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01" r:id="rId4"/>
    <p:sldMasterId id="2147483745" r:id="rId5"/>
  </p:sldMasterIdLst>
  <p:notesMasterIdLst>
    <p:notesMasterId r:id="rId10"/>
  </p:notesMasterIdLst>
  <p:sldIdLst>
    <p:sldId id="24855" r:id="rId6"/>
    <p:sldId id="2145707239" r:id="rId7"/>
    <p:sldId id="2145707240" r:id="rId8"/>
    <p:sldId id="214570724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m Houchens" initials="JH" lastIdx="3" clrIdx="0">
    <p:extLst>
      <p:ext uri="{19B8F6BF-5375-455C-9EA6-DF929625EA0E}">
        <p15:presenceInfo xmlns:p15="http://schemas.microsoft.com/office/powerpoint/2012/main" userId="S::HOUCHENS@MITRE.ORG::a827791e-f5d7-41e7-a00e-b0d9cec665f8" providerId="AD"/>
      </p:ext>
    </p:extLst>
  </p:cmAuthor>
  <p:cmAuthor id="2" name="Dr. Alex Schlichting" initials="DAS" lastIdx="66" clrIdx="1">
    <p:extLst>
      <p:ext uri="{19B8F6BF-5375-455C-9EA6-DF929625EA0E}">
        <p15:presenceInfo xmlns:p15="http://schemas.microsoft.com/office/powerpoint/2012/main" userId="S::ASCHLICHTING@MITRE.ORG::e4863f3f-b507-47a9-b09e-0ed2f3b225e1" providerId="AD"/>
      </p:ext>
    </p:extLst>
  </p:cmAuthor>
  <p:cmAuthor id="3" name="MITRE-2" initials="MV" lastIdx="1" clrIdx="2">
    <p:extLst>
      <p:ext uri="{19B8F6BF-5375-455C-9EA6-DF929625EA0E}">
        <p15:presenceInfo xmlns:p15="http://schemas.microsoft.com/office/powerpoint/2012/main" userId="MITRE-2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5EAC"/>
    <a:srgbClr val="25292D"/>
    <a:srgbClr val="009900"/>
    <a:srgbClr val="005B93"/>
    <a:srgbClr val="75BAFF"/>
    <a:srgbClr val="6996D9"/>
    <a:srgbClr val="66CCFF"/>
    <a:srgbClr val="009999"/>
    <a:srgbClr val="FFFFFF"/>
    <a:srgbClr val="0D2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8" d="100"/>
          <a:sy n="68" d="100"/>
        </p:scale>
        <p:origin x="55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2F41DA98-DD0A-1B4F-A599-A48A0F931A5C}" type="datetimeFigureOut">
              <a:rPr lang="en-US" smtClean="0"/>
              <a:pPr/>
              <a:t>9/13/2022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63E89008-A845-3542-9030-80EE4706E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50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89008-A845-3542-9030-80EE4706E75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78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Title-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2325821A-DB9D-424B-B816-E83550502E8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2401" y="183510"/>
            <a:ext cx="5702299" cy="560059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>
                <a:solidFill>
                  <a:srgbClr val="FFFC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Disclaimer: Presentation Option Only</a:t>
            </a:r>
            <a:endParaRPr kumimoji="0" lang="en-US" altLang="en-US" sz="24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767F9F-3202-B443-A87A-BDA16F4A1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8440" y="1303655"/>
            <a:ext cx="9144000" cy="2009720"/>
          </a:xfrm>
        </p:spPr>
        <p:txBody>
          <a:bodyPr anchor="ctr" anchorCtr="0"/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FF059-95DD-D442-8A2F-BA0EC6593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440" y="3446671"/>
            <a:ext cx="9144000" cy="5600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7A3D1CCA-73DE-0941-8F45-344E5CC6057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8440" y="4090988"/>
            <a:ext cx="4687887" cy="628650"/>
          </a:xfrm>
          <a:prstGeom prst="rect">
            <a:avLst/>
          </a:prstGeom>
        </p:spPr>
        <p:txBody>
          <a:bodyPr anchor="ctr" anchorCtr="0"/>
          <a:lstStyle>
            <a:lvl1pPr>
              <a:buFontTx/>
              <a:buNone/>
              <a:defRPr/>
            </a:lvl1pPr>
          </a:lstStyle>
          <a:p>
            <a:pPr lvl="0"/>
            <a:r>
              <a:rPr lang="en-US"/>
              <a:t>Click to edit date</a:t>
            </a: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C55AACF5-EF00-CB42-823A-B94F99F731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sp>
        <p:nvSpPr>
          <p:cNvPr id="7" name="L-Shape 7">
            <a:extLst>
              <a:ext uri="{FF2B5EF4-FFF2-40B4-BE49-F238E27FC236}">
                <a16:creationId xmlns:a16="http://schemas.microsoft.com/office/drawing/2014/main" id="{CFC0854C-57DE-9242-98F0-D8D2BC1DD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0665169" y="-1"/>
            <a:ext cx="1550581" cy="1560820"/>
          </a:xfrm>
          <a:custGeom>
            <a:avLst/>
            <a:gdLst>
              <a:gd name="connsiteX0" fmla="*/ 0 w 1550581"/>
              <a:gd name="connsiteY0" fmla="*/ 0 h 1532133"/>
              <a:gd name="connsiteX1" fmla="*/ 305630 w 1550581"/>
              <a:gd name="connsiteY1" fmla="*/ 0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252266 w 1550581"/>
              <a:gd name="connsiteY3" fmla="*/ 1232988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60820"/>
              <a:gd name="connsiteX1" fmla="*/ 312115 w 1550581"/>
              <a:gd name="connsiteY1" fmla="*/ 314031 h 1560820"/>
              <a:gd name="connsiteX2" fmla="*/ 305630 w 1550581"/>
              <a:gd name="connsiteY2" fmla="*/ 1255190 h 1560820"/>
              <a:gd name="connsiteX3" fmla="*/ 1252266 w 1550581"/>
              <a:gd name="connsiteY3" fmla="*/ 1261675 h 1560820"/>
              <a:gd name="connsiteX4" fmla="*/ 1550581 w 1550581"/>
              <a:gd name="connsiteY4" fmla="*/ 1560820 h 1560820"/>
              <a:gd name="connsiteX5" fmla="*/ 0 w 1550581"/>
              <a:gd name="connsiteY5" fmla="*/ 1560820 h 1560820"/>
              <a:gd name="connsiteX6" fmla="*/ 0 w 1550581"/>
              <a:gd name="connsiteY6" fmla="*/ 0 h 156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0581" h="1560820">
                <a:moveTo>
                  <a:pt x="0" y="0"/>
                </a:moveTo>
                <a:lnTo>
                  <a:pt x="312115" y="314031"/>
                </a:lnTo>
                <a:cubicBezTo>
                  <a:pt x="309953" y="627751"/>
                  <a:pt x="307792" y="941470"/>
                  <a:pt x="305630" y="1255190"/>
                </a:cubicBezTo>
                <a:lnTo>
                  <a:pt x="1252266" y="1261675"/>
                </a:lnTo>
                <a:lnTo>
                  <a:pt x="1550581" y="1560820"/>
                </a:lnTo>
                <a:lnTo>
                  <a:pt x="0" y="1560820"/>
                </a:lnTo>
                <a:lnTo>
                  <a:pt x="0" y="0"/>
                </a:lnTo>
                <a:close/>
              </a:path>
            </a:pathLst>
          </a:custGeom>
          <a:solidFill>
            <a:srgbClr val="FFF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-Shape 7">
            <a:extLst>
              <a:ext uri="{FF2B5EF4-FFF2-40B4-BE49-F238E27FC236}">
                <a16:creationId xmlns:a16="http://schemas.microsoft.com/office/drawing/2014/main" id="{6DEFB773-8237-A54F-B786-B5C19211F1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315957"/>
            <a:ext cx="1550581" cy="1560820"/>
          </a:xfrm>
          <a:custGeom>
            <a:avLst/>
            <a:gdLst>
              <a:gd name="connsiteX0" fmla="*/ 0 w 1550581"/>
              <a:gd name="connsiteY0" fmla="*/ 0 h 1532133"/>
              <a:gd name="connsiteX1" fmla="*/ 305630 w 1550581"/>
              <a:gd name="connsiteY1" fmla="*/ 0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252266 w 1550581"/>
              <a:gd name="connsiteY3" fmla="*/ 1232988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60820"/>
              <a:gd name="connsiteX1" fmla="*/ 312115 w 1550581"/>
              <a:gd name="connsiteY1" fmla="*/ 314031 h 1560820"/>
              <a:gd name="connsiteX2" fmla="*/ 305630 w 1550581"/>
              <a:gd name="connsiteY2" fmla="*/ 1255190 h 1560820"/>
              <a:gd name="connsiteX3" fmla="*/ 1252266 w 1550581"/>
              <a:gd name="connsiteY3" fmla="*/ 1261675 h 1560820"/>
              <a:gd name="connsiteX4" fmla="*/ 1550581 w 1550581"/>
              <a:gd name="connsiteY4" fmla="*/ 1560820 h 1560820"/>
              <a:gd name="connsiteX5" fmla="*/ 0 w 1550581"/>
              <a:gd name="connsiteY5" fmla="*/ 1560820 h 1560820"/>
              <a:gd name="connsiteX6" fmla="*/ 0 w 1550581"/>
              <a:gd name="connsiteY6" fmla="*/ 0 h 156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0581" h="1560820">
                <a:moveTo>
                  <a:pt x="0" y="0"/>
                </a:moveTo>
                <a:lnTo>
                  <a:pt x="312115" y="314031"/>
                </a:lnTo>
                <a:cubicBezTo>
                  <a:pt x="309953" y="627751"/>
                  <a:pt x="307792" y="941470"/>
                  <a:pt x="305630" y="1255190"/>
                </a:cubicBezTo>
                <a:lnTo>
                  <a:pt x="1252266" y="1261675"/>
                </a:lnTo>
                <a:lnTo>
                  <a:pt x="1550581" y="1560820"/>
                </a:lnTo>
                <a:lnTo>
                  <a:pt x="0" y="1560820"/>
                </a:lnTo>
                <a:lnTo>
                  <a:pt x="0" y="0"/>
                </a:lnTo>
                <a:close/>
              </a:path>
            </a:pathLst>
          </a:custGeom>
          <a:solidFill>
            <a:srgbClr val="FFF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B0D6670B-2380-714D-AD0A-1382FC43D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206740" y="5776720"/>
            <a:ext cx="3566160" cy="47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973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24A46-05BF-A841-BC00-9302A006F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C26610-DBD4-D344-A666-CFB7A808B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C262862-06CB-F44F-8EE1-F0B31A2F6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5684" y="1294104"/>
            <a:ext cx="11342734" cy="493713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D1145C70-EC3D-9545-85F7-85A6E0F5C2A9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419100" y="2001282"/>
            <a:ext cx="11359318" cy="41402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to add media 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A87593FF-48B4-A049-84B0-C3D11BE77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147826A-BD0C-494D-B37E-BFF2D62E5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659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24A46-05BF-A841-BC00-9302A006F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C26610-DBD4-D344-A666-CFB7A808B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C262862-06CB-F44F-8EE1-F0B31A2F6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050" y="1308537"/>
            <a:ext cx="11338560" cy="493713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hart Placeholder 7">
            <a:extLst>
              <a:ext uri="{FF2B5EF4-FFF2-40B4-BE49-F238E27FC236}">
                <a16:creationId xmlns:a16="http://schemas.microsoft.com/office/drawing/2014/main" id="{AAAFC919-850D-0B4E-93A5-D28496D8B768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419100" y="1990993"/>
            <a:ext cx="11359318" cy="4178032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add chart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8914796-BB9F-294F-AF4E-88B112796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FF42187-FFF9-B046-AE0C-E0F21384E1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516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Content-side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2C41C-34E8-584A-9E38-7D484F8D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EAD82A-7C42-3240-B76E-866CBD27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80999"/>
            <a:ext cx="5486400" cy="914401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26D1765-314D-D44C-9CDF-CB6E787852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9100" y="1469855"/>
            <a:ext cx="5486400" cy="11128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 i="0" baseline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F566A9E-3756-1344-8736-0BE04C43434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9100" y="2726228"/>
            <a:ext cx="5486400" cy="3433272"/>
          </a:xfrm>
          <a:prstGeom prst="rect">
            <a:avLst/>
          </a:prstGeom>
        </p:spPr>
        <p:txBody>
          <a:bodyPr/>
          <a:lstStyle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77710AE4-82D4-9044-8C2F-7615E482140D}"/>
              </a:ext>
            </a:extLst>
          </p:cNvPr>
          <p:cNvSpPr>
            <a:spLocks noGrp="1"/>
          </p:cNvSpPr>
          <p:nvPr>
            <p:ph type="chart" sz="quarter" idx="16" hasCustomPrompt="1"/>
          </p:nvPr>
        </p:nvSpPr>
        <p:spPr>
          <a:xfrm>
            <a:off x="6151353" y="381000"/>
            <a:ext cx="5600700" cy="57785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en-US"/>
              <a:t>Click to add chart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DB0657D-345E-3146-973A-8A4B963C8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8E0E7A5-8984-8543-8952-9EF63B36FD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457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Content-side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2C41C-34E8-584A-9E38-7D484F8D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EAD82A-7C42-3240-B76E-866CBD27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80999"/>
            <a:ext cx="5486400" cy="914401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26D1765-314D-D44C-9CDF-CB6E787852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9100" y="1469855"/>
            <a:ext cx="5486400" cy="11128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F566A9E-3756-1344-8736-0BE04C43434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9100" y="2726228"/>
            <a:ext cx="5486400" cy="3433272"/>
          </a:xfrm>
          <a:prstGeom prst="rect">
            <a:avLst/>
          </a:prstGeom>
        </p:spPr>
        <p:txBody>
          <a:bodyPr/>
          <a:lstStyle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773CADB-1764-FA46-8171-2AD153ECA20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34100" y="0"/>
            <a:ext cx="6057900" cy="68580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Drag photo to placeholder or click on icon to place photo from file. Ensure image is large enough in size and resolution.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7E905-3A2F-7A47-B6B2-2C14131A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767" y="6413826"/>
            <a:ext cx="4474733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9659747-B2F7-3E4C-BDA1-E591D83D3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305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-Content-blank-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2C41C-34E8-584A-9E38-7D484F8D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EAD82A-7C42-3240-B76E-866CBD27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80999"/>
            <a:ext cx="5486400" cy="914401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26D1765-314D-D44C-9CDF-CB6E787852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9100" y="1469855"/>
            <a:ext cx="5486400" cy="11128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F566A9E-3756-1344-8736-0BE04C43434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9100" y="2726228"/>
            <a:ext cx="5486400" cy="3433272"/>
          </a:xfrm>
          <a:prstGeom prst="rect">
            <a:avLst/>
          </a:prstGeom>
        </p:spPr>
        <p:txBody>
          <a:bodyPr/>
          <a:lstStyle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7E905-3A2F-7A47-B6B2-2C14131A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0767" y="6413826"/>
            <a:ext cx="4474733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algn="l"/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1ABF563-A106-2941-99AA-9ACBB4A8B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114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Content-Vertical-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2C41C-34E8-584A-9E38-7D484F8D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EAD82A-7C42-3240-B76E-866CBD27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409086"/>
            <a:ext cx="11330606" cy="73152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26D1765-314D-D44C-9CDF-CB6E787852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9100" y="1312433"/>
            <a:ext cx="5256213" cy="60505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DC3450F3-D895-D84E-A771-DB74374443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9100" y="2129887"/>
            <a:ext cx="5256213" cy="402961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0"/>
            </a:lvl1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8AD0C741-0B71-8646-86A6-3BD02C1D604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569200" y="1803748"/>
            <a:ext cx="723450" cy="22985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>
              <a:buNone/>
              <a:defRPr sz="1800" b="0" i="0">
                <a:solidFill>
                  <a:schemeClr val="tx1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2016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216A9945-1253-AF44-A6F2-A1C81096C58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094635" y="1780163"/>
            <a:ext cx="2297266" cy="731520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>
              <a:lnSpc>
                <a:spcPct val="110000"/>
              </a:lnSpc>
              <a:buNone/>
              <a:defRPr sz="1800" b="0" i="0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  <a:lvl2pPr marL="9525" indent="0">
              <a:buNone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en-US"/>
              <a:t>Maecenas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diam</a:t>
            </a:r>
            <a:r>
              <a:rPr lang="en-US"/>
              <a:t> </a:t>
            </a:r>
            <a:r>
              <a:rPr lang="en-US" err="1"/>
              <a:t>eget</a:t>
            </a:r>
            <a:r>
              <a:rPr lang="en-US"/>
              <a:t> </a:t>
            </a:r>
            <a:r>
              <a:rPr lang="en-US" err="1"/>
              <a:t>risus</a:t>
            </a:r>
            <a:r>
              <a:rPr lang="en-US"/>
              <a:t> </a:t>
            </a:r>
            <a:r>
              <a:rPr lang="en-US" err="1"/>
              <a:t>varius</a:t>
            </a:r>
            <a:r>
              <a:rPr lang="en-US"/>
              <a:t>. 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0BF29CF1-E304-C540-8545-DD22C8709B0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38328" y="3257819"/>
            <a:ext cx="710472" cy="275858"/>
          </a:xfrm>
          <a:prstGeom prst="rect">
            <a:avLst/>
          </a:prstGeom>
        </p:spPr>
        <p:txBody>
          <a:bodyPr lIns="0" anchor="ctr"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2017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80618315-034D-AD42-8958-25F26E9DA6D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172200" y="3203490"/>
            <a:ext cx="1714927" cy="731520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r">
              <a:lnSpc>
                <a:spcPct val="110000"/>
              </a:lnSpc>
              <a:buNone/>
              <a:defRPr sz="1800" b="0" i="0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  <a:lvl2pPr marL="9525" indent="0" algn="r">
              <a:buNone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en-US"/>
              <a:t>Maecenas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diam</a:t>
            </a:r>
            <a:r>
              <a:rPr lang="en-US"/>
              <a:t> </a:t>
            </a:r>
            <a:r>
              <a:rPr lang="en-US" err="1"/>
              <a:t>eget</a:t>
            </a:r>
            <a:r>
              <a:rPr lang="en-US"/>
              <a:t> </a:t>
            </a:r>
            <a:r>
              <a:rPr lang="en-US" err="1"/>
              <a:t>risus</a:t>
            </a:r>
            <a:r>
              <a:rPr lang="en-US"/>
              <a:t>.</a:t>
            </a:r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B724B64B-F009-A641-AE83-E5BA1F27609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569200" y="4428942"/>
            <a:ext cx="723450" cy="212222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2018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3ECAFD27-E0FF-5F45-B679-3AF710C2635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094634" y="4422905"/>
            <a:ext cx="2268913" cy="731520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>
              <a:lnSpc>
                <a:spcPct val="110000"/>
              </a:lnSpc>
              <a:buNone/>
              <a:defRPr sz="1800" b="0" i="0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  <a:lvl2pPr marL="9525" indent="0">
              <a:buNone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en-US"/>
              <a:t>Maecenas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diam</a:t>
            </a:r>
            <a:r>
              <a:rPr lang="en-US"/>
              <a:t> </a:t>
            </a:r>
            <a:r>
              <a:rPr lang="en-US" err="1"/>
              <a:t>eget</a:t>
            </a:r>
            <a:r>
              <a:rPr lang="en-US"/>
              <a:t> </a:t>
            </a:r>
            <a:r>
              <a:rPr lang="en-US" err="1"/>
              <a:t>risus</a:t>
            </a:r>
            <a:r>
              <a:rPr lang="en-US"/>
              <a:t> </a:t>
            </a:r>
            <a:r>
              <a:rPr lang="en-US" err="1"/>
              <a:t>varius</a:t>
            </a:r>
            <a:r>
              <a:rPr lang="en-US"/>
              <a:t>. 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3A899CC-FFE0-BB41-BBB5-47FF39191027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738328" y="5291009"/>
            <a:ext cx="710472" cy="221230"/>
          </a:xfrm>
          <a:prstGeom prst="rect">
            <a:avLst/>
          </a:prstGeom>
        </p:spPr>
        <p:txBody>
          <a:bodyPr lIns="0" anchor="ctr">
            <a:no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2019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B7AF339E-A1B6-C242-AEEC-F62553FE839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72200" y="5245538"/>
            <a:ext cx="1714927" cy="76206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 algn="r">
              <a:lnSpc>
                <a:spcPct val="110000"/>
              </a:lnSpc>
              <a:buNone/>
              <a:defRPr sz="1800" b="0" i="0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  <a:lvl2pPr marL="9525" indent="0" algn="r">
              <a:buNone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en-US"/>
              <a:t>Maecenas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diam</a:t>
            </a:r>
            <a:r>
              <a:rPr lang="en-US"/>
              <a:t> </a:t>
            </a:r>
            <a:r>
              <a:rPr lang="en-US" err="1"/>
              <a:t>eget</a:t>
            </a:r>
            <a:r>
              <a:rPr lang="en-US"/>
              <a:t> </a:t>
            </a:r>
            <a:r>
              <a:rPr lang="en-US" err="1"/>
              <a:t>risus</a:t>
            </a:r>
            <a:r>
              <a:rPr lang="en-US"/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C6D03B-D4DC-804A-B481-352B0A84F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 flipH="1">
            <a:off x="8500772" y="1334807"/>
            <a:ext cx="15740" cy="466344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9033D03A-B060-DE4C-A415-6803C8C06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487858" y="1907761"/>
            <a:ext cx="500940" cy="9144"/>
          </a:xfrm>
          <a:prstGeom prst="rect">
            <a:avLst/>
          </a:prstGeom>
          <a:solidFill>
            <a:schemeClr val="tx2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8" name="Content Placeholder 12">
            <a:extLst>
              <a:ext uri="{FF2B5EF4-FFF2-40B4-BE49-F238E27FC236}">
                <a16:creationId xmlns:a16="http://schemas.microsoft.com/office/drawing/2014/main" id="{4CBED77F-7C2C-A34E-9E7E-E5FB584B7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36"/>
          </p:nvPr>
        </p:nvSpPr>
        <p:spPr>
          <a:xfrm>
            <a:off x="7986918" y="5402375"/>
            <a:ext cx="500940" cy="9144"/>
          </a:xfrm>
          <a:prstGeom prst="rect">
            <a:avLst/>
          </a:prstGeom>
          <a:solidFill>
            <a:schemeClr val="tx2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Content Placeholder 12">
            <a:extLst>
              <a:ext uri="{FF2B5EF4-FFF2-40B4-BE49-F238E27FC236}">
                <a16:creationId xmlns:a16="http://schemas.microsoft.com/office/drawing/2014/main" id="{5071E345-32EA-CE4B-9CB7-C93B698D19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38"/>
          </p:nvPr>
        </p:nvSpPr>
        <p:spPr>
          <a:xfrm>
            <a:off x="7986918" y="3346405"/>
            <a:ext cx="500940" cy="9144"/>
          </a:xfrm>
          <a:prstGeom prst="rect">
            <a:avLst/>
          </a:prstGeom>
          <a:solidFill>
            <a:schemeClr val="tx2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Content Placeholder 12">
            <a:extLst>
              <a:ext uri="{FF2B5EF4-FFF2-40B4-BE49-F238E27FC236}">
                <a16:creationId xmlns:a16="http://schemas.microsoft.com/office/drawing/2014/main" id="{5122D9DB-E36F-F54C-8558-005493C74C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40"/>
          </p:nvPr>
        </p:nvSpPr>
        <p:spPr>
          <a:xfrm>
            <a:off x="8487858" y="4545414"/>
            <a:ext cx="500940" cy="9144"/>
          </a:xfrm>
          <a:prstGeom prst="rect">
            <a:avLst/>
          </a:prstGeom>
          <a:solidFill>
            <a:schemeClr val="tx2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495FB50-ED60-314A-80A9-1C71FE15A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03336" y="1828800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2976486-0697-9E4B-BB26-22C04AD8CD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03336" y="3239295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10B5502-F77E-5C4C-9747-06A18D542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390658" y="4445184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095D559-7174-EF4C-AB09-5A626E09B3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390636" y="5300914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AA167B85-83DB-B243-8DD4-8938813866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9D7B5582-28F6-BF4A-8C11-69C60A8EB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939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Timeline-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B688AD-A397-E941-BE24-A56C3769EC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A1248C-7835-6B42-A738-F68F2B712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4E5A6FA-A8AB-3142-97AC-D6CFD989F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-51955" y="3580648"/>
            <a:ext cx="12297875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2ADF57F-1208-044C-B19D-B266338645D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32867" y="3706344"/>
            <a:ext cx="787056" cy="239981"/>
          </a:xfrm>
          <a:prstGeom prst="rect">
            <a:avLst/>
          </a:prstGeom>
        </p:spPr>
        <p:txBody>
          <a:bodyPr lIns="0" anchor="ctr">
            <a:no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2019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613703FA-2A85-034F-8C26-851171AF1D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3157" y="1327170"/>
            <a:ext cx="3672840" cy="1919124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tIns="91440" anchor="t">
            <a:normAutofit/>
          </a:bodyPr>
          <a:lstStyle>
            <a:lvl1pPr marL="0" indent="0" algn="ctr">
              <a:buNone/>
              <a:defRPr sz="1400" b="0" i="0" cap="none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</a:lstStyle>
          <a:p>
            <a:r>
              <a:rPr lang="en-US"/>
              <a:t>Drag photo to placeholder or click on icon to place photo from file.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9098E85-ED64-264B-8931-0D0142B0B50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3148" y="5131124"/>
            <a:ext cx="3502393" cy="1008767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lnSpc>
                <a:spcPct val="110000"/>
              </a:lnSpc>
              <a:buNone/>
              <a:defRPr sz="1800" b="0" i="0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  <a:lvl2pPr marL="9525" indent="0">
              <a:buNone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en-US"/>
              <a:t>Arial 18 pt. </a:t>
            </a:r>
            <a:r>
              <a:rPr lang="en-US" err="1"/>
              <a:t>maecenas</a:t>
            </a:r>
            <a:r>
              <a:rPr lang="en-US"/>
              <a:t>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diam</a:t>
            </a:r>
            <a:r>
              <a:rPr lang="en-US"/>
              <a:t> </a:t>
            </a:r>
            <a:r>
              <a:rPr lang="en-US" err="1"/>
              <a:t>eget</a:t>
            </a:r>
            <a:r>
              <a:rPr lang="en-US"/>
              <a:t> </a:t>
            </a:r>
            <a:r>
              <a:rPr lang="en-US" err="1"/>
              <a:t>risus</a:t>
            </a:r>
            <a:r>
              <a:rPr lang="en-US"/>
              <a:t> </a:t>
            </a:r>
            <a:r>
              <a:rPr lang="en-US" err="1"/>
              <a:t>varius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non magna. </a:t>
            </a:r>
            <a:r>
              <a:rPr lang="en-US" err="1"/>
              <a:t>Duis</a:t>
            </a:r>
            <a:r>
              <a:rPr lang="en-US"/>
              <a:t> </a:t>
            </a:r>
            <a:r>
              <a:rPr lang="en-US" err="1"/>
              <a:t>mollis</a:t>
            </a:r>
            <a:r>
              <a:rPr lang="en-US"/>
              <a:t>, </a:t>
            </a:r>
            <a:r>
              <a:rPr lang="en-US" err="1"/>
              <a:t>est</a:t>
            </a:r>
            <a:r>
              <a:rPr lang="en-US"/>
              <a:t> non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luctus</a:t>
            </a:r>
            <a:r>
              <a:rPr lang="en-US"/>
              <a:t>, nisi </a:t>
            </a:r>
            <a:r>
              <a:rPr lang="en-US" err="1"/>
              <a:t>erat</a:t>
            </a:r>
            <a:r>
              <a:rPr lang="en-US"/>
              <a:t>.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651AAE91-4722-A040-8BDA-0984681D44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24539" y="1340818"/>
            <a:ext cx="3502393" cy="832731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lnSpc>
                <a:spcPct val="110000"/>
              </a:lnSpc>
              <a:buNone/>
              <a:defRPr sz="1800" b="0" i="0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  <a:lvl2pPr marL="9525" indent="0">
              <a:buNone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en-US"/>
              <a:t>Arial 18 pt. </a:t>
            </a:r>
            <a:r>
              <a:rPr lang="en-US" err="1"/>
              <a:t>maecenas</a:t>
            </a:r>
            <a:r>
              <a:rPr lang="en-US"/>
              <a:t>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diam</a:t>
            </a:r>
            <a:r>
              <a:rPr lang="en-US"/>
              <a:t> </a:t>
            </a:r>
            <a:r>
              <a:rPr lang="en-US" err="1"/>
              <a:t>eget</a:t>
            </a:r>
            <a:r>
              <a:rPr lang="en-US"/>
              <a:t> </a:t>
            </a:r>
            <a:r>
              <a:rPr lang="en-US" err="1"/>
              <a:t>risus</a:t>
            </a:r>
            <a:r>
              <a:rPr lang="en-US"/>
              <a:t> </a:t>
            </a:r>
            <a:r>
              <a:rPr lang="en-US" err="1"/>
              <a:t>varius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non magna. </a:t>
            </a:r>
            <a:r>
              <a:rPr lang="en-US" err="1"/>
              <a:t>Duis</a:t>
            </a:r>
            <a:r>
              <a:rPr lang="en-US"/>
              <a:t> </a:t>
            </a:r>
            <a:r>
              <a:rPr lang="en-US" err="1"/>
              <a:t>mollis</a:t>
            </a:r>
            <a:r>
              <a:rPr lang="en-US"/>
              <a:t>, </a:t>
            </a:r>
            <a:r>
              <a:rPr lang="en-US" err="1"/>
              <a:t>est</a:t>
            </a:r>
            <a:r>
              <a:rPr lang="en-US"/>
              <a:t> non.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0F791A76-5B42-964B-AB28-1AC62FFAAE25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371994" y="4140630"/>
            <a:ext cx="2063127" cy="542494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>
              <a:lnSpc>
                <a:spcPct val="110000"/>
              </a:lnSpc>
              <a:buNone/>
              <a:defRPr sz="1800" b="0" i="0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  <a:lvl2pPr marL="9525" indent="0">
              <a:buNone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en-US"/>
              <a:t>Secondary timeline event.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9D298AB1-BBC7-3944-815D-5D59C8AB02A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985343" y="3721509"/>
            <a:ext cx="1035470" cy="295904"/>
          </a:xfrm>
          <a:prstGeom prst="rect">
            <a:avLst/>
          </a:prstGeom>
        </p:spPr>
        <p:txBody>
          <a:bodyPr lIns="0" anchor="ctr">
            <a:noAutofit/>
          </a:bodyPr>
          <a:lstStyle>
            <a:lvl1pPr marL="0" indent="0">
              <a:buNone/>
              <a:defRPr sz="2000" b="1" i="0">
                <a:solidFill>
                  <a:schemeClr val="tx1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2020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6B74574A-7476-B746-BA18-CCEF19CC6E1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6849773" y="2317488"/>
            <a:ext cx="1189328" cy="991352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tIns="91440" anchor="t">
            <a:normAutofit/>
          </a:bodyPr>
          <a:lstStyle>
            <a:lvl1pPr marL="0" indent="0" algn="ctr">
              <a:buFont typeface="Arial" charset="0"/>
              <a:buNone/>
              <a:defRPr sz="1000" b="0" i="0" cap="none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</a:lstStyle>
          <a:p>
            <a:r>
              <a:rPr lang="en-US"/>
              <a:t>Drag photo to placeholder or click on icon to place file from file.</a:t>
            </a: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D3AC448-782E-EF43-BBBC-6621AF1E9E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07135" y="2314202"/>
            <a:ext cx="3169526" cy="785783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lnSpc>
                <a:spcPct val="110000"/>
              </a:lnSpc>
              <a:buNone/>
              <a:defRPr sz="1800" b="0" i="0" baseline="0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  <a:lvl2pPr marL="9525" indent="0">
              <a:buNone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1"/>
            <a:r>
              <a:rPr lang="en-US"/>
              <a:t>Arial 18 pt. </a:t>
            </a:r>
            <a:r>
              <a:rPr lang="en-US" err="1"/>
              <a:t>maecenas</a:t>
            </a:r>
            <a:r>
              <a:rPr lang="en-US"/>
              <a:t>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diam</a:t>
            </a:r>
            <a:r>
              <a:rPr lang="en-US"/>
              <a:t> </a:t>
            </a:r>
            <a:r>
              <a:rPr lang="en-US" err="1"/>
              <a:t>eget</a:t>
            </a:r>
            <a:r>
              <a:rPr lang="en-US"/>
              <a:t> </a:t>
            </a:r>
            <a:r>
              <a:rPr lang="en-US" err="1"/>
              <a:t>risus</a:t>
            </a:r>
            <a:r>
              <a:rPr lang="en-US"/>
              <a:t> </a:t>
            </a:r>
            <a:r>
              <a:rPr lang="en-US" err="1"/>
              <a:t>varius</a:t>
            </a:r>
            <a:r>
              <a:rPr lang="en-US"/>
              <a:t> </a:t>
            </a:r>
            <a:r>
              <a:rPr lang="en-US" err="1"/>
              <a:t>blandit</a:t>
            </a:r>
            <a:r>
              <a:rPr lang="en-US"/>
              <a:t> sit </a:t>
            </a:r>
            <a:r>
              <a:rPr lang="en-US" err="1"/>
              <a:t>amet</a:t>
            </a:r>
            <a:r>
              <a:rPr lang="en-US"/>
              <a:t> non magna non. 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FA0FCEBC-2816-B543-8E1F-ACE2DF77D42D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7772399" y="4233299"/>
            <a:ext cx="3624019" cy="192024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 tIns="91440" anchor="t">
            <a:normAutofit/>
          </a:bodyPr>
          <a:lstStyle>
            <a:lvl1pPr marL="0" indent="0" algn="ctr">
              <a:buNone/>
              <a:defRPr sz="1400" b="0" i="0" cap="none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</a:lstStyle>
          <a:p>
            <a:r>
              <a:rPr lang="en-US"/>
              <a:t>Drag photo to placeholder or click on icon to place photo from file.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87FAB0-4575-6E4D-BA15-96C3808DF9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47520" y="3584746"/>
            <a:ext cx="9144" cy="2800857"/>
          </a:xfrm>
          <a:prstGeom prst="rect">
            <a:avLst/>
          </a:prstGeom>
          <a:solidFill>
            <a:srgbClr val="0B2338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0C1CE38-2D34-E048-85EF-3EF09FA72F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05702" y="3247111"/>
            <a:ext cx="9144" cy="274320"/>
          </a:xfrm>
          <a:prstGeom prst="rect">
            <a:avLst/>
          </a:prstGeom>
          <a:solidFill>
            <a:srgbClr val="0B2338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A47DE1-CF2E-A941-84DE-543F779CB9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771202" y="3556687"/>
            <a:ext cx="9144" cy="640080"/>
          </a:xfrm>
          <a:prstGeom prst="rect">
            <a:avLst/>
          </a:prstGeom>
          <a:solidFill>
            <a:srgbClr val="0B2338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2E2634A4-E6B7-3240-B374-D1B173C7E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242318" y="3494598"/>
            <a:ext cx="148090" cy="150176"/>
          </a:xfrm>
          <a:prstGeom prst="ellipse">
            <a:avLst/>
          </a:prstGeom>
          <a:solidFill>
            <a:schemeClr val="accent2"/>
          </a:solidFill>
        </p:spPr>
        <p:txBody>
          <a:bodyPr>
            <a:normAutofit/>
          </a:bodyPr>
          <a:lstStyle>
            <a:lvl1pPr>
              <a:defRPr sz="100" b="0" i="0">
                <a:solidFill>
                  <a:schemeClr val="accent4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58A7F0E-0639-934C-8DDC-0B1752AD9C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65399" y="3320181"/>
            <a:ext cx="9144" cy="274320"/>
          </a:xfrm>
          <a:prstGeom prst="rect">
            <a:avLst/>
          </a:prstGeom>
          <a:solidFill>
            <a:srgbClr val="0B2338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62C4969-8164-E947-B2BA-B7E7433F99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846984" y="1306664"/>
            <a:ext cx="9144" cy="2194560"/>
          </a:xfrm>
          <a:prstGeom prst="rect">
            <a:avLst/>
          </a:prstGeom>
          <a:solidFill>
            <a:srgbClr val="0B2338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5B10AA9-9A88-2D46-BEA6-48244852C5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09023" y="3630666"/>
            <a:ext cx="9144" cy="109728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A6EF4567-C23A-9C40-BC57-74B6D961EC9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735687" y="3464197"/>
            <a:ext cx="225425" cy="228600"/>
          </a:xfrm>
          <a:prstGeom prst="ellipse">
            <a:avLst/>
          </a:prstGeom>
          <a:solidFill>
            <a:schemeClr val="tx2"/>
          </a:solidFill>
        </p:spPr>
        <p:txBody>
          <a:bodyPr>
            <a:normAutofit/>
          </a:bodyPr>
          <a:lstStyle>
            <a:lvl1pPr>
              <a:defRPr sz="100" b="0" i="0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4E1E505-CF35-8544-9E79-7E5FAF95D8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96997" y="3462107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7F5BB42-1ED2-CC4B-879B-C924BA7DF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47040" y="3466348"/>
            <a:ext cx="228600" cy="2286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984ECAAF-CB6E-134E-96D6-491218268A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6749141" y="3475258"/>
            <a:ext cx="225425" cy="228600"/>
          </a:xfrm>
          <a:prstGeom prst="ellipse">
            <a:avLst/>
          </a:prstGeom>
          <a:solidFill>
            <a:schemeClr val="tx2"/>
          </a:solidFill>
        </p:spPr>
        <p:txBody>
          <a:bodyPr>
            <a:normAutofit/>
          </a:bodyPr>
          <a:lstStyle>
            <a:lvl1pPr>
              <a:defRPr sz="100" b="0" i="0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63800716-FD4F-414F-BD5C-76A9842C31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8666117" y="3466348"/>
            <a:ext cx="225425" cy="228600"/>
          </a:xfrm>
          <a:prstGeom prst="ellipse">
            <a:avLst/>
          </a:prstGeom>
          <a:solidFill>
            <a:schemeClr val="tx2"/>
          </a:solidFill>
        </p:spPr>
        <p:txBody>
          <a:bodyPr>
            <a:normAutofit/>
          </a:bodyPr>
          <a:lstStyle>
            <a:lvl1pPr>
              <a:defRPr sz="100" b="0" i="0">
                <a:solidFill>
                  <a:schemeClr val="tx2"/>
                </a:solidFill>
                <a:latin typeface="Arial Regular" charset="0"/>
                <a:ea typeface="Arial Regular" charset="0"/>
                <a:cs typeface="Arial Regular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E9B5E7B2-C7CB-4744-A960-0F8279B65C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CF43862-E39A-6C41-B844-0724F35ECE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475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Caption-Side-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2C41C-34E8-584A-9E38-7D484F8D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EAD82A-7C42-3240-B76E-866CBD27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11928"/>
            <a:ext cx="5302469" cy="2434144"/>
          </a:xfrm>
        </p:spPr>
        <p:txBody>
          <a:bodyPr anchor="t"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CE7A8CB-7BD4-AD49-9B21-1BF8C66A18E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34100" y="0"/>
            <a:ext cx="6057900" cy="68580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Drag photo to placeholder or click on icon to place photo from file. Ensure image is large enough in size and resolution.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7E905-3A2F-7A47-B6B2-2C14131A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44752" y="6409944"/>
            <a:ext cx="460353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C5B9D50-D4A1-0347-89FE-8FF2D50C6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5927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TitleOnly_w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CB04C-CB07-B84C-9828-6F6DCCC54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B04FA2-454A-EE45-839D-3FDCDFD7B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050" y="388274"/>
            <a:ext cx="11344368" cy="9071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3D159-FA7E-7946-A2E3-C277F421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400801"/>
            <a:ext cx="8216900" cy="2667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AC56AF3-9F11-B440-AC79-6B1CC838B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28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Blank-w-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CB04C-CB07-B84C-9828-6F6DCCC54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 hidden="1">
            <a:extLst>
              <a:ext uri="{FF2B5EF4-FFF2-40B4-BE49-F238E27FC236}">
                <a16:creationId xmlns:a16="http://schemas.microsoft.com/office/drawing/2014/main" id="{8534D334-1679-C443-A260-4AE04FE85D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9100" y="365125"/>
            <a:ext cx="11353800" cy="84356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with image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98228BD-9CC7-B141-B403-52DC9748BB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3D159-FA7E-7946-A2E3-C277F421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400801"/>
            <a:ext cx="8216900" cy="2667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2021 THE MITRE CORPORATION. ALL RIGHTS RESERVED. FOR INTERNAL USE ONLY.</a:t>
            </a:r>
          </a:p>
        </p:txBody>
      </p:sp>
    </p:spTree>
    <p:extLst>
      <p:ext uri="{BB962C8B-B14F-4D97-AF65-F5344CB8AC3E}">
        <p14:creationId xmlns:p14="http://schemas.microsoft.com/office/powerpoint/2010/main" val="2842015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Title Slide_Image-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13466A1-2612-0C47-834B-0006755A77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23648"/>
            <a:ext cx="12192000" cy="68580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800">
                <a:solidFill>
                  <a:srgbClr val="FFFF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To add background image: </a:t>
            </a:r>
            <a:br>
              <a:rPr lang="en-US"/>
            </a:br>
            <a:r>
              <a:rPr lang="en-US"/>
              <a:t>1. Navigate to FJ: Images. </a:t>
            </a:r>
            <a:br>
              <a:rPr lang="en-US"/>
            </a:br>
            <a:r>
              <a:rPr lang="en-US"/>
              <a:t>2. Select a photo from the featured gallery, “Images for PPT Cover Slides” from the “16x9” folder. </a:t>
            </a:r>
            <a:br>
              <a:rPr lang="en-US"/>
            </a:br>
            <a:r>
              <a:rPr lang="en-US"/>
              <a:t>3. Save the desired image to your computer or desired location. </a:t>
            </a:r>
            <a:br>
              <a:rPr lang="en-US"/>
            </a:br>
            <a:r>
              <a:rPr lang="en-US"/>
              <a:t>4. Next, click on the icon &amp; choose image from the saved location. </a:t>
            </a:r>
            <a:br>
              <a:rPr lang="en-US"/>
            </a:br>
            <a:r>
              <a:rPr lang="en-US"/>
              <a:t>5. Insert image.</a:t>
            </a: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83A900FC-E576-CE47-A6BE-5461B0852B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FEFAA72-9F35-7743-A59E-7C7F67C30C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206740" y="5776720"/>
            <a:ext cx="3566160" cy="47463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816FD73-5BEB-453D-A5C8-30C7542CB9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562" y="1442526"/>
            <a:ext cx="9144000" cy="2009720"/>
          </a:xfrm>
        </p:spPr>
        <p:txBody>
          <a:bodyPr anchor="ctr" anchorCtr="0"/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0BD86567-888E-4090-BAAE-6D3A1E5573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562" y="3585542"/>
            <a:ext cx="9144000" cy="5600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A72108A6-F919-4E36-BF6B-3E19207CE02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8562" y="4229859"/>
            <a:ext cx="4687887" cy="628650"/>
          </a:xfrm>
        </p:spPr>
        <p:txBody>
          <a:bodyPr anchor="ctr" anchorCtr="0"/>
          <a:lstStyle/>
          <a:p>
            <a:pPr lvl="0"/>
            <a:r>
              <a:rPr lang="en-US"/>
              <a:t>Click to edit date</a:t>
            </a:r>
          </a:p>
        </p:txBody>
      </p:sp>
    </p:spTree>
    <p:extLst>
      <p:ext uri="{BB962C8B-B14F-4D97-AF65-F5344CB8AC3E}">
        <p14:creationId xmlns:p14="http://schemas.microsoft.com/office/powerpoint/2010/main" val="24297741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8676A9C6-9ADF-264F-82C6-5FFD4300B0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9100" y="365125"/>
            <a:ext cx="11353800" cy="84356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with image</a:t>
            </a:r>
          </a:p>
        </p:txBody>
      </p:sp>
    </p:spTree>
    <p:extLst>
      <p:ext uri="{BB962C8B-B14F-4D97-AF65-F5344CB8AC3E}">
        <p14:creationId xmlns:p14="http://schemas.microsoft.com/office/powerpoint/2010/main" val="2292043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Closing-Slide-Project-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4C8FD434-0BC0-3F44-B92B-4573B8018E2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9101" y="567647"/>
            <a:ext cx="8961568" cy="727753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 sz="2000">
                <a:solidFill>
                  <a:srgbClr val="FFFC00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If needed, use this slide to add required contract or project information specific to your sponsor.</a:t>
            </a:r>
            <a:endParaRPr kumimoji="0" lang="en-US" altLang="en-US" sz="24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C93DD08-8331-E44E-9D32-7574B38AD5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6906" y="2295074"/>
            <a:ext cx="5649094" cy="484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D3441D4-0027-D84A-889B-7249B93CDD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6906" y="2846238"/>
            <a:ext cx="5649094" cy="484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12F51B0-4CA3-854C-9CC8-7D24EB8C9EF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6906" y="3397402"/>
            <a:ext cx="5649094" cy="484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B45E37C-649D-F343-ACBF-CE939366D02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6906" y="3948565"/>
            <a:ext cx="5649094" cy="152707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</a:t>
            </a: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B0C9A3AD-8935-A94A-B635-253D6F38E8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AA73896A-D56B-D44A-BB5C-550240815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206740" y="5776720"/>
            <a:ext cx="3566160" cy="47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785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Closing-Slide-Contact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5583B77-0D77-A34E-8283-81275F3E941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4806" y="3262876"/>
            <a:ext cx="6196663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8CF98308-AFBC-E14C-A180-1231217F1E6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806" y="3884106"/>
            <a:ext cx="6196663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err="1"/>
              <a:t>email@mitre.org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B03ABCE-57D0-D849-A0BF-DE80B527E2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45855" y="4505336"/>
            <a:ext cx="508000" cy="508000"/>
          </a:xfrm>
          <a:prstGeom prst="rect">
            <a:avLst/>
          </a:prstGeom>
        </p:spPr>
      </p:pic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2210306-A808-2E4A-B31D-FFC4F65B2E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806" y="4505336"/>
            <a:ext cx="6196663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/>
              <a:t>@</a:t>
            </a:r>
            <a:r>
              <a:rPr lang="en-US" err="1"/>
              <a:t>TwitterHandle</a:t>
            </a:r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D69A4FD-5642-6546-BCCD-6B3A3C1A7B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25000"/>
          </a:blip>
          <a:srcRect/>
          <a:stretch/>
        </p:blipFill>
        <p:spPr>
          <a:xfrm>
            <a:off x="415975" y="5198405"/>
            <a:ext cx="418831" cy="355455"/>
          </a:xfrm>
          <a:prstGeom prst="rect">
            <a:avLst/>
          </a:prstGeom>
        </p:spPr>
      </p:pic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D717D3CB-D2D4-6A49-BA33-1E044F0352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806" y="5126567"/>
            <a:ext cx="6196663" cy="548640"/>
          </a:xfrm>
          <a:prstGeom prst="rect">
            <a:avLst/>
          </a:prstGeom>
        </p:spPr>
        <p:txBody>
          <a:bodyPr anchor="ctr"/>
          <a:lstStyle>
            <a:lvl1pPr>
              <a:buFontTx/>
              <a:buNone/>
              <a:defRPr/>
            </a:lvl1pPr>
          </a:lstStyle>
          <a:p>
            <a:pPr lvl="0"/>
            <a:r>
              <a:rPr lang="en-US" err="1"/>
              <a:t>linkedin.com</a:t>
            </a:r>
            <a:r>
              <a:rPr lang="en-US"/>
              <a:t>/in/</a:t>
            </a:r>
            <a:r>
              <a:rPr lang="en-US" err="1"/>
              <a:t>firstnamelastname</a:t>
            </a:r>
            <a:endParaRPr lang="en-US"/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B75CEDAF-9B35-B244-BDC3-8E25466DD8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232669C8-D9F7-4C4A-83AF-067A99FF36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206740" y="5776720"/>
            <a:ext cx="3566160" cy="47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379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F2F552B-1952-B44E-8CAB-5705F0ACD2E2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7086F48C-126B-4E0A-AED0-E786B5015B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390793"/>
            <a:ext cx="11277600" cy="693337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Slide Title, Arial 32 pt.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8D90CE-67F6-4B4B-B71D-C7D5E38835C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57200" y="1209964"/>
            <a:ext cx="11277600" cy="503843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add content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34B183-E242-4BEB-A0C8-856BF8515D5D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0374" y="6518444"/>
            <a:ext cx="557700" cy="15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1547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69:2B_Title-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67F9F-3202-B443-A87A-BDA16F4A14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8440" y="1303655"/>
            <a:ext cx="9144000" cy="2009720"/>
          </a:xfrm>
        </p:spPr>
        <p:txBody>
          <a:bodyPr anchor="ctr" anchorCtr="0"/>
          <a:lstStyle>
            <a:lvl1pPr algn="l">
              <a:defRPr sz="5400"/>
            </a:lvl1pPr>
          </a:lstStyle>
          <a:p>
            <a:r>
              <a:rPr lang="en-US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FF059-95DD-D442-8A2F-BA0EC6593E1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98440" y="3446671"/>
            <a:ext cx="9144000" cy="5600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Presentation subtitle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7A3D1CCA-73DE-0941-8F45-344E5CC6057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8440" y="4090988"/>
            <a:ext cx="4687887" cy="628650"/>
          </a:xfrm>
          <a:prstGeom prst="rect">
            <a:avLst/>
          </a:prstGeom>
        </p:spPr>
        <p:txBody>
          <a:bodyPr anchor="ctr" anchorCtr="0"/>
          <a:lstStyle>
            <a:lvl1pPr>
              <a:buFontTx/>
              <a:buNone/>
              <a:defRPr/>
            </a:lvl1pPr>
          </a:lstStyle>
          <a:p>
            <a:pPr lvl="0"/>
            <a:r>
              <a:rPr lang="en-US"/>
              <a:t>Click to edit date</a:t>
            </a: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C55AACF5-EF00-CB42-823A-B94F99F731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7368" y="667449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sp>
        <p:nvSpPr>
          <p:cNvPr id="7" name="L-Shape 7">
            <a:extLst>
              <a:ext uri="{FF2B5EF4-FFF2-40B4-BE49-F238E27FC236}">
                <a16:creationId xmlns:a16="http://schemas.microsoft.com/office/drawing/2014/main" id="{CFC0854C-57DE-9242-98F0-D8D2BC1DD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>
            <a:off x="10665169" y="-1"/>
            <a:ext cx="1550581" cy="1560820"/>
          </a:xfrm>
          <a:custGeom>
            <a:avLst/>
            <a:gdLst>
              <a:gd name="connsiteX0" fmla="*/ 0 w 1550581"/>
              <a:gd name="connsiteY0" fmla="*/ 0 h 1532133"/>
              <a:gd name="connsiteX1" fmla="*/ 305630 w 1550581"/>
              <a:gd name="connsiteY1" fmla="*/ 0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252266 w 1550581"/>
              <a:gd name="connsiteY3" fmla="*/ 1232988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60820"/>
              <a:gd name="connsiteX1" fmla="*/ 312115 w 1550581"/>
              <a:gd name="connsiteY1" fmla="*/ 314031 h 1560820"/>
              <a:gd name="connsiteX2" fmla="*/ 305630 w 1550581"/>
              <a:gd name="connsiteY2" fmla="*/ 1255190 h 1560820"/>
              <a:gd name="connsiteX3" fmla="*/ 1252266 w 1550581"/>
              <a:gd name="connsiteY3" fmla="*/ 1261675 h 1560820"/>
              <a:gd name="connsiteX4" fmla="*/ 1550581 w 1550581"/>
              <a:gd name="connsiteY4" fmla="*/ 1560820 h 1560820"/>
              <a:gd name="connsiteX5" fmla="*/ 0 w 1550581"/>
              <a:gd name="connsiteY5" fmla="*/ 1560820 h 1560820"/>
              <a:gd name="connsiteX6" fmla="*/ 0 w 1550581"/>
              <a:gd name="connsiteY6" fmla="*/ 0 h 156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0581" h="1560820">
                <a:moveTo>
                  <a:pt x="0" y="0"/>
                </a:moveTo>
                <a:lnTo>
                  <a:pt x="312115" y="314031"/>
                </a:lnTo>
                <a:cubicBezTo>
                  <a:pt x="309953" y="627751"/>
                  <a:pt x="307792" y="941470"/>
                  <a:pt x="305630" y="1255190"/>
                </a:cubicBezTo>
                <a:lnTo>
                  <a:pt x="1252266" y="1261675"/>
                </a:lnTo>
                <a:lnTo>
                  <a:pt x="1550581" y="1560820"/>
                </a:lnTo>
                <a:lnTo>
                  <a:pt x="0" y="1560820"/>
                </a:lnTo>
                <a:lnTo>
                  <a:pt x="0" y="0"/>
                </a:lnTo>
                <a:close/>
              </a:path>
            </a:pathLst>
          </a:custGeom>
          <a:solidFill>
            <a:srgbClr val="FFF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-Shape 7">
            <a:extLst>
              <a:ext uri="{FF2B5EF4-FFF2-40B4-BE49-F238E27FC236}">
                <a16:creationId xmlns:a16="http://schemas.microsoft.com/office/drawing/2014/main" id="{6DEFB773-8237-A54F-B786-B5C19211F1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315957"/>
            <a:ext cx="1550581" cy="1560820"/>
          </a:xfrm>
          <a:custGeom>
            <a:avLst/>
            <a:gdLst>
              <a:gd name="connsiteX0" fmla="*/ 0 w 1550581"/>
              <a:gd name="connsiteY0" fmla="*/ 0 h 1532133"/>
              <a:gd name="connsiteX1" fmla="*/ 305630 w 1550581"/>
              <a:gd name="connsiteY1" fmla="*/ 0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550581 w 1550581"/>
              <a:gd name="connsiteY3" fmla="*/ 1226503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32133"/>
              <a:gd name="connsiteX1" fmla="*/ 312115 w 1550581"/>
              <a:gd name="connsiteY1" fmla="*/ 285344 h 1532133"/>
              <a:gd name="connsiteX2" fmla="*/ 305630 w 1550581"/>
              <a:gd name="connsiteY2" fmla="*/ 1226503 h 1532133"/>
              <a:gd name="connsiteX3" fmla="*/ 1252266 w 1550581"/>
              <a:gd name="connsiteY3" fmla="*/ 1232988 h 1532133"/>
              <a:gd name="connsiteX4" fmla="*/ 1550581 w 1550581"/>
              <a:gd name="connsiteY4" fmla="*/ 1532133 h 1532133"/>
              <a:gd name="connsiteX5" fmla="*/ 0 w 1550581"/>
              <a:gd name="connsiteY5" fmla="*/ 1532133 h 1532133"/>
              <a:gd name="connsiteX6" fmla="*/ 0 w 1550581"/>
              <a:gd name="connsiteY6" fmla="*/ 0 h 1532133"/>
              <a:gd name="connsiteX0" fmla="*/ 0 w 1550581"/>
              <a:gd name="connsiteY0" fmla="*/ 0 h 1560820"/>
              <a:gd name="connsiteX1" fmla="*/ 312115 w 1550581"/>
              <a:gd name="connsiteY1" fmla="*/ 314031 h 1560820"/>
              <a:gd name="connsiteX2" fmla="*/ 305630 w 1550581"/>
              <a:gd name="connsiteY2" fmla="*/ 1255190 h 1560820"/>
              <a:gd name="connsiteX3" fmla="*/ 1252266 w 1550581"/>
              <a:gd name="connsiteY3" fmla="*/ 1261675 h 1560820"/>
              <a:gd name="connsiteX4" fmla="*/ 1550581 w 1550581"/>
              <a:gd name="connsiteY4" fmla="*/ 1560820 h 1560820"/>
              <a:gd name="connsiteX5" fmla="*/ 0 w 1550581"/>
              <a:gd name="connsiteY5" fmla="*/ 1560820 h 1560820"/>
              <a:gd name="connsiteX6" fmla="*/ 0 w 1550581"/>
              <a:gd name="connsiteY6" fmla="*/ 0 h 1560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0581" h="1560820">
                <a:moveTo>
                  <a:pt x="0" y="0"/>
                </a:moveTo>
                <a:lnTo>
                  <a:pt x="312115" y="314031"/>
                </a:lnTo>
                <a:cubicBezTo>
                  <a:pt x="309953" y="627751"/>
                  <a:pt x="307792" y="941470"/>
                  <a:pt x="305630" y="1255190"/>
                </a:cubicBezTo>
                <a:lnTo>
                  <a:pt x="1252266" y="1261675"/>
                </a:lnTo>
                <a:lnTo>
                  <a:pt x="1550581" y="1560820"/>
                </a:lnTo>
                <a:lnTo>
                  <a:pt x="0" y="1560820"/>
                </a:lnTo>
                <a:lnTo>
                  <a:pt x="0" y="0"/>
                </a:lnTo>
                <a:close/>
              </a:path>
            </a:pathLst>
          </a:custGeom>
          <a:solidFill>
            <a:srgbClr val="FFF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B0D6670B-2380-714D-AD0A-1382FC43D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206740" y="5776720"/>
            <a:ext cx="3566160" cy="474632"/>
          </a:xfrm>
          <a:prstGeom prst="rect">
            <a:avLst/>
          </a:prstGeom>
        </p:spPr>
      </p:pic>
      <p:pic>
        <p:nvPicPr>
          <p:cNvPr id="9" name="Picture 8" descr="A picture containing outdoor, sign, crane, building&#10;&#10;Description automatically generated">
            <a:extLst>
              <a:ext uri="{FF2B5EF4-FFF2-40B4-BE49-F238E27FC236}">
                <a16:creationId xmlns:a16="http://schemas.microsoft.com/office/drawing/2014/main" id="{6DB1299C-8782-45CB-9688-A8091418E1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141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22C47FE3-A78E-49F8-82D8-727AE4C443A6}"/>
              </a:ext>
            </a:extLst>
          </p:cNvPr>
          <p:cNvSpPr/>
          <p:nvPr userDrawn="1"/>
        </p:nvSpPr>
        <p:spPr>
          <a:xfrm>
            <a:off x="0" y="0"/>
            <a:ext cx="12192000" cy="6847076"/>
          </a:xfrm>
          <a:prstGeom prst="rect">
            <a:avLst/>
          </a:prstGeom>
          <a:solidFill>
            <a:srgbClr val="111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CE7336EE-C21B-44BE-8C6C-283282CEF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2874" y="1469108"/>
            <a:ext cx="8086725" cy="113259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>
                <a:solidFill>
                  <a:schemeClr val="bg1"/>
                </a:solidFill>
                <a:latin typeface="Franklin Gothic Medium Cond" panose="020B06060304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96493B74-FEC4-48B9-AC74-2310733D4F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2875" y="2602717"/>
            <a:ext cx="8086725" cy="69382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5">
            <a:extLst>
              <a:ext uri="{FF2B5EF4-FFF2-40B4-BE49-F238E27FC236}">
                <a16:creationId xmlns:a16="http://schemas.microsoft.com/office/drawing/2014/main" id="{0FBB3157-FE5B-44D1-A0EB-217DF01C79D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2875" y="3559063"/>
            <a:ext cx="3743325" cy="113259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5">
            <a:extLst>
              <a:ext uri="{FF2B5EF4-FFF2-40B4-BE49-F238E27FC236}">
                <a16:creationId xmlns:a16="http://schemas.microsoft.com/office/drawing/2014/main" id="{77A1116D-00B9-49CC-BEE5-DA7415C632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86200" y="3559832"/>
            <a:ext cx="1697922" cy="11389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4AD8A8-88A6-4288-828B-33808F3242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9072" y="331676"/>
            <a:ext cx="121781" cy="1025530"/>
          </a:xfrm>
          <a:prstGeom prst="rect">
            <a:avLst/>
          </a:prstGeom>
        </p:spPr>
      </p:pic>
      <p:sp>
        <p:nvSpPr>
          <p:cNvPr id="12" name="Text Placeholder 25">
            <a:extLst>
              <a:ext uri="{FF2B5EF4-FFF2-40B4-BE49-F238E27FC236}">
                <a16:creationId xmlns:a16="http://schemas.microsoft.com/office/drawing/2014/main" id="{333ABE5A-E861-4308-8DB3-3D555A6323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3425" y="309865"/>
            <a:ext cx="11087100" cy="33783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25">
            <a:extLst>
              <a:ext uri="{FF2B5EF4-FFF2-40B4-BE49-F238E27FC236}">
                <a16:creationId xmlns:a16="http://schemas.microsoft.com/office/drawing/2014/main" id="{10896CD3-9F79-429A-B265-D698E13BC0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3423" y="6509241"/>
            <a:ext cx="11087101" cy="33783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114EE3C-B4F0-47FB-B951-706205EDD1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2874" y="4962091"/>
            <a:ext cx="5953126" cy="15400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AC028E84-F240-4BED-8EDE-6565BDB320F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67450" y="4962091"/>
            <a:ext cx="3390900" cy="15400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4CEB13F-2DED-42B3-8428-0A2F2A507909}"/>
              </a:ext>
            </a:extLst>
          </p:cNvPr>
          <p:cNvCxnSpPr>
            <a:cxnSpLocks/>
          </p:cNvCxnSpPr>
          <p:nvPr userDrawn="1"/>
        </p:nvCxnSpPr>
        <p:spPr>
          <a:xfrm>
            <a:off x="219072" y="5510148"/>
            <a:ext cx="3752852" cy="0"/>
          </a:xfrm>
          <a:prstGeom prst="line">
            <a:avLst/>
          </a:prstGeom>
          <a:ln>
            <a:solidFill>
              <a:srgbClr val="265C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DD104D6-02C0-4581-B06A-83BBC9103455}"/>
              </a:ext>
            </a:extLst>
          </p:cNvPr>
          <p:cNvCxnSpPr>
            <a:cxnSpLocks/>
          </p:cNvCxnSpPr>
          <p:nvPr userDrawn="1"/>
        </p:nvCxnSpPr>
        <p:spPr>
          <a:xfrm>
            <a:off x="3962399" y="5510148"/>
            <a:ext cx="1390650" cy="0"/>
          </a:xfrm>
          <a:prstGeom prst="line">
            <a:avLst/>
          </a:prstGeom>
          <a:ln>
            <a:solidFill>
              <a:srgbClr val="E21E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81C20903-627C-4714-930F-1445607D43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1" y="-87743"/>
            <a:ext cx="2292295" cy="22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7268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2C47FE3-A78E-49F8-82D8-727AE4C443A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11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C47BD66-65D0-4230-87BE-DE8063F73FF9}"/>
              </a:ext>
            </a:extLst>
          </p:cNvPr>
          <p:cNvCxnSpPr>
            <a:cxnSpLocks/>
          </p:cNvCxnSpPr>
          <p:nvPr userDrawn="1"/>
        </p:nvCxnSpPr>
        <p:spPr>
          <a:xfrm>
            <a:off x="219072" y="5162896"/>
            <a:ext cx="3752852" cy="0"/>
          </a:xfrm>
          <a:prstGeom prst="line">
            <a:avLst/>
          </a:prstGeom>
          <a:ln>
            <a:solidFill>
              <a:srgbClr val="265C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B010EA4-677A-43BA-BCF0-1EF1E281468C}"/>
              </a:ext>
            </a:extLst>
          </p:cNvPr>
          <p:cNvCxnSpPr>
            <a:cxnSpLocks/>
          </p:cNvCxnSpPr>
          <p:nvPr userDrawn="1"/>
        </p:nvCxnSpPr>
        <p:spPr>
          <a:xfrm>
            <a:off x="3962399" y="5162896"/>
            <a:ext cx="1390650" cy="0"/>
          </a:xfrm>
          <a:prstGeom prst="line">
            <a:avLst/>
          </a:prstGeom>
          <a:ln>
            <a:solidFill>
              <a:srgbClr val="E21E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E2B25C4-8F19-4A85-BFFE-94280CAE08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1259" y="314149"/>
            <a:ext cx="121781" cy="1025530"/>
          </a:xfrm>
          <a:prstGeom prst="rect">
            <a:avLst/>
          </a:prstGeom>
        </p:spPr>
      </p:pic>
      <p:sp>
        <p:nvSpPr>
          <p:cNvPr id="9" name="Text Placeholder 25">
            <a:extLst>
              <a:ext uri="{FF2B5EF4-FFF2-40B4-BE49-F238E27FC236}">
                <a16:creationId xmlns:a16="http://schemas.microsoft.com/office/drawing/2014/main" id="{163C0F02-274A-4024-A3FE-5ADAC7ABBF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2874" y="5259029"/>
            <a:ext cx="3743325" cy="1132592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5">
            <a:extLst>
              <a:ext uri="{FF2B5EF4-FFF2-40B4-BE49-F238E27FC236}">
                <a16:creationId xmlns:a16="http://schemas.microsoft.com/office/drawing/2014/main" id="{2F5CA05D-1982-4F1F-92C6-DDCC3D5ADB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86199" y="5259798"/>
            <a:ext cx="1697922" cy="113896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E7A294F-E78E-4151-9210-2DED570794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2874" y="2295391"/>
            <a:ext cx="8086725" cy="1132592"/>
          </a:xfrm>
        </p:spPr>
        <p:txBody>
          <a:bodyPr anchor="b">
            <a:noAutofit/>
          </a:bodyPr>
          <a:lstStyle>
            <a:lvl1pPr marL="0" indent="0">
              <a:buNone/>
              <a:defRPr sz="3600">
                <a:solidFill>
                  <a:schemeClr val="bg1"/>
                </a:solidFill>
                <a:latin typeface="Franklin Gothic Medium Cond" panose="020B06060304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A22247C4-0AB0-4FC5-9818-3492293E14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2875" y="3429000"/>
            <a:ext cx="8086725" cy="693823"/>
          </a:xfr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25">
            <a:extLst>
              <a:ext uri="{FF2B5EF4-FFF2-40B4-BE49-F238E27FC236}">
                <a16:creationId xmlns:a16="http://schemas.microsoft.com/office/drawing/2014/main" id="{333ABE5A-E861-4308-8DB3-3D555A6323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3425" y="309865"/>
            <a:ext cx="11087100" cy="337835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5">
            <a:extLst>
              <a:ext uri="{FF2B5EF4-FFF2-40B4-BE49-F238E27FC236}">
                <a16:creationId xmlns:a16="http://schemas.microsoft.com/office/drawing/2014/main" id="{10896CD3-9F79-429A-B265-D698E13BC0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3423" y="6509241"/>
            <a:ext cx="11087101" cy="337835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81C20903-627C-4714-930F-1445607D43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3030" y="4499030"/>
            <a:ext cx="2292295" cy="229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6666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551" y="108458"/>
            <a:ext cx="9913883" cy="88560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latin typeface="Franklin Gothic Medium Cond" panose="020B06060304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0731"/>
            <a:ext cx="10515600" cy="49262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093901-5DF8-48A7-8605-6B8B0606976B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CB3654-EB3F-4EA2-8C1C-2EF6C78A010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20AE59F4-CB15-48D9-8412-8125A84335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" y="1565"/>
            <a:ext cx="1061002" cy="106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611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093901-5DF8-48A7-8605-6B8B0606976B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CB3654-EB3F-4EA2-8C1C-2EF6C78A0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858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531" y="186450"/>
            <a:ext cx="10515600" cy="70693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093901-5DF8-48A7-8605-6B8B0606976B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CB3654-EB3F-4EA2-8C1C-2EF6C78A0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Bullet-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6E9DB-266A-DC4C-81FD-63DDDAA34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30FE17-69E8-9440-A7AF-AC1659ED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A44DACC2-93A9-8B49-B474-85CD89E8D6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2778E7C-0D3D-4C4D-A654-01C6F5B05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74376E-4CA3-2542-B51D-A36CE9EA79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338" y="1295400"/>
            <a:ext cx="11363325" cy="4876800"/>
          </a:xfrm>
        </p:spPr>
        <p:txBody>
          <a:bodyPr/>
          <a:lstStyle>
            <a:lvl1pPr marL="228600" indent="-228600">
              <a:buFont typeface="Wingdings" pitchFamily="2" charset="2"/>
              <a:buChar char="§"/>
              <a:tabLst/>
              <a:defRPr/>
            </a:lvl1pPr>
            <a:lvl2pPr marL="457200" indent="-228600">
              <a:buFont typeface="Wingdings" pitchFamily="2" charset="2"/>
              <a:buChar char="§"/>
              <a:tabLst/>
              <a:defRPr/>
            </a:lvl2pPr>
            <a:lvl3pPr marL="571500" indent="-228600">
              <a:tabLst/>
              <a:defRPr/>
            </a:lvl3pPr>
            <a:lvl4pPr marL="685800" indent="-228600">
              <a:tabLst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98747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093901-5DF8-48A7-8605-6B8B0606976B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CB3654-EB3F-4EA2-8C1C-2EF6C78A010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74531" y="186450"/>
            <a:ext cx="10515600" cy="70693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579128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093901-5DF8-48A7-8605-6B8B0606976B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CB3654-EB3F-4EA2-8C1C-2EF6C78A010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174531" y="186450"/>
            <a:ext cx="10515600" cy="706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Franklin Gothic Medium Cond" panose="020B0606030402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81772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093901-5DF8-48A7-8605-6B8B0606976B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CB3654-EB3F-4EA2-8C1C-2EF6C78A0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14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093901-5DF8-48A7-8605-6B8B0606976B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CB3654-EB3F-4EA2-8C1C-2EF6C78A0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8714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093901-5DF8-48A7-8605-6B8B0606976B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CB3654-EB3F-4EA2-8C1C-2EF6C78A0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314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093901-5DF8-48A7-8605-6B8B0606976B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CB3654-EB3F-4EA2-8C1C-2EF6C78A01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74531" y="186450"/>
            <a:ext cx="10515600" cy="70693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38734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093901-5DF8-48A7-8605-6B8B0606976B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FCB3654-EB3F-4EA2-8C1C-2EF6C78A0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563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6890-79CD-49AF-81EC-32CD7F110871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284E6-9DE3-4724-807B-2F49F0C58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29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Section-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4727B-F77C-0F4F-B8FC-A3CB54F7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55680" y="6400800"/>
            <a:ext cx="622738" cy="365125"/>
          </a:xfrm>
        </p:spPr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07BA89-147B-D544-859D-FE28714734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4488" y="2997309"/>
            <a:ext cx="10515600" cy="840230"/>
          </a:xfrm>
        </p:spPr>
        <p:txBody>
          <a:bodyPr anchor="ctr">
            <a:spAutoFit/>
          </a:bodyPr>
          <a:lstStyle>
            <a:lvl1pPr>
              <a:defRPr sz="5400"/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80D2814-8536-D34E-9A51-F250DEB4F8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873DA4-0303-2D45-9BCE-792A64D46E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86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Title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6E9DB-266A-DC4C-81FD-63DDDAA34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30FE17-69E8-9440-A7AF-AC1659ED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83045F3-7F02-B748-858E-C187C9C40B5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19100" y="1295400"/>
            <a:ext cx="11353800" cy="4876800"/>
          </a:xfrm>
        </p:spPr>
        <p:txBody>
          <a:bodyPr/>
          <a:lstStyle/>
          <a:p>
            <a:pPr lvl="2"/>
            <a:r>
              <a:rPr lang="en-US"/>
              <a:t>First level</a:t>
            </a:r>
          </a:p>
          <a:p>
            <a:pPr lvl="3"/>
            <a:r>
              <a:rPr lang="en-US"/>
              <a:t>Second level</a:t>
            </a:r>
          </a:p>
          <a:p>
            <a:pPr lvl="4"/>
            <a:r>
              <a:rPr lang="en-US"/>
              <a:t>Third level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34E3CA2-6739-474E-8D82-5BED10A03F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EBF929B-B5C8-584A-B16C-79F28C7ADD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60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Two-Text-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95A26-5C6D-EC41-9CCE-45E62FA8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06AFF-6AE6-2148-8EFD-0A0D7510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0487C46-8BF6-684D-8181-750047DE9B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60992" y="1411544"/>
            <a:ext cx="4572000" cy="4754880"/>
          </a:xfrm>
          <a:prstGeom prst="rect">
            <a:avLst/>
          </a:prstGeom>
        </p:spPr>
        <p:txBody>
          <a:bodyPr/>
          <a:lstStyle>
            <a:lvl1pPr marL="11113" indent="-11113">
              <a:buFontTx/>
              <a:buNone/>
              <a:tabLst/>
              <a:defRPr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BD1CE02-B9C2-4549-BB4E-1AC962A324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60035" y="1411544"/>
            <a:ext cx="4572000" cy="4754880"/>
          </a:xfrm>
          <a:prstGeom prst="rect">
            <a:avLst/>
          </a:prstGeom>
        </p:spPr>
        <p:txBody>
          <a:bodyPr/>
          <a:lstStyle>
            <a:lvl1pPr marL="11113" indent="-11113">
              <a:buFontTx/>
              <a:buNone/>
              <a:tabLst/>
              <a:defRPr b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A36E811E-A77C-3A42-8845-C22E4BAD37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F793094-995D-044B-A075-55D4B62040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9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Two-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95A26-5C6D-EC41-9CCE-45E62FA8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06AFF-6AE6-2148-8EFD-0A0D7510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B32D610-6CC1-0D41-A875-9109C09D6F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050" y="1312909"/>
            <a:ext cx="5257800" cy="59531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E61B017-E280-6E4C-A0F8-9DED8CB8C95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19100" y="2051050"/>
            <a:ext cx="5272088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3500344-123B-D742-921A-BF36609AD2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06496" y="1312909"/>
            <a:ext cx="5257800" cy="59531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A5AF6F93-2563-2348-88A7-ADB09E6B2B7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500814" y="2044700"/>
            <a:ext cx="5263482" cy="4121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9608F26D-E002-8C4D-BBFB-805BDE88AA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45856B1-6130-6042-B205-F74570E1A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06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3-imagaes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95A26-5C6D-EC41-9CCE-45E62FA8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06AFF-6AE6-2148-8EFD-0A0D7510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5A1935-EBF2-EE49-BBE2-D24AFDB53F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20655" y="1550206"/>
            <a:ext cx="3429000" cy="22860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/>
              <a:t>Drag photo to placeholder or click on icon to place photo from file.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34B615-5089-6946-81B9-FEB5648429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0655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F16AD19-C929-F44A-BFE7-11AC7698C33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0655" y="4612675"/>
            <a:ext cx="3429000" cy="15544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663AFA1-4018-124B-B57A-CD0B7B430A4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81500" y="1550206"/>
            <a:ext cx="3429000" cy="22860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/>
              <a:t>Drag photo to placeholder or click on icon to place photo from file.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B67DA3E1-D040-1944-85D2-003542FF29B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81500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7F18B598-C082-C74A-9346-8C633AA97C5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75982" y="4612675"/>
            <a:ext cx="3429000" cy="15544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79A67101-E2AC-154F-B4BD-7A37C1BAD1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49418" y="1550206"/>
            <a:ext cx="3429000" cy="2286000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/>
              <a:t>Drag photo to placeholder or click on icon to place photo from file.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1AA0E67A-35A8-1447-A809-38A53767F2F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49418" y="4001580"/>
            <a:ext cx="3429000" cy="548640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C2053C98-4C01-2E4B-AF37-0560723F3D7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43900" y="4612675"/>
            <a:ext cx="3429000" cy="155448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3051A866-DE6C-844B-BBB6-8FAE73A09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67807FE-2972-4D44-858F-8F347054C6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18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:2B_4-Images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295A26-5C6D-EC41-9CCE-45E62FA84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306AFF-6AE6-2148-8EFD-0A0D7510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5A1935-EBF2-EE49-BBE2-D24AFDB53F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0189" y="1626764"/>
            <a:ext cx="2008234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/>
              <a:t>Drag photo to placeholder or click on icon to place photo from file.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34B615-5089-6946-81B9-FEB5648429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4146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9F16AD19-C929-F44A-BFE7-11AC7698C33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44146" y="4192570"/>
            <a:ext cx="2560320" cy="13716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663AFA1-4018-124B-B57A-CD0B7B430A4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51897" y="1626764"/>
            <a:ext cx="2008234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/>
              <a:t>Drag photo to placeholder or click on icon to place photo from file.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6393C021-5AC6-A94D-9BD1-0FA03E26F9A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375854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D0720727-9B0D-5244-88F9-072619D7816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375854" y="4192570"/>
            <a:ext cx="2560320" cy="13716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79A67101-E2AC-154F-B4BD-7A37C1BAD1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573773" y="1626764"/>
            <a:ext cx="2008234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/>
              <a:t>Drag photo to placeholder or click on icon to place photo from file.</a:t>
            </a:r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7D7C1A3A-3822-3442-AE4B-0662ED5193C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97730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2DF9D5B3-8D42-594B-AD95-232B5679517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730" y="4192570"/>
            <a:ext cx="2560320" cy="13716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FE320B82-A8A9-8D41-B8D1-EC5AA4D7422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488889" y="1626764"/>
            <a:ext cx="2008234" cy="1798173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1200" b="0"/>
            </a:lvl1pPr>
          </a:lstStyle>
          <a:p>
            <a:r>
              <a:rPr lang="en-US"/>
              <a:t>Drag photo to placeholder or click on icon to place photo from file.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3DE9EC15-6DC7-6846-B173-CAE4228B5DB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9212846" y="3596482"/>
            <a:ext cx="2560320" cy="457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8D698B45-9A6E-DE4A-8222-D973B7A7D92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212846" y="4192570"/>
            <a:ext cx="2560320" cy="13716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98E721-2065-8640-9E19-F292A2EEF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000" y="6400801"/>
            <a:ext cx="8216900" cy="2667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2021 THE MITRE CORPORATION. ALL RIGHTS RESERVED. FOR INTERNAL USE ONLY.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D12AFAA-09C5-F94C-959D-7F1A3CA16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582" y="6506478"/>
            <a:ext cx="6096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94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7E923-D905-8B4E-8992-45E91023FA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5680" y="6400800"/>
            <a:ext cx="6227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BECF63ED-5365-0347-943C-46237B9951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B5A2CC-40DE-704F-AD8E-AE00A98F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050" y="388274"/>
            <a:ext cx="11344368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D3792-0FB5-BC4E-8A86-9CB3EDA95C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050" y="1295400"/>
            <a:ext cx="1133885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3724A7B-1CCF-7447-B0FA-CDCAC098C9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89100" y="6492240"/>
            <a:ext cx="8817264" cy="18288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>
              <a:defRPr sz="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2021 THE MITRE CORPORATION. ALL RIGHTS RESERVED. FOR INTERNAL USE ONLY.</a:t>
            </a:r>
          </a:p>
        </p:txBody>
      </p:sp>
    </p:spTree>
    <p:extLst>
      <p:ext uri="{BB962C8B-B14F-4D97-AF65-F5344CB8AC3E}">
        <p14:creationId xmlns:p14="http://schemas.microsoft.com/office/powerpoint/2010/main" val="2015276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23" r:id="rId2"/>
    <p:sldLayoutId id="2147483704" r:id="rId3"/>
    <p:sldLayoutId id="2147483703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  <p:sldLayoutId id="2147483720" r:id="rId20"/>
    <p:sldLayoutId id="2147483721" r:id="rId21"/>
    <p:sldLayoutId id="2147483722" r:id="rId22"/>
    <p:sldLayoutId id="2147483738" r:id="rId23"/>
    <p:sldLayoutId id="2147483739" r:id="rId2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cap="none" baseline="0" dirty="0">
          <a:solidFill>
            <a:schemeClr val="tx2"/>
          </a:solidFill>
          <a:latin typeface="+mn-lt"/>
          <a:ea typeface="+mj-ea"/>
          <a:cs typeface="Arial Narrow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FontTx/>
        <a:buNone/>
        <a:defRPr lang="en-US" sz="2400" b="1" i="0" kern="1200" cap="none" baseline="0" dirty="0">
          <a:solidFill>
            <a:schemeClr val="tx2"/>
          </a:solidFill>
          <a:latin typeface="+mn-lt"/>
          <a:ea typeface="+mn-ea"/>
          <a:cs typeface="Arial Narrow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FontTx/>
        <a:buNone/>
        <a:defRPr lang="en-US" sz="24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2pPr>
      <a:lvl3pPr marL="347472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Font typeface="Wingdings" pitchFamily="2" charset="2"/>
        <a:buChar char="§"/>
        <a:defRPr lang="en-US" sz="22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3pPr>
      <a:lvl4pPr marL="576072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Font typeface="Wingdings" pitchFamily="2" charset="2"/>
        <a:buChar char="§"/>
        <a:defRPr lang="en-US" sz="20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4pPr>
      <a:lvl5pPr marL="804672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500"/>
        </a:spcAft>
        <a:buFont typeface="Wingdings" pitchFamily="2" charset="2"/>
        <a:buChar char="§"/>
        <a:defRPr lang="en-US" sz="1800" b="0" i="0" kern="1200" baseline="0" dirty="0">
          <a:solidFill>
            <a:schemeClr val="tx2"/>
          </a:solidFill>
          <a:latin typeface="+mn-lt"/>
          <a:ea typeface="+mn-ea"/>
          <a:cs typeface="Arial Narrow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16" userDrawn="1">
          <p15:clr>
            <a:srgbClr val="F26B43"/>
          </p15:clr>
        </p15:guide>
        <p15:guide id="4" pos="264" userDrawn="1">
          <p15:clr>
            <a:srgbClr val="F26B43"/>
          </p15:clr>
        </p15:guide>
        <p15:guide id="5" orient="horz" pos="4104" userDrawn="1">
          <p15:clr>
            <a:srgbClr val="F26B43"/>
          </p15:clr>
        </p15:guide>
        <p15:guide id="6" orient="horz" pos="3888" userDrawn="1">
          <p15:clr>
            <a:srgbClr val="F26B43"/>
          </p15:clr>
        </p15:guide>
        <p15:guide id="7" orient="horz" pos="420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  <p15:guide id="9" orient="horz" pos="81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616950" y="1264721"/>
            <a:ext cx="10958101" cy="5041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203579" y="65075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111C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103F71C-9E31-454A-8C9A-8885F06D4CC7}" type="datetimeFigureOut">
              <a:rPr lang="en-US" smtClean="0"/>
              <a:pPr/>
              <a:t>9/13/2022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50756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111C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68092" y="65075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11C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5DF160-2252-4507-9087-606C83CDB7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2C47FE3-A78E-49F8-82D8-727AE4C443A6}"/>
              </a:ext>
            </a:extLst>
          </p:cNvPr>
          <p:cNvSpPr/>
          <p:nvPr userDrawn="1"/>
        </p:nvSpPr>
        <p:spPr>
          <a:xfrm>
            <a:off x="0" y="0"/>
            <a:ext cx="12192000" cy="1071156"/>
          </a:xfrm>
          <a:prstGeom prst="rect">
            <a:avLst/>
          </a:prstGeom>
          <a:solidFill>
            <a:srgbClr val="111C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F0EE82B-7AC6-46DF-B3E8-774E1E63A8CB}"/>
              </a:ext>
            </a:extLst>
          </p:cNvPr>
          <p:cNvCxnSpPr>
            <a:cxnSpLocks/>
          </p:cNvCxnSpPr>
          <p:nvPr userDrawn="1"/>
        </p:nvCxnSpPr>
        <p:spPr>
          <a:xfrm>
            <a:off x="0" y="1072103"/>
            <a:ext cx="10345994" cy="0"/>
          </a:xfrm>
          <a:prstGeom prst="line">
            <a:avLst/>
          </a:prstGeom>
          <a:ln w="12700">
            <a:solidFill>
              <a:srgbClr val="265C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B1FBE12-BC41-4A51-82C8-D4FA199B60DF}"/>
              </a:ext>
            </a:extLst>
          </p:cNvPr>
          <p:cNvCxnSpPr>
            <a:cxnSpLocks/>
          </p:cNvCxnSpPr>
          <p:nvPr userDrawn="1"/>
        </p:nvCxnSpPr>
        <p:spPr>
          <a:xfrm flipH="1">
            <a:off x="10345994" y="1072103"/>
            <a:ext cx="1846006" cy="0"/>
          </a:xfrm>
          <a:prstGeom prst="line">
            <a:avLst/>
          </a:prstGeom>
          <a:ln w="12700">
            <a:solidFill>
              <a:srgbClr val="E21E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B25B9EB2-CBB6-432C-82AE-7240411A3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0221" y="193565"/>
            <a:ext cx="10629899" cy="677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20AE59F4-CB15-48D9-8412-8125A843351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" y="1565"/>
            <a:ext cx="1061002" cy="106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41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bg1"/>
          </a:solidFill>
          <a:latin typeface="Franklin Gothic Medium Cond" panose="020B06060304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8B8001-CD78-6846-91F1-30431D512F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8440" y="1303655"/>
            <a:ext cx="10196394" cy="2009720"/>
          </a:xfrm>
        </p:spPr>
        <p:txBody>
          <a:bodyPr>
            <a:normAutofit/>
          </a:bodyPr>
          <a:lstStyle/>
          <a:p>
            <a:r>
              <a:rPr lang="en-US" dirty="0"/>
              <a:t>5g Super Blueprint</a:t>
            </a:r>
            <a:br>
              <a:rPr lang="en-US" dirty="0"/>
            </a:br>
            <a:r>
              <a:rPr lang="en-US" sz="3600" dirty="0"/>
              <a:t>Secure Slicing Use Case Development</a:t>
            </a:r>
            <a:br>
              <a:rPr lang="en-US" sz="3600" dirty="0"/>
            </a:br>
            <a:endParaRPr lang="en-US" sz="27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0F957D6-27C0-6E42-8C05-8D1320AD1B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b="0" dirty="0"/>
              <a:t>Muddasar Ahmed</a:t>
            </a:r>
          </a:p>
          <a:p>
            <a:r>
              <a:rPr lang="en-US" b="0" dirty="0"/>
              <a:t>September 6, 2022</a:t>
            </a:r>
            <a:br>
              <a:rPr lang="en-US" b="0" dirty="0"/>
            </a:b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198179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D39B08-DB51-908F-FA5E-535A7DAC1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749338-4FA1-6CB8-FCC5-979D5E7F0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Slicing Security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9F9C0A-FA6B-AC3B-0684-AAE1D7E3C0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522124"/>
            <a:ext cx="8817264" cy="123111"/>
          </a:xfrm>
        </p:spPr>
        <p:txBody>
          <a:bodyPr/>
          <a:lstStyle/>
          <a:p>
            <a:r>
              <a:rPr lang="en-US" dirty="0"/>
              <a:t>© 2022 THE MITRE CORPORATION. ALL RIGHTS RESERVED. FOR INTERNAL USE ONLY.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773FB3-7FEE-B069-7EA2-37D48236A9E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2900" dirty="0"/>
              <a:t>Slice Confidentiality</a:t>
            </a:r>
          </a:p>
          <a:p>
            <a:pPr lvl="2"/>
            <a:r>
              <a:rPr lang="en-US" dirty="0"/>
              <a:t>Authentication Framework (Person, Nonperson/VNF)</a:t>
            </a:r>
          </a:p>
          <a:p>
            <a:pPr lvl="2"/>
            <a:r>
              <a:rPr lang="en-US" dirty="0"/>
              <a:t>Network Function Communication Security (All APIs)</a:t>
            </a:r>
          </a:p>
          <a:p>
            <a:r>
              <a:rPr lang="en-US" sz="2900" dirty="0"/>
              <a:t>Slice Integrity</a:t>
            </a:r>
          </a:p>
          <a:p>
            <a:pPr lvl="2"/>
            <a:r>
              <a:rPr lang="en-US" dirty="0"/>
              <a:t>Network Slice Isolation</a:t>
            </a:r>
          </a:p>
          <a:p>
            <a:pPr lvl="2"/>
            <a:r>
              <a:rPr lang="en-US" dirty="0"/>
              <a:t>IP/Optical Transport, </a:t>
            </a:r>
            <a:r>
              <a:rPr lang="en-US" dirty="0" err="1"/>
              <a:t>Vir</a:t>
            </a:r>
            <a:r>
              <a:rPr lang="en-US" dirty="0"/>
              <a:t>. Infra, Host, NF</a:t>
            </a:r>
          </a:p>
          <a:p>
            <a:r>
              <a:rPr lang="en-US" sz="2900" dirty="0"/>
              <a:t>Slice Availability</a:t>
            </a:r>
          </a:p>
          <a:p>
            <a:pPr lvl="2"/>
            <a:r>
              <a:rPr lang="en-US" dirty="0"/>
              <a:t>Network Slice Profile-Availability Attributes</a:t>
            </a:r>
          </a:p>
          <a:p>
            <a:pPr lvl="2"/>
            <a:r>
              <a:rPr lang="en-US" dirty="0"/>
              <a:t>UE Access Policy</a:t>
            </a:r>
          </a:p>
          <a:p>
            <a:r>
              <a:rPr lang="en-US" sz="2900" dirty="0"/>
              <a:t>Slice Accountability</a:t>
            </a:r>
          </a:p>
          <a:p>
            <a:pPr lvl="2"/>
            <a:r>
              <a:rPr lang="en-US" dirty="0"/>
              <a:t>Network Data Analytics Function (NWDAF), DCAE, VNF , Infra domain Events etc.</a:t>
            </a:r>
          </a:p>
          <a:p>
            <a:r>
              <a:rPr lang="en-US" sz="2900" dirty="0"/>
              <a:t>Beyond 3GPP/ORAN – 5G Ecosystem Security Consideration</a:t>
            </a:r>
          </a:p>
          <a:p>
            <a:pPr lvl="2"/>
            <a:r>
              <a:rPr lang="en-US" dirty="0"/>
              <a:t>CI/CD Security (SW Acquisition, Custody and Deployment automation) </a:t>
            </a:r>
          </a:p>
          <a:p>
            <a:pPr lvl="2"/>
            <a:r>
              <a:rPr lang="en-US" dirty="0"/>
              <a:t>NFV/SDN Security (SDN Controller, v-Devices, CP/UP)</a:t>
            </a:r>
          </a:p>
          <a:p>
            <a:pPr lvl="2"/>
            <a:r>
              <a:rPr lang="en-US" dirty="0"/>
              <a:t>Services Management and Orchestration</a:t>
            </a:r>
          </a:p>
          <a:p>
            <a:pPr lvl="2"/>
            <a:r>
              <a:rPr lang="en-US" dirty="0"/>
              <a:t>Supply Chain Security (Internal/External)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441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493F94-F274-572E-DF86-81A23B68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15BE35-09A3-CD1E-CE1C-00161600C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Slice Lifecycle Security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F1A534-E269-5506-D527-43F1245205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1640" y="6522124"/>
            <a:ext cx="8817264" cy="123111"/>
          </a:xfrm>
        </p:spPr>
        <p:txBody>
          <a:bodyPr/>
          <a:lstStyle/>
          <a:p>
            <a:r>
              <a:rPr lang="en-US" dirty="0"/>
              <a:t>© 2022 THE MITRE CORPORATION. ALL RIGHTS RESERVED. FOR INTERNAL USE ONLY.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F9AD98B1-A254-D3FE-B0A0-DFCAF8AD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050" y="1415816"/>
            <a:ext cx="11344368" cy="4899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099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637255-587C-5B19-00B0-7A2C1A403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F63ED-5365-0347-943C-46237B9951C9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153332-8842-F2CA-550D-68249C555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O-RAN Slice Use case details＊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37EA1D-198A-3878-3E23-92B377EF29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2021 THE MITRE CORPORATION. ALL RIGHTS RESERVED. FOR INTERNAL USE ONLY.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801276-D07F-326F-1177-93A4EEF166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300" dirty="0"/>
              <a:t>High-Level O-RAN Slicing Use Cases </a:t>
            </a:r>
          </a:p>
          <a:p>
            <a:pPr lvl="3"/>
            <a:r>
              <a:rPr lang="en-US" dirty="0"/>
              <a:t>Subnet Management and Provisioning Use Cases</a:t>
            </a:r>
          </a:p>
          <a:p>
            <a:pPr lvl="3"/>
            <a:r>
              <a:rPr lang="en-US" dirty="0"/>
              <a:t>Subnet Instance Creation</a:t>
            </a:r>
          </a:p>
          <a:p>
            <a:pPr lvl="3"/>
            <a:r>
              <a:rPr lang="en-US" dirty="0"/>
              <a:t>Slice Subnet Instance Activation</a:t>
            </a:r>
          </a:p>
          <a:p>
            <a:pPr lvl="3"/>
            <a:r>
              <a:rPr lang="en-US" dirty="0"/>
              <a:t>Subnet Instance Modification</a:t>
            </a:r>
          </a:p>
          <a:p>
            <a:pPr lvl="3"/>
            <a:r>
              <a:rPr lang="en-US" dirty="0"/>
              <a:t>Subnet Instance Deactivation</a:t>
            </a:r>
          </a:p>
          <a:p>
            <a:pPr lvl="3"/>
            <a:r>
              <a:rPr lang="en-US" dirty="0"/>
              <a:t>Subnet Instance Termination</a:t>
            </a:r>
          </a:p>
          <a:p>
            <a:pPr lvl="3"/>
            <a:r>
              <a:rPr lang="en-US" dirty="0"/>
              <a:t>Subnet Feasibility Check</a:t>
            </a:r>
          </a:p>
          <a:p>
            <a:r>
              <a:rPr lang="en-US" dirty="0"/>
              <a:t>O-RAN Slicing Use Cases</a:t>
            </a:r>
          </a:p>
          <a:p>
            <a:pPr lvl="3"/>
            <a:r>
              <a:rPr lang="en-US" dirty="0"/>
              <a:t>Use Case 1: SLA Assurance </a:t>
            </a:r>
          </a:p>
          <a:p>
            <a:pPr lvl="3"/>
            <a:r>
              <a:rPr lang="en-US" dirty="0"/>
              <a:t>Use Case 2: Multi-vendor Slices </a:t>
            </a:r>
          </a:p>
          <a:p>
            <a:pPr lvl="3"/>
            <a:r>
              <a:rPr lang="en-US" dirty="0"/>
              <a:t>Use Case 3: NSSI Resource Allocation Optimization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＊O-RAN.WG1.Slicing-Architecture-v07.00</a:t>
            </a:r>
          </a:p>
        </p:txBody>
      </p:sp>
    </p:spTree>
    <p:extLst>
      <p:ext uri="{BB962C8B-B14F-4D97-AF65-F5344CB8AC3E}">
        <p14:creationId xmlns:p14="http://schemas.microsoft.com/office/powerpoint/2010/main" val="257104033"/>
      </p:ext>
    </p:extLst>
  </p:cSld>
  <p:clrMapOvr>
    <a:masterClrMapping/>
  </p:clrMapOvr>
</p:sld>
</file>

<file path=ppt/theme/theme1.xml><?xml version="1.0" encoding="utf-8"?>
<a:theme xmlns:a="http://schemas.openxmlformats.org/drawingml/2006/main" name="16:9_NBlue_Presentation-MITRE">
  <a:themeElements>
    <a:clrScheme name="DB_theme">
      <a:dk1>
        <a:srgbClr val="E6E6E6"/>
      </a:dk1>
      <a:lt1>
        <a:srgbClr val="0D2541"/>
      </a:lt1>
      <a:dk2>
        <a:srgbClr val="FFFFFF"/>
      </a:dk2>
      <a:lt2>
        <a:srgbClr val="000000"/>
      </a:lt2>
      <a:accent1>
        <a:srgbClr val="8FD8F8"/>
      </a:accent1>
      <a:accent2>
        <a:srgbClr val="FEFB00"/>
      </a:accent2>
      <a:accent3>
        <a:srgbClr val="488DC9"/>
      </a:accent3>
      <a:accent4>
        <a:srgbClr val="4FB96E"/>
      </a:accent4>
      <a:accent5>
        <a:srgbClr val="FF6D2B"/>
      </a:accent5>
      <a:accent6>
        <a:srgbClr val="8E7FB9"/>
      </a:accent6>
      <a:hlink>
        <a:srgbClr val="0068DA"/>
      </a:hlink>
      <a:folHlink>
        <a:srgbClr val="FF2D5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4" id="{EDA5D221-2F87-7B45-AC35-4B8A769F4A4B}" vid="{22F4453F-DDAF-9E40-AF87-36293F108468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5a44311-ed64-4a72-909f-c9dc6973bde2" xsi:nil="true"/>
    <lcf76f155ced4ddcb4097134ff3c332f xmlns="8710bb58-7a9f-40db-b3d1-fa92918bde2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3AE21D04122F4D8024D89ED7FC6043" ma:contentTypeVersion="13" ma:contentTypeDescription="Create a new document." ma:contentTypeScope="" ma:versionID="7a11671eb9c0ebf31d3bff1c8a4b1dc3">
  <xsd:schema xmlns:xsd="http://www.w3.org/2001/XMLSchema" xmlns:xs="http://www.w3.org/2001/XMLSchema" xmlns:p="http://schemas.microsoft.com/office/2006/metadata/properties" xmlns:ns2="8710bb58-7a9f-40db-b3d1-fa92918bde22" xmlns:ns3="f5bbb27e-98eb-4bdc-be1b-e508292502af" xmlns:ns4="b5a44311-ed64-4a72-909f-c9dc6973bde2" targetNamespace="http://schemas.microsoft.com/office/2006/metadata/properties" ma:root="true" ma:fieldsID="7772c8fa67dcdac9bbe9a31d10109579" ns2:_="" ns3:_="" ns4:_="">
    <xsd:import namespace="8710bb58-7a9f-40db-b3d1-fa92918bde22"/>
    <xsd:import namespace="f5bbb27e-98eb-4bdc-be1b-e508292502af"/>
    <xsd:import namespace="b5a44311-ed64-4a72-909f-c9dc6973bde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0bb58-7a9f-40db-b3d1-fa92918bde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4ea1a638-fe8f-4e55-a8a3-ec1a1fdf41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bbb27e-98eb-4bdc-be1b-e508292502a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a44311-ed64-4a72-909f-c9dc6973bde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7376be12-1b7b-41bc-bfde-49fcae19cb8d}" ma:internalName="TaxCatchAll" ma:showField="CatchAllData" ma:web="f5bbb27e-98eb-4bdc-be1b-e508292502a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73E7A7-3F07-4FC3-9771-EA680CDD8622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b5a44311-ed64-4a72-909f-c9dc6973bde2"/>
    <ds:schemaRef ds:uri="http://schemas.microsoft.com/office/2006/metadata/properties"/>
    <ds:schemaRef ds:uri="http://purl.org/dc/terms/"/>
    <ds:schemaRef ds:uri="http://purl.org/dc/dcmitype/"/>
    <ds:schemaRef ds:uri="8710bb58-7a9f-40db-b3d1-fa92918bde22"/>
    <ds:schemaRef ds:uri="http://schemas.microsoft.com/office/infopath/2007/PartnerControls"/>
    <ds:schemaRef ds:uri="f5bbb27e-98eb-4bdc-be1b-e508292502a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DBB94B6-C20D-405E-B813-9137339E89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133FEC-CF89-4A67-81D9-14B7D3FDD0B4}">
  <ds:schemaRefs>
    <ds:schemaRef ds:uri="8710bb58-7a9f-40db-b3d1-fa92918bde22"/>
    <ds:schemaRef ds:uri="b5a44311-ed64-4a72-909f-c9dc6973bde2"/>
    <ds:schemaRef ds:uri="f5bbb27e-98eb-4bdc-be1b-e508292502a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16:9_WhitePrint-MITRE</Template>
  <TotalTime>19</TotalTime>
  <Words>249</Words>
  <Application>Microsoft Office PowerPoint</Application>
  <PresentationFormat>Widescreen</PresentationFormat>
  <Paragraphs>43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Arial Narrow</vt:lpstr>
      <vt:lpstr>Arial Regular</vt:lpstr>
      <vt:lpstr>Calibri</vt:lpstr>
      <vt:lpstr>Franklin Gothic Medium Cond</vt:lpstr>
      <vt:lpstr>Wingdings</vt:lpstr>
      <vt:lpstr>16:9_NBlue_Presentation-MITRE</vt:lpstr>
      <vt:lpstr>Custom Design</vt:lpstr>
      <vt:lpstr>5g Super Blueprint Secure Slicing Use Case Development </vt:lpstr>
      <vt:lpstr>Network Slicing Security</vt:lpstr>
      <vt:lpstr>Slice Lifecycle Security</vt:lpstr>
      <vt:lpstr>O-RAN Slice Use case details＊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5G Super Blueprint</dc:title>
  <dc:subject/>
  <dc:creator>Muddasar Ahmed</dc:creator>
  <cp:keywords/>
  <dc:description/>
  <cp:lastModifiedBy>LJ Illuzzi</cp:lastModifiedBy>
  <cp:revision>4</cp:revision>
  <cp:lastPrinted>2020-12-17T13:42:49Z</cp:lastPrinted>
  <dcterms:created xsi:type="dcterms:W3CDTF">2021-01-14T20:31:04Z</dcterms:created>
  <dcterms:modified xsi:type="dcterms:W3CDTF">2022-09-13T12:18:40Z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0x010100943AE21D04122F4D8024D89ED7FC6043</vt:lpwstr>
  </property>
  <property fmtid="{D5CDD505-2E9C-101B-9397-08002B2CF9AE}" pid="3" name="MediaServiceImageTags">
    <vt:lpwstr/>
  </property>
</Properties>
</file>