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E75A0E-70ED-4627-A483-8F310D74F33F}" v="8" dt="2022-12-01T21:48:55.5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17" autoAdjust="0"/>
    <p:restoredTop sz="94660"/>
  </p:normalViewPr>
  <p:slideViewPr>
    <p:cSldViewPr snapToGrid="0">
      <p:cViewPr varScale="1">
        <p:scale>
          <a:sx n="80" d="100"/>
          <a:sy n="80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ier Smith" userId="d08dbe9d-a1dc-42af-b7a5-4ae596e825ae" providerId="ADAL" clId="{5AE75A0E-70ED-4627-A483-8F310D74F33F}"/>
    <pc:docChg chg="undo custSel modSld">
      <pc:chgData name="Olivier Smith" userId="d08dbe9d-a1dc-42af-b7a5-4ae596e825ae" providerId="ADAL" clId="{5AE75A0E-70ED-4627-A483-8F310D74F33F}" dt="2022-12-05T14:39:46.837" v="1250" actId="20577"/>
      <pc:docMkLst>
        <pc:docMk/>
      </pc:docMkLst>
      <pc:sldChg chg="addSp delSp modSp mod">
        <pc:chgData name="Olivier Smith" userId="d08dbe9d-a1dc-42af-b7a5-4ae596e825ae" providerId="ADAL" clId="{5AE75A0E-70ED-4627-A483-8F310D74F33F}" dt="2022-12-05T14:39:46.837" v="1250" actId="20577"/>
        <pc:sldMkLst>
          <pc:docMk/>
          <pc:sldMk cId="3366873219" sldId="256"/>
        </pc:sldMkLst>
        <pc:spChg chg="mod">
          <ac:chgData name="Olivier Smith" userId="d08dbe9d-a1dc-42af-b7a5-4ae596e825ae" providerId="ADAL" clId="{5AE75A0E-70ED-4627-A483-8F310D74F33F}" dt="2022-12-01T20:50:01.855" v="319" actId="113"/>
          <ac:spMkLst>
            <pc:docMk/>
            <pc:sldMk cId="3366873219" sldId="256"/>
            <ac:spMk id="4" creationId="{7CFA85EB-FD16-2676-EA06-1D0719B47BE4}"/>
          </ac:spMkLst>
        </pc:spChg>
        <pc:spChg chg="mod">
          <ac:chgData name="Olivier Smith" userId="d08dbe9d-a1dc-42af-b7a5-4ae596e825ae" providerId="ADAL" clId="{5AE75A0E-70ED-4627-A483-8F310D74F33F}" dt="2022-12-01T20:50:01.855" v="319" actId="113"/>
          <ac:spMkLst>
            <pc:docMk/>
            <pc:sldMk cId="3366873219" sldId="256"/>
            <ac:spMk id="5" creationId="{72579DC9-4787-E087-67BC-71BE82208DFF}"/>
          </ac:spMkLst>
        </pc:spChg>
        <pc:spChg chg="mod">
          <ac:chgData name="Olivier Smith" userId="d08dbe9d-a1dc-42af-b7a5-4ae596e825ae" providerId="ADAL" clId="{5AE75A0E-70ED-4627-A483-8F310D74F33F}" dt="2022-12-01T20:50:01.855" v="319" actId="113"/>
          <ac:spMkLst>
            <pc:docMk/>
            <pc:sldMk cId="3366873219" sldId="256"/>
            <ac:spMk id="6" creationId="{908F6E09-2DC6-5396-1F1A-1039DC6919CC}"/>
          </ac:spMkLst>
        </pc:spChg>
        <pc:spChg chg="mod">
          <ac:chgData name="Olivier Smith" userId="d08dbe9d-a1dc-42af-b7a5-4ae596e825ae" providerId="ADAL" clId="{5AE75A0E-70ED-4627-A483-8F310D74F33F}" dt="2022-12-01T20:50:01.855" v="319" actId="113"/>
          <ac:spMkLst>
            <pc:docMk/>
            <pc:sldMk cId="3366873219" sldId="256"/>
            <ac:spMk id="7" creationId="{B8586F26-1C71-089D-C669-D9BA328BDB1C}"/>
          </ac:spMkLst>
        </pc:spChg>
        <pc:spChg chg="mod">
          <ac:chgData name="Olivier Smith" userId="d08dbe9d-a1dc-42af-b7a5-4ae596e825ae" providerId="ADAL" clId="{5AE75A0E-70ED-4627-A483-8F310D74F33F}" dt="2022-12-01T20:48:21.033" v="284" actId="1076"/>
          <ac:spMkLst>
            <pc:docMk/>
            <pc:sldMk cId="3366873219" sldId="256"/>
            <ac:spMk id="8" creationId="{A77C20A9-CD0B-F687-B2CF-14373C32EBC3}"/>
          </ac:spMkLst>
        </pc:spChg>
        <pc:spChg chg="mod">
          <ac:chgData name="Olivier Smith" userId="d08dbe9d-a1dc-42af-b7a5-4ae596e825ae" providerId="ADAL" clId="{5AE75A0E-70ED-4627-A483-8F310D74F33F}" dt="2022-12-05T14:10:47.508" v="1201" actId="20577"/>
          <ac:spMkLst>
            <pc:docMk/>
            <pc:sldMk cId="3366873219" sldId="256"/>
            <ac:spMk id="9" creationId="{2A1543E4-204A-8C76-6924-2AC09D21D6F8}"/>
          </ac:spMkLst>
        </pc:spChg>
        <pc:spChg chg="del mod">
          <ac:chgData name="Olivier Smith" userId="d08dbe9d-a1dc-42af-b7a5-4ae596e825ae" providerId="ADAL" clId="{5AE75A0E-70ED-4627-A483-8F310D74F33F}" dt="2022-12-01T20:45:08.158" v="73" actId="478"/>
          <ac:spMkLst>
            <pc:docMk/>
            <pc:sldMk cId="3366873219" sldId="256"/>
            <ac:spMk id="11" creationId="{BF639F2D-D821-5A5A-326D-1227C44C53D8}"/>
          </ac:spMkLst>
        </pc:spChg>
        <pc:spChg chg="del mod">
          <ac:chgData name="Olivier Smith" userId="d08dbe9d-a1dc-42af-b7a5-4ae596e825ae" providerId="ADAL" clId="{5AE75A0E-70ED-4627-A483-8F310D74F33F}" dt="2022-12-01T20:45:09.226" v="74" actId="478"/>
          <ac:spMkLst>
            <pc:docMk/>
            <pc:sldMk cId="3366873219" sldId="256"/>
            <ac:spMk id="12" creationId="{9DCD2B86-715F-124E-51B7-CE3DD7FA757E}"/>
          </ac:spMkLst>
        </pc:spChg>
        <pc:spChg chg="mod">
          <ac:chgData name="Olivier Smith" userId="d08dbe9d-a1dc-42af-b7a5-4ae596e825ae" providerId="ADAL" clId="{5AE75A0E-70ED-4627-A483-8F310D74F33F}" dt="2022-12-01T20:53:41.352" v="416" actId="14100"/>
          <ac:spMkLst>
            <pc:docMk/>
            <pc:sldMk cId="3366873219" sldId="256"/>
            <ac:spMk id="13" creationId="{DD4C60D2-A066-29D6-1E11-ECB28AB96BDD}"/>
          </ac:spMkLst>
        </pc:spChg>
        <pc:spChg chg="mod">
          <ac:chgData name="Olivier Smith" userId="d08dbe9d-a1dc-42af-b7a5-4ae596e825ae" providerId="ADAL" clId="{5AE75A0E-70ED-4627-A483-8F310D74F33F}" dt="2022-12-05T14:39:46.837" v="1250" actId="20577"/>
          <ac:spMkLst>
            <pc:docMk/>
            <pc:sldMk cId="3366873219" sldId="256"/>
            <ac:spMk id="14" creationId="{5A2EDBD0-5081-64CF-D85C-987FF1FD17C5}"/>
          </ac:spMkLst>
        </pc:spChg>
        <pc:spChg chg="mod">
          <ac:chgData name="Olivier Smith" userId="d08dbe9d-a1dc-42af-b7a5-4ae596e825ae" providerId="ADAL" clId="{5AE75A0E-70ED-4627-A483-8F310D74F33F}" dt="2022-12-05T14:39:40.947" v="1237" actId="20577"/>
          <ac:spMkLst>
            <pc:docMk/>
            <pc:sldMk cId="3366873219" sldId="256"/>
            <ac:spMk id="15" creationId="{0FC7C177-5686-954A-14B6-380FE318EF63}"/>
          </ac:spMkLst>
        </pc:spChg>
        <pc:spChg chg="mod">
          <ac:chgData name="Olivier Smith" userId="d08dbe9d-a1dc-42af-b7a5-4ae596e825ae" providerId="ADAL" clId="{5AE75A0E-70ED-4627-A483-8F310D74F33F}" dt="2022-12-05T14:09:09.157" v="1199" actId="115"/>
          <ac:spMkLst>
            <pc:docMk/>
            <pc:sldMk cId="3366873219" sldId="256"/>
            <ac:spMk id="16" creationId="{450D74CD-2D0E-031D-3EC5-1049B86B1535}"/>
          </ac:spMkLst>
        </pc:spChg>
        <pc:spChg chg="mod">
          <ac:chgData name="Olivier Smith" userId="d08dbe9d-a1dc-42af-b7a5-4ae596e825ae" providerId="ADAL" clId="{5AE75A0E-70ED-4627-A483-8F310D74F33F}" dt="2022-12-01T20:55:48.571" v="607" actId="1076"/>
          <ac:spMkLst>
            <pc:docMk/>
            <pc:sldMk cId="3366873219" sldId="256"/>
            <ac:spMk id="18" creationId="{238D1ACA-F911-928D-591C-870DC30AD1D8}"/>
          </ac:spMkLst>
        </pc:spChg>
        <pc:spChg chg="add mod">
          <ac:chgData name="Olivier Smith" userId="d08dbe9d-a1dc-42af-b7a5-4ae596e825ae" providerId="ADAL" clId="{5AE75A0E-70ED-4627-A483-8F310D74F33F}" dt="2022-12-05T14:17:09.894" v="1203" actId="207"/>
          <ac:spMkLst>
            <pc:docMk/>
            <pc:sldMk cId="3366873219" sldId="256"/>
            <ac:spMk id="20" creationId="{8FFCB1BF-8243-0B08-928E-B5673FB34BDE}"/>
          </ac:spMkLst>
        </pc:spChg>
        <pc:spChg chg="add mod">
          <ac:chgData name="Olivier Smith" userId="d08dbe9d-a1dc-42af-b7a5-4ae596e825ae" providerId="ADAL" clId="{5AE75A0E-70ED-4627-A483-8F310D74F33F}" dt="2022-12-01T21:48:49.049" v="1170" actId="554"/>
          <ac:spMkLst>
            <pc:docMk/>
            <pc:sldMk cId="3366873219" sldId="256"/>
            <ac:spMk id="21" creationId="{7E3672D9-561F-32F3-3C47-1E68F3D8926B}"/>
          </ac:spMkLst>
        </pc:spChg>
        <pc:spChg chg="add mod">
          <ac:chgData name="Olivier Smith" userId="d08dbe9d-a1dc-42af-b7a5-4ae596e825ae" providerId="ADAL" clId="{5AE75A0E-70ED-4627-A483-8F310D74F33F}" dt="2022-12-01T20:50:10.525" v="320" actId="113"/>
          <ac:spMkLst>
            <pc:docMk/>
            <pc:sldMk cId="3366873219" sldId="256"/>
            <ac:spMk id="22" creationId="{063561B4-DA78-B251-53FB-65820C433850}"/>
          </ac:spMkLst>
        </pc:spChg>
        <pc:spChg chg="add mod">
          <ac:chgData name="Olivier Smith" userId="d08dbe9d-a1dc-42af-b7a5-4ae596e825ae" providerId="ADAL" clId="{5AE75A0E-70ED-4627-A483-8F310D74F33F}" dt="2022-12-05T14:17:09.894" v="1203" actId="207"/>
          <ac:spMkLst>
            <pc:docMk/>
            <pc:sldMk cId="3366873219" sldId="256"/>
            <ac:spMk id="23" creationId="{98E6C055-94E8-8AC5-9F51-A5F28804353B}"/>
          </ac:spMkLst>
        </pc:spChg>
        <pc:spChg chg="add mod">
          <ac:chgData name="Olivier Smith" userId="d08dbe9d-a1dc-42af-b7a5-4ae596e825ae" providerId="ADAL" clId="{5AE75A0E-70ED-4627-A483-8F310D74F33F}" dt="2022-12-01T20:55:43.067" v="606" actId="14100"/>
          <ac:spMkLst>
            <pc:docMk/>
            <pc:sldMk cId="3366873219" sldId="256"/>
            <ac:spMk id="31" creationId="{AB725502-AF11-9CF6-36C5-007A7A0C5DCB}"/>
          </ac:spMkLst>
        </pc:spChg>
        <pc:spChg chg="add mod">
          <ac:chgData name="Olivier Smith" userId="d08dbe9d-a1dc-42af-b7a5-4ae596e825ae" providerId="ADAL" clId="{5AE75A0E-70ED-4627-A483-8F310D74F33F}" dt="2022-12-01T21:48:49.049" v="1170" actId="554"/>
          <ac:spMkLst>
            <pc:docMk/>
            <pc:sldMk cId="3366873219" sldId="256"/>
            <ac:spMk id="32" creationId="{882A8828-3133-11AB-D0E7-7D269222984E}"/>
          </ac:spMkLst>
        </pc:spChg>
        <pc:spChg chg="add mod">
          <ac:chgData name="Olivier Smith" userId="d08dbe9d-a1dc-42af-b7a5-4ae596e825ae" providerId="ADAL" clId="{5AE75A0E-70ED-4627-A483-8F310D74F33F}" dt="2022-12-01T21:48:49.049" v="1170" actId="554"/>
          <ac:spMkLst>
            <pc:docMk/>
            <pc:sldMk cId="3366873219" sldId="256"/>
            <ac:spMk id="33" creationId="{D898470E-F8F7-0F31-1E66-47921A530A7C}"/>
          </ac:spMkLst>
        </pc:spChg>
        <pc:spChg chg="add mod">
          <ac:chgData name="Olivier Smith" userId="d08dbe9d-a1dc-42af-b7a5-4ae596e825ae" providerId="ADAL" clId="{5AE75A0E-70ED-4627-A483-8F310D74F33F}" dt="2022-12-01T21:49:24.460" v="1197" actId="403"/>
          <ac:spMkLst>
            <pc:docMk/>
            <pc:sldMk cId="3366873219" sldId="256"/>
            <ac:spMk id="34" creationId="{FDB801FD-43D4-D81E-4287-88467F1A5AEC}"/>
          </ac:spMkLst>
        </pc:spChg>
        <pc:cxnChg chg="add del">
          <ac:chgData name="Olivier Smith" userId="d08dbe9d-a1dc-42af-b7a5-4ae596e825ae" providerId="ADAL" clId="{5AE75A0E-70ED-4627-A483-8F310D74F33F}" dt="2022-12-01T20:45:19.346" v="77" actId="478"/>
          <ac:cxnSpMkLst>
            <pc:docMk/>
            <pc:sldMk cId="3366873219" sldId="256"/>
            <ac:cxnSpMk id="3" creationId="{87BA75D7-7FDC-C1D0-58B8-B3993B831773}"/>
          </ac:cxnSpMkLst>
        </pc:cxnChg>
        <pc:cxnChg chg="add del mod">
          <ac:chgData name="Olivier Smith" userId="d08dbe9d-a1dc-42af-b7a5-4ae596e825ae" providerId="ADAL" clId="{5AE75A0E-70ED-4627-A483-8F310D74F33F}" dt="2022-12-01T20:53:17.443" v="410" actId="478"/>
          <ac:cxnSpMkLst>
            <pc:docMk/>
            <pc:sldMk cId="3366873219" sldId="256"/>
            <ac:cxnSpMk id="17" creationId="{ED3D9166-3F60-FD78-E338-17A724E6DFCA}"/>
          </ac:cxnSpMkLst>
        </pc:cxnChg>
        <pc:cxnChg chg="add del mod">
          <ac:chgData name="Olivier Smith" userId="d08dbe9d-a1dc-42af-b7a5-4ae596e825ae" providerId="ADAL" clId="{5AE75A0E-70ED-4627-A483-8F310D74F33F}" dt="2022-12-01T20:53:15.472" v="409" actId="478"/>
          <ac:cxnSpMkLst>
            <pc:docMk/>
            <pc:sldMk cId="3366873219" sldId="256"/>
            <ac:cxnSpMk id="25" creationId="{A68FC098-6CE2-2BE6-2760-678D05F4BB45}"/>
          </ac:cxnSpMkLst>
        </pc:cxnChg>
        <pc:cxnChg chg="add mod">
          <ac:chgData name="Olivier Smith" userId="d08dbe9d-a1dc-42af-b7a5-4ae596e825ae" providerId="ADAL" clId="{5AE75A0E-70ED-4627-A483-8F310D74F33F}" dt="2022-12-01T20:53:31.687" v="413" actId="14100"/>
          <ac:cxnSpMkLst>
            <pc:docMk/>
            <pc:sldMk cId="3366873219" sldId="256"/>
            <ac:cxnSpMk id="28" creationId="{DE4AD0F3-2819-1CC9-E5DE-4B493FE04FE1}"/>
          </ac:cxnSpMkLst>
        </pc:cxnChg>
        <pc:cxnChg chg="add mod">
          <ac:chgData name="Olivier Smith" userId="d08dbe9d-a1dc-42af-b7a5-4ae596e825ae" providerId="ADAL" clId="{5AE75A0E-70ED-4627-A483-8F310D74F33F}" dt="2022-12-01T20:53:36.921" v="415" actId="1076"/>
          <ac:cxnSpMkLst>
            <pc:docMk/>
            <pc:sldMk cId="3366873219" sldId="256"/>
            <ac:cxnSpMk id="30" creationId="{F2BB4BB2-09FD-852E-6884-308BDBF001E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A55D6-3FE4-0F4C-D3BC-24B680166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43B242-A05F-62EB-2BD2-45EE7F2282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DFAD9-9526-8A46-A245-44BA4903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978C9-BFDF-9F50-15A2-AEBA25912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61964-1BA9-E3C8-435E-EC0534FBA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2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F3B4C-AEBB-1D6E-738A-F0C1888EB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DAB370-F85D-665E-B774-986F2EF2B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DFE2A-AC99-BFA4-21EC-9FFCCD00C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43773-5BED-959F-4F6C-30EEE91F5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9CEB2-B3AA-DA14-522E-3229359D3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2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342F5D-5044-FDC7-8B81-CB4562E84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699775-2BDA-9021-9870-CE1EAFA2B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EB7B1-05C1-D2A4-9FED-BA836CD0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695C8-95BC-78D7-E6CF-1736DA800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1870E-4ADD-2536-8973-9BFEBA54F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2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3F6D7-1D00-8654-094F-8F3578C4E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D157-391A-2877-2F87-2A7F06D36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4C9D9-8499-8F3D-888C-85DB0883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27BEB-E9CC-0663-CF09-EFD901026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C4342-5DDB-F13A-04C5-E54804AB7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2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19F9D-2BA7-2988-459D-FF66935DB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A4BD9-00E3-61CA-D08D-1BC76B0FD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95B9E-52DB-494C-2B04-3D98E3270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A075A-D78F-7C74-4CFB-E397049F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A8388-9A96-1F31-54E9-7CB8836C7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9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61D7E-C233-E78A-BD66-50E7C589D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85688-D198-0CD2-693D-4AFF08C653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0EC332-19B7-B881-8522-7EA9193AF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BE09D-5969-1883-26F9-031FBF43F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B8778-8283-482F-7767-B18B17190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D995BC-B86B-5B7D-10F5-A56CFC7A9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2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32C49-6383-246E-782E-9A42C58F7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D57E4-0C3D-EC99-0464-D9F31D844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5CB5ED-D7CE-6D62-0A09-1FEE04027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E7404-88C2-BE9D-F9C1-18653799A7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F9C3A9-192B-DDCA-5F8E-DC52D1D282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EEF95D-9E53-5CBA-999D-FF6893C6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D3F027-A6F4-BF6E-4D96-90BD35C7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A9FB33-2744-29B0-5E13-F082B4DCD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7DE79-8E4B-F9AB-7B88-9E3D2D85F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3C20B5-5CF9-7BCA-08B9-C5A8130DB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87577-DE9B-79DD-3FAE-6BD591679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5D3BD-670D-B593-AA41-D282C451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5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B8BD2-E11B-6B8E-69F0-FB404952A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DCADD-0615-3341-FD74-7847752E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827A4-C58D-D7A1-4503-750162725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BD4DA-9189-FC9A-DE59-F1B4B4CB9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79E62-A7B1-379B-FFE0-5DDE245D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0B9DC-D765-3D79-CFB6-FE3D5F527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72DF3-3351-F742-7050-66A72797C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6AB55-800D-49A8-6A53-05A27A97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8CC62A-CB02-2A90-3374-B83B7E70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2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33D94-28D7-B8AD-3CA9-ED404058F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1B36EC-3908-836F-CF54-0FBD71D22E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25271A-FC4A-7972-832D-FAA0FB540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CD13EB-9050-57FD-FA94-63DF6AE4F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F2E4ED-C7C2-3DC2-6E41-2C33F8AA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F4B75-C19D-B34D-ABAF-DCEE2B81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26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E862AF-5A52-6569-5EF6-59D04FD9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855FC-10B2-A81C-1EA8-7EAA9DC3A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7426E-E544-1BE5-5959-39B268280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DBD4C-E5D8-4FEF-B243-A2BC63324F18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6E37D-184C-9B6C-D3E9-76D2E34CE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282CB-2919-F611-D9E5-79AEF8592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9ECD4-1CDA-4096-AD3D-709E8BE9F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7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FA85EB-FD16-2676-EA06-1D0719B47BE4}"/>
              </a:ext>
            </a:extLst>
          </p:cNvPr>
          <p:cNvSpPr/>
          <p:nvPr/>
        </p:nvSpPr>
        <p:spPr>
          <a:xfrm>
            <a:off x="127819" y="1333500"/>
            <a:ext cx="2651760" cy="24765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DEC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579DC9-4787-E087-67BC-71BE82208DFF}"/>
              </a:ext>
            </a:extLst>
          </p:cNvPr>
          <p:cNvSpPr/>
          <p:nvPr/>
        </p:nvSpPr>
        <p:spPr>
          <a:xfrm>
            <a:off x="3222686" y="1333500"/>
            <a:ext cx="2651760" cy="24765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JAN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8F6E09-2DC6-5396-1F1A-1039DC6919CC}"/>
              </a:ext>
            </a:extLst>
          </p:cNvPr>
          <p:cNvSpPr/>
          <p:nvPr/>
        </p:nvSpPr>
        <p:spPr>
          <a:xfrm>
            <a:off x="6317553" y="1333500"/>
            <a:ext cx="2651760" cy="24765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FEB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586F26-1C71-089D-C669-D9BA328BDB1C}"/>
              </a:ext>
            </a:extLst>
          </p:cNvPr>
          <p:cNvSpPr/>
          <p:nvPr/>
        </p:nvSpPr>
        <p:spPr>
          <a:xfrm>
            <a:off x="9412421" y="1333500"/>
            <a:ext cx="2651760" cy="24765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MAR</a:t>
            </a: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A77C20A9-CD0B-F687-B2CF-14373C32EBC3}"/>
              </a:ext>
            </a:extLst>
          </p:cNvPr>
          <p:cNvSpPr/>
          <p:nvPr/>
        </p:nvSpPr>
        <p:spPr>
          <a:xfrm>
            <a:off x="759588" y="1812148"/>
            <a:ext cx="268450" cy="24765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1543E4-204A-8C76-6924-2AC09D21D6F8}"/>
              </a:ext>
            </a:extLst>
          </p:cNvPr>
          <p:cNvSpPr txBox="1"/>
          <p:nvPr/>
        </p:nvSpPr>
        <p:spPr>
          <a:xfrm>
            <a:off x="1159280" y="1828120"/>
            <a:ext cx="1733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12/16 </a:t>
            </a:r>
            <a:r>
              <a:rPr lang="en-US" sz="1200" b="1" dirty="0"/>
              <a:t>Nile</a:t>
            </a:r>
            <a:r>
              <a:rPr lang="en-US" sz="1200" dirty="0"/>
              <a:t> Release Done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C60D2-A066-29D6-1E11-ECB28AB96BDD}"/>
              </a:ext>
            </a:extLst>
          </p:cNvPr>
          <p:cNvSpPr/>
          <p:nvPr/>
        </p:nvSpPr>
        <p:spPr>
          <a:xfrm>
            <a:off x="6382753" y="4074740"/>
            <a:ext cx="1732548" cy="3657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Anuket</a:t>
            </a:r>
            <a:r>
              <a:rPr lang="en-US" sz="1200" dirty="0"/>
              <a:t> Assured 2023.r1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2EDBD0-5081-64CF-D85C-987FF1FD17C5}"/>
              </a:ext>
            </a:extLst>
          </p:cNvPr>
          <p:cNvSpPr/>
          <p:nvPr/>
        </p:nvSpPr>
        <p:spPr>
          <a:xfrm>
            <a:off x="3292414" y="2152842"/>
            <a:ext cx="4337112" cy="3657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R2 Workload </a:t>
            </a:r>
            <a:r>
              <a:rPr lang="en-US" sz="1200" i="1" dirty="0"/>
              <a:t>Pilot</a:t>
            </a:r>
            <a:r>
              <a:rPr lang="en-US" sz="1200" dirty="0"/>
              <a:t> (workload vendors i.e. MATRIXX)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C7C177-5686-954A-14B6-380FE318EF63}"/>
              </a:ext>
            </a:extLst>
          </p:cNvPr>
          <p:cNvSpPr/>
          <p:nvPr/>
        </p:nvSpPr>
        <p:spPr>
          <a:xfrm>
            <a:off x="3292411" y="2684575"/>
            <a:ext cx="4337111" cy="3657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Certified Lab (i.e. UNH)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0D74CD-2D0E-031D-3EC5-1049B86B1535}"/>
              </a:ext>
            </a:extLst>
          </p:cNvPr>
          <p:cNvSpPr txBox="1"/>
          <p:nvPr/>
        </p:nvSpPr>
        <p:spPr>
          <a:xfrm>
            <a:off x="3289793" y="314325"/>
            <a:ext cx="5612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The Road to R2 </a:t>
            </a:r>
            <a:r>
              <a:rPr lang="en-US" b="1" u="sng" dirty="0"/>
              <a:t>Certified Lab </a:t>
            </a:r>
            <a:r>
              <a:rPr lang="en-US" b="1" dirty="0"/>
              <a:t>and </a:t>
            </a:r>
            <a:r>
              <a:rPr lang="en-US" b="1" u="sng" dirty="0"/>
              <a:t>R2 CNF </a:t>
            </a:r>
            <a:r>
              <a:rPr lang="en-US" b="1" dirty="0"/>
              <a:t>Badge Offerings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8D1ACA-F911-928D-591C-870DC30AD1D8}"/>
              </a:ext>
            </a:extLst>
          </p:cNvPr>
          <p:cNvSpPr txBox="1"/>
          <p:nvPr/>
        </p:nvSpPr>
        <p:spPr>
          <a:xfrm>
            <a:off x="8432444" y="2505670"/>
            <a:ext cx="346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Anuket</a:t>
            </a:r>
            <a:r>
              <a:rPr lang="en-US" dirty="0"/>
              <a:t> Assured </a:t>
            </a:r>
          </a:p>
          <a:p>
            <a:pPr algn="ctr"/>
            <a:r>
              <a:rPr lang="en-US" dirty="0"/>
              <a:t>new badge offerings available to public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FCB1BF-8243-0B08-928E-B5673FB34BDE}"/>
              </a:ext>
            </a:extLst>
          </p:cNvPr>
          <p:cNvSpPr/>
          <p:nvPr/>
        </p:nvSpPr>
        <p:spPr>
          <a:xfrm>
            <a:off x="4082447" y="3177670"/>
            <a:ext cx="2840752" cy="3657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Define Certified Lab Badge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3672D9-561F-32F3-3C47-1E68F3D8926B}"/>
              </a:ext>
            </a:extLst>
          </p:cNvPr>
          <p:cNvSpPr/>
          <p:nvPr/>
        </p:nvSpPr>
        <p:spPr>
          <a:xfrm>
            <a:off x="226583" y="4781550"/>
            <a:ext cx="2651760" cy="15809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What needs to be accomplished: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R2 requirements for workloads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R2 rests for “must” requirements defined &amp; created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3561B4-DA78-B251-53FB-65820C433850}"/>
              </a:ext>
            </a:extLst>
          </p:cNvPr>
          <p:cNvSpPr/>
          <p:nvPr/>
        </p:nvSpPr>
        <p:spPr>
          <a:xfrm>
            <a:off x="8280414" y="895196"/>
            <a:ext cx="1517252" cy="3657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MWC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(Feb 27 – Mar 2)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8E6C055-94E8-8AC5-9F51-A5F28804353B}"/>
              </a:ext>
            </a:extLst>
          </p:cNvPr>
          <p:cNvSpPr/>
          <p:nvPr/>
        </p:nvSpPr>
        <p:spPr>
          <a:xfrm>
            <a:off x="4082447" y="3626205"/>
            <a:ext cx="2840752" cy="3657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Define </a:t>
            </a:r>
            <a:r>
              <a:rPr lang="en-US" sz="1200" dirty="0" err="1"/>
              <a:t>Anuket</a:t>
            </a:r>
            <a:r>
              <a:rPr lang="en-US" sz="1200" dirty="0"/>
              <a:t> R2 Badge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E4AD0F3-2819-1CC9-E5DE-4B493FE04FE1}"/>
              </a:ext>
            </a:extLst>
          </p:cNvPr>
          <p:cNvCxnSpPr>
            <a:cxnSpLocks/>
          </p:cNvCxnSpPr>
          <p:nvPr/>
        </p:nvCxnSpPr>
        <p:spPr>
          <a:xfrm>
            <a:off x="2977107" y="999225"/>
            <a:ext cx="0" cy="5592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2BB4BB2-09FD-852E-6884-308BDBF001E7}"/>
              </a:ext>
            </a:extLst>
          </p:cNvPr>
          <p:cNvCxnSpPr>
            <a:cxnSpLocks/>
          </p:cNvCxnSpPr>
          <p:nvPr/>
        </p:nvCxnSpPr>
        <p:spPr>
          <a:xfrm>
            <a:off x="8280414" y="895196"/>
            <a:ext cx="0" cy="5592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725502-AF11-9CF6-36C5-007A7A0C5DCB}"/>
              </a:ext>
            </a:extLst>
          </p:cNvPr>
          <p:cNvSpPr txBox="1"/>
          <p:nvPr/>
        </p:nvSpPr>
        <p:spPr>
          <a:xfrm>
            <a:off x="8393321" y="4074740"/>
            <a:ext cx="1031116" cy="3657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Press Release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82A8828-3133-11AB-D0E7-7D269222984E}"/>
              </a:ext>
            </a:extLst>
          </p:cNvPr>
          <p:cNvSpPr/>
          <p:nvPr/>
        </p:nvSpPr>
        <p:spPr>
          <a:xfrm>
            <a:off x="3255285" y="4781550"/>
            <a:ext cx="4774290" cy="2076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What needs to be accomplished: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RI2 needs to have successfully completed all tests identified as part of the R2 Cloud Infra (proves the RI works)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Vendor workload needs to be installed on the RI2 (UNH) and successfully pass all MUST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Anuket</a:t>
            </a:r>
            <a:r>
              <a:rPr lang="en-US" sz="1400" dirty="0">
                <a:solidFill>
                  <a:schemeClr val="tx1"/>
                </a:solidFill>
              </a:rPr>
              <a:t> Assured needs to define the requirements for a Certified Lab and for a R2 Compliant Badge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Anuket</a:t>
            </a:r>
            <a:r>
              <a:rPr lang="en-US" sz="1400" dirty="0">
                <a:solidFill>
                  <a:schemeClr val="tx1"/>
                </a:solidFill>
              </a:rPr>
              <a:t> Assured needs to have a release of these badges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98470E-F8F7-0F31-1E66-47921A530A7C}"/>
              </a:ext>
            </a:extLst>
          </p:cNvPr>
          <p:cNvSpPr/>
          <p:nvPr/>
        </p:nvSpPr>
        <p:spPr>
          <a:xfrm>
            <a:off x="8449740" y="4781550"/>
            <a:ext cx="4019619" cy="14609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What needs to be accomplished: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LFN Press release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B801FD-43D4-D81E-4287-88467F1A5AEC}"/>
              </a:ext>
            </a:extLst>
          </p:cNvPr>
          <p:cNvSpPr txBox="1"/>
          <p:nvPr/>
        </p:nvSpPr>
        <p:spPr>
          <a:xfrm>
            <a:off x="172728" y="106978"/>
            <a:ext cx="1457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366873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175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Olivier Smith</dc:creator>
  <cp:lastModifiedBy>Olivier Smith</cp:lastModifiedBy>
  <cp:revision>1</cp:revision>
  <dcterms:created xsi:type="dcterms:W3CDTF">2022-11-28T14:46:08Z</dcterms:created>
  <dcterms:modified xsi:type="dcterms:W3CDTF">2022-12-05T14:39:55Z</dcterms:modified>
</cp:coreProperties>
</file>