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92" r:id="rId3"/>
    <p:sldId id="298" r:id="rId4"/>
    <p:sldId id="300" r:id="rId5"/>
    <p:sldId id="299" r:id="rId6"/>
    <p:sldId id="29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12" autoAdjust="0"/>
    <p:restoredTop sz="86974"/>
  </p:normalViewPr>
  <p:slideViewPr>
    <p:cSldViewPr snapToGrid="0" snapToObjects="1">
      <p:cViewPr varScale="1">
        <p:scale>
          <a:sx n="117" d="100"/>
          <a:sy n="117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7"/>
            <a:ext cx="12198370" cy="64984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35986" y="2180032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88951" y="160867"/>
            <a:ext cx="4128205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3356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4" r:id="rId5"/>
    <p:sldLayoutId id="2147483655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nuxfoundation.org/lfn-resource/acg-report-the-impact-of-open-source-technologies-on-the-communication-service-provider-vendor-ecosyste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1600336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073871"/>
            <a:ext cx="11332718" cy="1514822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Platform Maturity (S3P)</a:t>
            </a:r>
            <a:br>
              <a:rPr lang="en-US" sz="6000" dirty="0"/>
            </a:br>
            <a:r>
              <a:rPr lang="en-US" sz="6000" dirty="0"/>
              <a:t>for Dublin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Jason Hunt</a:t>
            </a:r>
            <a:br>
              <a:rPr lang="en-US" dirty="0"/>
            </a:br>
            <a:r>
              <a:rPr lang="en-US" dirty="0" err="1"/>
              <a:t>djhunt@us.ibm.com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706859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January 9, 2019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5AD29D-6E6B-7047-BD33-B3043E003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8297C0-E7F0-4742-89C8-175F7F289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Refresher:  Why Platform Maturity?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3286E-936F-8B41-9F12-993DFF347476}"/>
              </a:ext>
            </a:extLst>
          </p:cNvPr>
          <p:cNvSpPr/>
          <p:nvPr/>
        </p:nvSpPr>
        <p:spPr>
          <a:xfrm>
            <a:off x="1193844" y="1908049"/>
            <a:ext cx="9748434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rgbClr val="0070C0"/>
                </a:solidFill>
              </a:rPr>
              <a:t>“Open source developments are currently less mature than proprietary ones and require additional test and integration resources to ensure appropriate levels of quality.”</a:t>
            </a:r>
          </a:p>
          <a:p>
            <a:endParaRPr lang="en-US" sz="3200" i="1" dirty="0">
              <a:solidFill>
                <a:srgbClr val="0070C0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solidFill>
                  <a:srgbClr val="0070C0"/>
                </a:solidFill>
              </a:rPr>
              <a:t>ACG Research, Open Source, 2018</a:t>
            </a:r>
          </a:p>
          <a:p>
            <a:r>
              <a:rPr lang="en-US" sz="1100" dirty="0">
                <a:solidFill>
                  <a:srgbClr val="0070C0"/>
                </a:solidFill>
                <a:hlinkClick r:id="rId2"/>
              </a:rPr>
              <a:t>https://www.linuxfoundation.org/lfn-resource/acg-report-the-impact-of-open-source-technologies-on-the-communication-service-provider-vendor-ecosystem/</a:t>
            </a:r>
            <a:r>
              <a:rPr lang="en-US" sz="1100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423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B17794-6097-9447-8B8D-19E26733C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CA60E3-694E-B74D-A7CF-37166455C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Platform Maturity?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08B0BD3-5D36-F04D-933C-73850DA9B4BD}"/>
              </a:ext>
            </a:extLst>
          </p:cNvPr>
          <p:cNvSpPr txBox="1">
            <a:spLocks/>
          </p:cNvSpPr>
          <p:nvPr/>
        </p:nvSpPr>
        <p:spPr>
          <a:xfrm>
            <a:off x="883103" y="2088858"/>
            <a:ext cx="5107735" cy="3260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Performance</a:t>
            </a:r>
          </a:p>
          <a:p>
            <a:r>
              <a:rPr lang="en-US"/>
              <a:t>Stability</a:t>
            </a:r>
          </a:p>
          <a:p>
            <a:r>
              <a:rPr lang="en-US"/>
              <a:t>Resiliency</a:t>
            </a:r>
          </a:p>
          <a:p>
            <a:r>
              <a:rPr lang="en-US"/>
              <a:t>Security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EE45A15-3F1F-1449-8718-44841F35CB72}"/>
              </a:ext>
            </a:extLst>
          </p:cNvPr>
          <p:cNvSpPr txBox="1">
            <a:spLocks/>
          </p:cNvSpPr>
          <p:nvPr/>
        </p:nvSpPr>
        <p:spPr>
          <a:xfrm>
            <a:off x="6300492" y="2088858"/>
            <a:ext cx="5107735" cy="32605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Scalability</a:t>
            </a:r>
          </a:p>
          <a:p>
            <a:r>
              <a:rPr lang="en-US"/>
              <a:t>Manageability</a:t>
            </a:r>
          </a:p>
          <a:p>
            <a:r>
              <a:rPr lang="en-US"/>
              <a:t>Usability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0494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690996-6E81-4B48-B7F6-52441BA70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98A736-6943-0B4A-A82A-880C6991F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Lessons Learned from Previous Releases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530226-A49C-B94F-A9DC-8E23CA4BE0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Requirements are more easily implemented when there are common tools, frameworks, </a:t>
            </a:r>
            <a:r>
              <a:rPr lang="en-US" dirty="0" err="1"/>
              <a:t>etc</a:t>
            </a:r>
            <a:r>
              <a:rPr lang="en-US" dirty="0"/>
              <a:t> that can be leveraged by all projects</a:t>
            </a:r>
          </a:p>
          <a:p>
            <a:r>
              <a:rPr lang="en-US" dirty="0"/>
              <a:t>Avoid “unfunded mandates” – requirements with no resources (people or code,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1594696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793D17-C722-EF43-9892-FB12F022D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D80F90-1CD6-7C43-AD65-69C617C34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Many Requirements!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518921C-6FF3-3448-9EB4-F413168F2079}"/>
              </a:ext>
            </a:extLst>
          </p:cNvPr>
          <p:cNvSpPr/>
          <p:nvPr/>
        </p:nvSpPr>
        <p:spPr>
          <a:xfrm>
            <a:off x="2405743" y="1447798"/>
            <a:ext cx="3243943" cy="3243943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TSC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Must-Have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Requirements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42841D-53F5-854F-A966-AE2F2DB19927}"/>
              </a:ext>
            </a:extLst>
          </p:cNvPr>
          <p:cNvSpPr/>
          <p:nvPr/>
        </p:nvSpPr>
        <p:spPr>
          <a:xfrm>
            <a:off x="4761774" y="1447798"/>
            <a:ext cx="3243943" cy="3243943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Platform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Maturity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(S3P)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D51E17-DC23-CE49-A6EA-F594470DAC2E}"/>
              </a:ext>
            </a:extLst>
          </p:cNvPr>
          <p:cNvCxnSpPr>
            <a:cxnSpLocks/>
          </p:cNvCxnSpPr>
          <p:nvPr/>
        </p:nvCxnSpPr>
        <p:spPr>
          <a:xfrm flipV="1">
            <a:off x="5192486" y="3233057"/>
            <a:ext cx="0" cy="18070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BBF5337-0244-334F-B67B-29A3074D5A67}"/>
              </a:ext>
            </a:extLst>
          </p:cNvPr>
          <p:cNvSpPr/>
          <p:nvPr/>
        </p:nvSpPr>
        <p:spPr>
          <a:xfrm>
            <a:off x="3872230" y="5040087"/>
            <a:ext cx="2640512" cy="138499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Footprint Optimization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Document as You Code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Service Mesh (currently NO-GO)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Upgrade Capabilities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Geo-redundancy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72B4D"/>
                </a:solidFill>
              </a:rPr>
              <a:t>Logging Capabilities</a:t>
            </a:r>
            <a:endParaRPr lang="en-US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77FCDFF-CD02-984C-B4EE-826537F966C2}"/>
              </a:ext>
            </a:extLst>
          </p:cNvPr>
          <p:cNvCxnSpPr>
            <a:cxnSpLocks/>
          </p:cNvCxnSpPr>
          <p:nvPr/>
        </p:nvCxnSpPr>
        <p:spPr>
          <a:xfrm flipH="1" flipV="1">
            <a:off x="7543801" y="3429000"/>
            <a:ext cx="1611085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69C4054-3999-DD42-AA62-6D2178A994E2}"/>
              </a:ext>
            </a:extLst>
          </p:cNvPr>
          <p:cNvSpPr txBox="1"/>
          <p:nvPr/>
        </p:nvSpPr>
        <p:spPr>
          <a:xfrm>
            <a:off x="9154886" y="3701926"/>
            <a:ext cx="1403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 changes here</a:t>
            </a:r>
          </a:p>
        </p:txBody>
      </p:sp>
    </p:spTree>
    <p:extLst>
      <p:ext uri="{BB962C8B-B14F-4D97-AF65-F5344CB8AC3E}">
        <p14:creationId xmlns:p14="http://schemas.microsoft.com/office/powerpoint/2010/main" val="13203785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02297B-819E-604A-93BB-9510E6443D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3552A6-66B0-374E-8C9F-461A71A30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Documentation for Platform Maturity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30ABB-0D82-9348-9F94-F8EB7ECC42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2242457"/>
            <a:ext cx="11506200" cy="40662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https://wiki.onap.org/pages/viewpage.action?pageId=16003367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00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13174</TotalTime>
  <Words>173</Words>
  <Application>Microsoft Macintosh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Platform Maturity (S3P) for Dublin  Jason Hunt djhunt@us.ibm.com </vt:lpstr>
      <vt:lpstr>Refresher:  Why Platform Maturity?</vt:lpstr>
      <vt:lpstr>What is Platform Maturity?</vt:lpstr>
      <vt:lpstr>Lessons Learned from Previous Releases</vt:lpstr>
      <vt:lpstr>So Many Requirements!</vt:lpstr>
      <vt:lpstr>New Documentation for Platform Maturity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Jason Hunt</cp:lastModifiedBy>
  <cp:revision>169</cp:revision>
  <cp:lastPrinted>2018-06-20T23:52:01Z</cp:lastPrinted>
  <dcterms:created xsi:type="dcterms:W3CDTF">2017-02-27T16:23:08Z</dcterms:created>
  <dcterms:modified xsi:type="dcterms:W3CDTF">2019-01-09T15:26:08Z</dcterms:modified>
</cp:coreProperties>
</file>