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504" r:id="rId2"/>
    <p:sldId id="527" r:id="rId3"/>
    <p:sldId id="532" r:id="rId4"/>
    <p:sldId id="528" r:id="rId5"/>
    <p:sldId id="530" r:id="rId6"/>
    <p:sldId id="529" r:id="rId7"/>
    <p:sldId id="531" r:id="rId8"/>
    <p:sldId id="533" r:id="rId9"/>
    <p:sldId id="53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F9EE"/>
    <a:srgbClr val="FFFFCC"/>
    <a:srgbClr val="FF7C80"/>
    <a:srgbClr val="009893"/>
    <a:srgbClr val="B9F0FF"/>
    <a:srgbClr val="006F8D"/>
    <a:srgbClr val="BCE4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518" autoAdjust="0"/>
    <p:restoredTop sz="91327" autoAdjust="0"/>
  </p:normalViewPr>
  <p:slideViewPr>
    <p:cSldViewPr snapToGrid="0" snapToObjects="1">
      <p:cViewPr varScale="1">
        <p:scale>
          <a:sx n="65" d="100"/>
          <a:sy n="65" d="100"/>
        </p:scale>
        <p:origin x="78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574525" y="6515101"/>
            <a:ext cx="141251" cy="13811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algn="ctr" eaLnBrk="1" hangingPunct="1">
              <a:defRPr sz="900" b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华文细黑" pitchFamily="2" charset="-122"/>
              </a:defRPr>
            </a:lvl1pPr>
          </a:lstStyle>
          <a:p>
            <a:pPr defTabSz="914126" fontAlgn="base">
              <a:spcBef>
                <a:spcPct val="0"/>
              </a:spcBef>
              <a:spcAft>
                <a:spcPct val="0"/>
              </a:spcAft>
              <a:defRPr/>
            </a:pPr>
            <a:fld id="{165409FD-2F8C-4F16-B9D8-18E8C26AEA05}" type="slidenum">
              <a:rPr lang="de-DE" altLang="zh-CN" smtClean="0">
                <a:solidFill>
                  <a:srgbClr val="000000">
                    <a:lumMod val="75000"/>
                    <a:lumOff val="25000"/>
                  </a:srgbClr>
                </a:solidFill>
              </a:rPr>
              <a:pPr defTabSz="914126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altLang="zh-CN" dirty="0">
              <a:solidFill>
                <a:srgbClr val="000000">
                  <a:lumMod val="75000"/>
                  <a:lumOff val="2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619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6" r:id="rId5"/>
  </p:sldLayoutIdLst>
  <p:transition>
    <p:wipe dir="r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Infrastructure%20Alacarte/Macro%20Generic-Resource-API%20Flows" TargetMode="External"/><Relationship Id="rId2" Type="http://schemas.openxmlformats.org/officeDocument/2006/relationships/hyperlink" Target="https://wiki.onap.org/display/DW/Integrating+PNDA" TargetMode="Externa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wiki.onap.org/display/DW/Scaling+Use+Case+Extension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ONAP Use Case Fragmentation resolution</a:t>
            </a:r>
            <a:br>
              <a:rPr lang="en-US" dirty="0"/>
            </a:br>
            <a:r>
              <a:rPr lang="en-US" dirty="0"/>
              <a:t>	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6521" y="4554181"/>
            <a:ext cx="7479621" cy="534185"/>
          </a:xfrm>
        </p:spPr>
        <p:txBody>
          <a:bodyPr>
            <a:normAutofit/>
          </a:bodyPr>
          <a:lstStyle/>
          <a:p>
            <a:r>
              <a:rPr lang="en-US" dirty="0"/>
              <a:t>Alla Goldner, Andrei Kojukhov,  Avi Chapnick, Borislav Glozman</a:t>
            </a:r>
          </a:p>
        </p:txBody>
      </p:sp>
    </p:spTree>
    <p:extLst>
      <p:ext uri="{BB962C8B-B14F-4D97-AF65-F5344CB8AC3E}">
        <p14:creationId xmlns:p14="http://schemas.microsoft.com/office/powerpoint/2010/main" val="4149138940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Problem statement</a:t>
            </a:r>
          </a:p>
        </p:txBody>
      </p:sp>
      <p:sp>
        <p:nvSpPr>
          <p:cNvPr id="4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ONAP is not mature as a platform</a:t>
            </a:r>
          </a:p>
          <a:p>
            <a:r>
              <a:rPr lang="en-US" dirty="0"/>
              <a:t>Service Providers would like to promote platform maturity (S3P, Security) related features</a:t>
            </a:r>
          </a:p>
          <a:p>
            <a:r>
              <a:rPr lang="en-US" dirty="0"/>
              <a:t>Service Providers would like to promote generic features that would enable multiple use cases</a:t>
            </a:r>
          </a:p>
          <a:p>
            <a:r>
              <a:rPr lang="en-US" dirty="0"/>
              <a:t>Some vendors promote integration with their PNF/VNF/Controllers within a specific use case implementation</a:t>
            </a:r>
          </a:p>
          <a:p>
            <a:pPr lvl="1"/>
            <a:r>
              <a:rPr lang="en-US" dirty="0"/>
              <a:t>Vendors that assign people to projects expect their implementation to get in</a:t>
            </a:r>
          </a:p>
          <a:p>
            <a:r>
              <a:rPr lang="en-US" dirty="0"/>
              <a:t>Specific ONAP projects develop features not necessarily relevant to previous two categories (replace components, configuration etc.)</a:t>
            </a:r>
          </a:p>
          <a:p>
            <a:r>
              <a:rPr lang="en-US" dirty="0"/>
              <a:t>Some use cases propose a new architecture while some introduce shortcuts that overlap and sometime contradict existing architecture</a:t>
            </a:r>
          </a:p>
        </p:txBody>
      </p:sp>
    </p:spTree>
    <p:extLst>
      <p:ext uri="{BB962C8B-B14F-4D97-AF65-F5344CB8AC3E}">
        <p14:creationId xmlns:p14="http://schemas.microsoft.com/office/powerpoint/2010/main" val="20841027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Some Examples</a:t>
            </a:r>
            <a:endParaRPr lang="en-US" dirty="0"/>
          </a:p>
        </p:txBody>
      </p:sp>
      <p:sp>
        <p:nvSpPr>
          <p:cNvPr id="4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DCAE change to PNDA (</a:t>
            </a:r>
            <a:r>
              <a:rPr lang="en-US" dirty="0">
                <a:hlinkClick r:id="rId2"/>
              </a:rPr>
              <a:t>Integrating PNDA</a:t>
            </a:r>
            <a:r>
              <a:rPr lang="en-US" dirty="0"/>
              <a:t>)</a:t>
            </a:r>
          </a:p>
          <a:p>
            <a:endParaRPr lang="en-US" dirty="0"/>
          </a:p>
          <a:p>
            <a:r>
              <a:rPr lang="en-US" dirty="0"/>
              <a:t>SO refactoring near the end of Beijing (</a:t>
            </a:r>
            <a:r>
              <a:rPr lang="en-US" dirty="0">
                <a:hlinkClick r:id="rId3" action="ppaction://hlinkfile"/>
              </a:rPr>
              <a:t>documentation?</a:t>
            </a:r>
            <a:r>
              <a:rPr lang="en-US" dirty="0"/>
              <a:t>)</a:t>
            </a:r>
          </a:p>
          <a:p>
            <a:endParaRPr lang="en-US" dirty="0"/>
          </a:p>
          <a:p>
            <a:r>
              <a:rPr lang="en-US" dirty="0"/>
              <a:t>Scaling use case that has some shortcuts, specially where related to OOF (</a:t>
            </a:r>
            <a:r>
              <a:rPr lang="en-US" dirty="0">
                <a:hlinkClick r:id="rId4"/>
              </a:rPr>
              <a:t>Scaling Use Case Extension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0231961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Proposed solution </a:t>
            </a:r>
          </a:p>
        </p:txBody>
      </p:sp>
      <p:sp>
        <p:nvSpPr>
          <p:cNvPr id="4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Any use case/functional requirement should have two parts, one defines what is required in terms of functionality, the other one proposes implementation</a:t>
            </a:r>
          </a:p>
          <a:p>
            <a:pPr lvl="1"/>
            <a:r>
              <a:rPr lang="en-US" dirty="0"/>
              <a:t>The proposed implementation should strive using existing ONAP architecture/mechanisms as much as possible. If new mechanism/architecture is required, it should allow other ONAP use cases/functional requirements and should be approved by the architecture committee </a:t>
            </a:r>
          </a:p>
        </p:txBody>
      </p:sp>
    </p:spTree>
    <p:extLst>
      <p:ext uri="{BB962C8B-B14F-4D97-AF65-F5344CB8AC3E}">
        <p14:creationId xmlns:p14="http://schemas.microsoft.com/office/powerpoint/2010/main" val="35625631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Proposed solution </a:t>
            </a:r>
          </a:p>
        </p:txBody>
      </p:sp>
      <p:sp>
        <p:nvSpPr>
          <p:cNvPr id="4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200" dirty="0"/>
              <a:t>Implement features in projects with platform view in mind</a:t>
            </a:r>
          </a:p>
          <a:p>
            <a:pPr lvl="1"/>
            <a:r>
              <a:rPr lang="en-US" sz="2800" dirty="0"/>
              <a:t>Each use case/functional requirement needs to pass Use-Case committee</a:t>
            </a:r>
          </a:p>
          <a:p>
            <a:pPr lvl="2"/>
            <a:r>
              <a:rPr lang="en-US" sz="2400" dirty="0">
                <a:solidFill>
                  <a:srgbClr val="FF0000"/>
                </a:solidFill>
              </a:rPr>
              <a:t>Preference should be given to functional requirements automatically</a:t>
            </a:r>
          </a:p>
          <a:p>
            <a:pPr lvl="2"/>
            <a:r>
              <a:rPr lang="en-US" sz="2400" dirty="0">
                <a:solidFill>
                  <a:srgbClr val="FF0000"/>
                </a:solidFill>
              </a:rPr>
              <a:t>Only in case of certain threshold cross SP demand-wise (3-4?), new use case should be considered</a:t>
            </a:r>
          </a:p>
          <a:p>
            <a:pPr lvl="1"/>
            <a:r>
              <a:rPr lang="en-US" sz="2800" dirty="0"/>
              <a:t>Then it needs to pass Architecture committee, which needs to evaluate whether the use-case features are relevant to more than one possible use case, or propose how it can be generalized to be used by additional use cases</a:t>
            </a:r>
          </a:p>
          <a:p>
            <a:pPr lvl="2"/>
            <a:r>
              <a:rPr lang="en-US" sz="2400" dirty="0"/>
              <a:t>The implementation part may be modified through this process</a:t>
            </a:r>
          </a:p>
          <a:p>
            <a:pPr lvl="1"/>
            <a:r>
              <a:rPr lang="en-US" sz="2800" dirty="0"/>
              <a:t>Teams (PTLs) need to enforce feature development to be as use-case neutral as possible so that it could be reused in other use-cases</a:t>
            </a:r>
          </a:p>
          <a:p>
            <a:pPr lvl="1"/>
            <a:r>
              <a:rPr lang="en-US" sz="2800" dirty="0"/>
              <a:t>Any shortcuts need to be documented and removed in consecutive release</a:t>
            </a:r>
          </a:p>
        </p:txBody>
      </p:sp>
    </p:spTree>
    <p:extLst>
      <p:ext uri="{BB962C8B-B14F-4D97-AF65-F5344CB8AC3E}">
        <p14:creationId xmlns:p14="http://schemas.microsoft.com/office/powerpoint/2010/main" val="37106916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Solution enforcement </a:t>
            </a:r>
          </a:p>
        </p:txBody>
      </p:sp>
      <p:sp>
        <p:nvSpPr>
          <p:cNvPr id="4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Each Use-Case/functional requirement needs to get endorsement from Use-Case committee</a:t>
            </a:r>
          </a:p>
          <a:p>
            <a:r>
              <a:rPr lang="en-US" dirty="0"/>
              <a:t>Each technical requirement/development pattern which is suggested as part of a use case/functional requirement development needs to get endorsement from the Architecture committee</a:t>
            </a:r>
          </a:p>
        </p:txBody>
      </p:sp>
    </p:spTree>
    <p:extLst>
      <p:ext uri="{BB962C8B-B14F-4D97-AF65-F5344CB8AC3E}">
        <p14:creationId xmlns:p14="http://schemas.microsoft.com/office/powerpoint/2010/main" val="267178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Solution enforcement </a:t>
            </a:r>
          </a:p>
        </p:txBody>
      </p:sp>
      <p:sp>
        <p:nvSpPr>
          <p:cNvPr id="4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For each project part of M0 - M2 reviews need to make sure that planned features fit more than one use-case/functional requirement and that the development is generic enough to fit other future use-case/functional requirement</a:t>
            </a:r>
          </a:p>
          <a:p>
            <a:pPr lvl="1"/>
            <a:r>
              <a:rPr lang="en-US" b="1" dirty="0"/>
              <a:t>Use case/functional requirement owner(s) must participate in these reviews</a:t>
            </a:r>
          </a:p>
          <a:p>
            <a:r>
              <a:rPr lang="en-US" dirty="0"/>
              <a:t>For each project, before testing, review the developed feature in light of previous point</a:t>
            </a:r>
          </a:p>
          <a:p>
            <a:r>
              <a:rPr lang="en-US" dirty="0"/>
              <a:t>Upon code review make sure no use-case hard-coded features are merged</a:t>
            </a:r>
          </a:p>
        </p:txBody>
      </p:sp>
    </p:spTree>
    <p:extLst>
      <p:ext uri="{BB962C8B-B14F-4D97-AF65-F5344CB8AC3E}">
        <p14:creationId xmlns:p14="http://schemas.microsoft.com/office/powerpoint/2010/main" val="5441035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4D4D5EA-9714-40D2-8508-48D5508907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C34D31-163A-4AF6-B623-CD3A2674A48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en-US" sz="19900" dirty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944523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4D4D5EA-9714-40D2-8508-48D5508907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C34D31-163A-4AF6-B623-CD3A2674A48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sz="9600" dirty="0"/>
              <a:t>Thank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0654062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81500</TotalTime>
  <Words>490</Words>
  <Application>Microsoft Office PowerPoint</Application>
  <PresentationFormat>Widescreen</PresentationFormat>
  <Paragraphs>40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DengXian</vt:lpstr>
      <vt:lpstr>DengXian Light</vt:lpstr>
      <vt:lpstr>华文细黑</vt:lpstr>
      <vt:lpstr>.AppleSystemUIFont</vt:lpstr>
      <vt:lpstr>Arial</vt:lpstr>
      <vt:lpstr>Calibri</vt:lpstr>
      <vt:lpstr>Office Theme</vt:lpstr>
      <vt:lpstr>ONAP Use Case Fragmentation resolution  </vt:lpstr>
      <vt:lpstr>Problem statement</vt:lpstr>
      <vt:lpstr>Some Examples</vt:lpstr>
      <vt:lpstr>Proposed solution </vt:lpstr>
      <vt:lpstr>Proposed solution </vt:lpstr>
      <vt:lpstr>Solution enforcement </vt:lpstr>
      <vt:lpstr>Solution enforcement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Borislav Glozman</cp:lastModifiedBy>
  <cp:revision>763</cp:revision>
  <cp:lastPrinted>2018-07-31T13:19:28Z</cp:lastPrinted>
  <dcterms:created xsi:type="dcterms:W3CDTF">2017-02-27T16:23:08Z</dcterms:created>
  <dcterms:modified xsi:type="dcterms:W3CDTF">2019-01-08T16:01:06Z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1517505821</vt:lpwstr>
  </property>
</Properties>
</file>