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9" r:id="rId2"/>
  </p:sldMasterIdLst>
  <p:notesMasterIdLst>
    <p:notesMasterId r:id="rId27"/>
  </p:notesMasterIdLst>
  <p:sldIdLst>
    <p:sldId id="256" r:id="rId3"/>
    <p:sldId id="257" r:id="rId4"/>
    <p:sldId id="258" r:id="rId5"/>
    <p:sldId id="259" r:id="rId6"/>
    <p:sldId id="260" r:id="rId7"/>
    <p:sldId id="261" r:id="rId8"/>
    <p:sldId id="262" r:id="rId9"/>
    <p:sldId id="263" r:id="rId10"/>
    <p:sldId id="264" r:id="rId11"/>
    <p:sldId id="340" r:id="rId12"/>
    <p:sldId id="350" r:id="rId13"/>
    <p:sldId id="342" r:id="rId14"/>
    <p:sldId id="265" r:id="rId15"/>
    <p:sldId id="341" r:id="rId16"/>
    <p:sldId id="351" r:id="rId17"/>
    <p:sldId id="339" r:id="rId18"/>
    <p:sldId id="355" r:id="rId19"/>
    <p:sldId id="343" r:id="rId20"/>
    <p:sldId id="344" r:id="rId21"/>
    <p:sldId id="345" r:id="rId22"/>
    <p:sldId id="356" r:id="rId23"/>
    <p:sldId id="354" r:id="rId24"/>
    <p:sldId id="353" r:id="rId25"/>
    <p:sldId id="266" r:id="rId26"/>
  </p:sldIdLst>
  <p:sldSz cx="9144000" cy="5143500" type="screen16x9"/>
  <p:notesSz cx="6858000" cy="9144000"/>
  <p:embeddedFontLst>
    <p:embeddedFont>
      <p:font typeface="Gill Sans" panose="020B0502020104020203" pitchFamily="34" charset="-79"/>
      <p:regular r:id="rId28"/>
      <p:bold r:id="rId29"/>
    </p:embeddedFont>
    <p:embeddedFont>
      <p:font typeface="Helvetica Neue" panose="02000503000000020004" pitchFamily="2" charset="0"/>
      <p:regular r:id="rId30"/>
      <p:bold r:id="rId31"/>
      <p:italic r:id="rId32"/>
      <p:boldItalic r:id="rId33"/>
    </p:embeddedFont>
    <p:embeddedFont>
      <p:font typeface="Roboto" panose="02000000000000000000" pitchFamily="2" charset="0"/>
      <p:regular r:id="rId34"/>
      <p:bold r:id="rId35"/>
      <p:italic r:id="rId36"/>
      <p:boldItalic r:id="rId3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90" roundtripDataSignature="AMtx7mhlxR/t/nzN4ToMO4r3s3olBSg72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5530063-2F25-4E02-AEA0-D6CDD87DA614}">
  <a:tblStyle styleId="{45530063-2F25-4E02-AEA0-D6CDD87DA614}"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D681E098-C312-4299-B0FF-8838BB2E1CC6}" styleName="Table_1">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7F0FF"/>
          </a:solidFill>
        </a:fill>
      </a:tcStyle>
    </a:wholeTbl>
    <a:band1H>
      <a:tcTxStyle b="off" i="off"/>
      <a:tcStyle>
        <a:tcBdr/>
        <a:fill>
          <a:solidFill>
            <a:srgbClr val="CCDFFF"/>
          </a:solidFill>
        </a:fill>
      </a:tcStyle>
    </a:band1H>
    <a:band2H>
      <a:tcTxStyle b="off" i="off"/>
      <a:tcStyle>
        <a:tcBdr/>
      </a:tcStyle>
    </a:band2H>
    <a:band1V>
      <a:tcTxStyle b="off" i="off"/>
      <a:tcStyle>
        <a:tcBdr/>
        <a:fill>
          <a:solidFill>
            <a:srgbClr val="CCDFFF"/>
          </a:solidFill>
        </a:fill>
      </a:tcStyle>
    </a:band1V>
    <a:band2V>
      <a:tcTxStyle b="off" i="off"/>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79"/>
  </p:normalViewPr>
  <p:slideViewPr>
    <p:cSldViewPr snapToGrid="0">
      <p:cViewPr>
        <p:scale>
          <a:sx n="137" d="100"/>
          <a:sy n="137" d="100"/>
        </p:scale>
        <p:origin x="920" y="21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font" Target="fonts/font7.fntdata"/><Relationship Id="rId7" Type="http://schemas.openxmlformats.org/officeDocument/2006/relationships/slide" Target="slides/slide5.xml"/><Relationship Id="rId92"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2.fntdata"/><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5.fntdata"/><Relationship Id="rId37" Type="http://schemas.openxmlformats.org/officeDocument/2006/relationships/font" Target="fonts/font10.fnt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font" Target="fonts/font1.fntdata"/><Relationship Id="rId36" Type="http://schemas.openxmlformats.org/officeDocument/2006/relationships/font" Target="fonts/font9.fntdata"/><Relationship Id="rId90" Type="http://customschemas.google.com/relationships/presentationmetadata" Target="meta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4.fntdata"/><Relationship Id="rId9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font" Target="fonts/font8.fntdata"/><Relationship Id="rId8" Type="http://schemas.openxmlformats.org/officeDocument/2006/relationships/slide" Target="slides/slide6.xml"/><Relationship Id="rId93"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1:notes"/>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68" name="Google Shape;168;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101cfaeb33e_2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 name="Google Shape;265;g101cfaeb33e_2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774116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101cfaeb33e_2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 name="Google Shape;265;g101cfaeb33e_2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18834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101cfaeb33e_2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 name="Google Shape;265;g101cfaeb33e_2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473274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101cfaeb33e_2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 name="Google Shape;265;g101cfaeb33e_2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101cfaeb33e_2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 name="Google Shape;265;g101cfaeb33e_2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131801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101cfaeb33e_2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 name="Google Shape;265;g101cfaeb33e_2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49144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0"/>
        <p:cNvGrpSpPr/>
        <p:nvPr/>
      </p:nvGrpSpPr>
      <p:grpSpPr>
        <a:xfrm>
          <a:off x="0" y="0"/>
          <a:ext cx="0" cy="0"/>
          <a:chOff x="0" y="0"/>
          <a:chExt cx="0" cy="0"/>
        </a:xfrm>
      </p:grpSpPr>
      <p:sp>
        <p:nvSpPr>
          <p:cNvPr id="1201" name="Google Shape;1201;gf342966ee8_1_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2" name="Google Shape;1202;gf342966ee8_1_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5932406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101cfaeb33e_2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 name="Google Shape;265;g101cfaeb33e_2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929487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101cfaeb33e_2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 name="Google Shape;265;g101cfaeb33e_2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983590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101cfaeb33e_2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 name="Google Shape;265;g101cfaeb33e_2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903873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4" name="Google Shape;174;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101cfaeb33e_2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 name="Google Shape;265;g101cfaeb33e_2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294162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101cfaeb33e_2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 name="Google Shape;265;g101cfaeb33e_2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129016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2" name="Google Shape;282;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0" name="Google Shape;180;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1" name="Google Shape;191;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101cfaeb33e_2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7" name="Google Shape;207;g101cfaeb33e_2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101cfaeb33e_2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 name="Google Shape;215;g101cfaeb33e_2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3" name="Google Shape;223;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101cfaeb33e_2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101cfaeb33e_2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g101cfaeb33e_2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9" name="Google Shape;249;g101cfaeb33e_2_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blipFill>
          <a:blip r:embed="rId2">
            <a:alphaModFix/>
          </a:blip>
          <a:stretch>
            <a:fillRect/>
          </a:stretch>
        </a:blipFill>
        <a:effectLst/>
      </p:bgPr>
    </p:bg>
    <p:spTree>
      <p:nvGrpSpPr>
        <p:cNvPr id="1" name="Shape 11"/>
        <p:cNvGrpSpPr/>
        <p:nvPr/>
      </p:nvGrpSpPr>
      <p:grpSpPr>
        <a:xfrm>
          <a:off x="0" y="0"/>
          <a:ext cx="0" cy="0"/>
          <a:chOff x="0" y="0"/>
          <a:chExt cx="0" cy="0"/>
        </a:xfrm>
      </p:grpSpPr>
      <p:sp>
        <p:nvSpPr>
          <p:cNvPr id="12" name="Google Shape;12;p72"/>
          <p:cNvSpPr txBox="1">
            <a:spLocks noGrp="1"/>
          </p:cNvSpPr>
          <p:nvPr>
            <p:ph type="ctrTitle"/>
          </p:nvPr>
        </p:nvSpPr>
        <p:spPr>
          <a:xfrm>
            <a:off x="628650" y="727472"/>
            <a:ext cx="4400550" cy="1790775"/>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Clr>
                <a:schemeClr val="lt1"/>
              </a:buClr>
              <a:buSzPts val="3300"/>
              <a:buFont typeface="Arial"/>
              <a:buNone/>
              <a:defRPr sz="3300">
                <a:solidFill>
                  <a:schemeClr val="lt1"/>
                </a:solidFill>
                <a:latin typeface="Arial"/>
                <a:ea typeface="Arial"/>
                <a:cs typeface="Arial"/>
                <a:sym typeface="Aria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 name="Google Shape;13;p72"/>
          <p:cNvSpPr txBox="1">
            <a:spLocks noGrp="1"/>
          </p:cNvSpPr>
          <p:nvPr>
            <p:ph type="subTitle" idx="1"/>
          </p:nvPr>
        </p:nvSpPr>
        <p:spPr>
          <a:xfrm>
            <a:off x="628650" y="2587228"/>
            <a:ext cx="4400550" cy="628425"/>
          </a:xfrm>
          <a:prstGeom prst="rect">
            <a:avLst/>
          </a:prstGeom>
          <a:noFill/>
          <a:ln>
            <a:noFill/>
          </a:ln>
        </p:spPr>
        <p:txBody>
          <a:bodyPr spcFirstLastPara="1" wrap="square" lIns="68575" tIns="34275" rIns="68575" bIns="34275" anchor="ctr" anchorCtr="0">
            <a:noAutofit/>
          </a:bodyPr>
          <a:lstStyle>
            <a:lvl1pPr lvl="0" algn="l">
              <a:lnSpc>
                <a:spcPct val="100000"/>
              </a:lnSpc>
              <a:spcBef>
                <a:spcPts val="800"/>
              </a:spcBef>
              <a:spcAft>
                <a:spcPts val="0"/>
              </a:spcAft>
              <a:buSzPts val="2100"/>
              <a:buNone/>
              <a:defRPr sz="2100">
                <a:solidFill>
                  <a:schemeClr val="lt1"/>
                </a:solidFill>
                <a:latin typeface="Arial"/>
                <a:ea typeface="Arial"/>
                <a:cs typeface="Arial"/>
                <a:sym typeface="Arial"/>
              </a:defRPr>
            </a:lvl1pPr>
            <a:lvl2pPr lvl="1" algn="ctr">
              <a:lnSpc>
                <a:spcPct val="100000"/>
              </a:lnSpc>
              <a:spcBef>
                <a:spcPts val="400"/>
              </a:spcBef>
              <a:spcAft>
                <a:spcPts val="0"/>
              </a:spcAft>
              <a:buSzPts val="1500"/>
              <a:buNone/>
              <a:defRPr sz="1500"/>
            </a:lvl2pPr>
            <a:lvl3pPr lvl="2" algn="ctr">
              <a:lnSpc>
                <a:spcPct val="100000"/>
              </a:lnSpc>
              <a:spcBef>
                <a:spcPts val="400"/>
              </a:spcBef>
              <a:spcAft>
                <a:spcPts val="0"/>
              </a:spcAft>
              <a:buSzPts val="1400"/>
              <a:buNone/>
              <a:defRPr sz="1400"/>
            </a:lvl3pPr>
            <a:lvl4pPr lvl="3" algn="ctr">
              <a:lnSpc>
                <a:spcPct val="100000"/>
              </a:lnSpc>
              <a:spcBef>
                <a:spcPts val="400"/>
              </a:spcBef>
              <a:spcAft>
                <a:spcPts val="0"/>
              </a:spcAft>
              <a:buSzPts val="1200"/>
              <a:buNone/>
              <a:defRPr sz="1200"/>
            </a:lvl4pPr>
            <a:lvl5pPr lvl="4" algn="ctr">
              <a:lnSpc>
                <a:spcPct val="100000"/>
              </a:lnSpc>
              <a:spcBef>
                <a:spcPts val="400"/>
              </a:spcBef>
              <a:spcAft>
                <a:spcPts val="0"/>
              </a:spcAft>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a:endParaRPr/>
          </a:p>
        </p:txBody>
      </p:sp>
      <p:pic>
        <p:nvPicPr>
          <p:cNvPr id="14" name="Google Shape;14;p72" descr="A picture containing thing&#10;&#10;Description generated with high confidence"/>
          <p:cNvPicPr preferRelativeResize="0"/>
          <p:nvPr/>
        </p:nvPicPr>
        <p:blipFill rotWithShape="1">
          <a:blip r:embed="rId3">
            <a:alphaModFix/>
          </a:blip>
          <a:srcRect/>
          <a:stretch/>
        </p:blipFill>
        <p:spPr>
          <a:xfrm>
            <a:off x="628650" y="4376968"/>
            <a:ext cx="3771900" cy="225131"/>
          </a:xfrm>
          <a:prstGeom prst="rect">
            <a:avLst/>
          </a:prstGeom>
          <a:noFill/>
          <a:ln>
            <a:noFill/>
          </a:ln>
        </p:spPr>
      </p:pic>
      <p:sp>
        <p:nvSpPr>
          <p:cNvPr id="15" name="Google Shape;15;p72"/>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lnSpc>
                <a:spcPct val="100000"/>
              </a:lnSpc>
              <a:spcBef>
                <a:spcPts val="0"/>
              </a:spcBef>
              <a:spcAft>
                <a:spcPts val="0"/>
              </a:spcAft>
              <a:buClr>
                <a:schemeClr val="lt1"/>
              </a:buClr>
              <a:buSzPts val="1100"/>
              <a:buFont typeface="Arial"/>
              <a:buNone/>
              <a:defRPr sz="800">
                <a:solidFill>
                  <a:schemeClr val="lt1"/>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16" name="Google Shape;16;p72"/>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Clr>
                <a:schemeClr val="lt1"/>
              </a:buClr>
              <a:buSzPts val="1100"/>
              <a:buFont typeface="Arial"/>
              <a:buNone/>
              <a:defRPr sz="800">
                <a:solidFill>
                  <a:schemeClr val="lt1"/>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17" name="Google Shape;17;p72"/>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pic>
        <p:nvPicPr>
          <p:cNvPr id="18" name="Google Shape;18;p72"/>
          <p:cNvPicPr preferRelativeResize="0"/>
          <p:nvPr/>
        </p:nvPicPr>
        <p:blipFill rotWithShape="1">
          <a:blip r:embed="rId4">
            <a:alphaModFix/>
          </a:blip>
          <a:srcRect/>
          <a:stretch/>
        </p:blipFill>
        <p:spPr>
          <a:xfrm>
            <a:off x="614796" y="3919437"/>
            <a:ext cx="2750129" cy="258512"/>
          </a:xfrm>
          <a:prstGeom prst="rect">
            <a:avLst/>
          </a:prstGeom>
          <a:noFill/>
          <a:ln>
            <a:noFill/>
          </a:ln>
        </p:spPr>
      </p:pic>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ext Two Column">
  <p:cSld name="Text Two Column">
    <p:spTree>
      <p:nvGrpSpPr>
        <p:cNvPr id="1" name="Shape 99"/>
        <p:cNvGrpSpPr/>
        <p:nvPr/>
      </p:nvGrpSpPr>
      <p:grpSpPr>
        <a:xfrm>
          <a:off x="0" y="0"/>
          <a:ext cx="0" cy="0"/>
          <a:chOff x="0" y="0"/>
          <a:chExt cx="0" cy="0"/>
        </a:xfrm>
      </p:grpSpPr>
      <p:sp>
        <p:nvSpPr>
          <p:cNvPr id="100" name="Google Shape;100;p83"/>
          <p:cNvSpPr txBox="1">
            <a:spLocks noGrp="1"/>
          </p:cNvSpPr>
          <p:nvPr>
            <p:ph type="title"/>
          </p:nvPr>
        </p:nvSpPr>
        <p:spPr>
          <a:xfrm>
            <a:off x="468630" y="273845"/>
            <a:ext cx="8200350" cy="701775"/>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rgbClr val="168FDF"/>
              </a:buClr>
              <a:buSzPts val="2700"/>
              <a:buFont typeface="Helvetica Neue"/>
              <a:buNone/>
              <a:defRPr>
                <a:solidFill>
                  <a:srgbClr val="168FDF"/>
                </a:solidFill>
                <a:latin typeface="Helvetica Neue"/>
                <a:ea typeface="Helvetica Neue"/>
                <a:cs typeface="Helvetica Neue"/>
                <a:sym typeface="Helvetica Neu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1" name="Google Shape;101;p83"/>
          <p:cNvSpPr txBox="1">
            <a:spLocks noGrp="1"/>
          </p:cNvSpPr>
          <p:nvPr>
            <p:ph type="body" idx="1"/>
          </p:nvPr>
        </p:nvSpPr>
        <p:spPr>
          <a:xfrm>
            <a:off x="468630" y="1001316"/>
            <a:ext cx="3999150" cy="3263400"/>
          </a:xfrm>
          <a:prstGeom prst="rect">
            <a:avLst/>
          </a:prstGeom>
          <a:noFill/>
          <a:ln>
            <a:noFill/>
          </a:ln>
        </p:spPr>
        <p:txBody>
          <a:bodyPr spcFirstLastPara="1" wrap="square" lIns="68575" tIns="34275" rIns="68575" bIns="34275" anchor="t" anchorCtr="0">
            <a:noAutofit/>
          </a:bodyPr>
          <a:lstStyle>
            <a:lvl1pPr marL="457200" lvl="0" indent="-361950" algn="l">
              <a:lnSpc>
                <a:spcPct val="100000"/>
              </a:lnSpc>
              <a:spcBef>
                <a:spcPts val="800"/>
              </a:spcBef>
              <a:spcAft>
                <a:spcPts val="0"/>
              </a:spcAft>
              <a:buSzPts val="2100"/>
              <a:buChar char="›"/>
              <a:defRPr sz="2100">
                <a:latin typeface="Helvetica Neue"/>
                <a:ea typeface="Helvetica Neue"/>
                <a:cs typeface="Helvetica Neue"/>
                <a:sym typeface="Helvetica Neue"/>
              </a:defRPr>
            </a:lvl1pPr>
            <a:lvl2pPr marL="914400" lvl="1" indent="-355600" algn="l">
              <a:lnSpc>
                <a:spcPct val="100000"/>
              </a:lnSpc>
              <a:spcBef>
                <a:spcPts val="400"/>
              </a:spcBef>
              <a:spcAft>
                <a:spcPts val="0"/>
              </a:spcAft>
              <a:buSzPts val="2000"/>
              <a:buChar char="›"/>
              <a:defRPr sz="2000">
                <a:latin typeface="Helvetica Neue"/>
                <a:ea typeface="Helvetica Neue"/>
                <a:cs typeface="Helvetica Neue"/>
                <a:sym typeface="Helvetica Neue"/>
              </a:defRPr>
            </a:lvl2pPr>
            <a:lvl3pPr marL="1371600" lvl="2" indent="-342900" algn="l">
              <a:lnSpc>
                <a:spcPct val="100000"/>
              </a:lnSpc>
              <a:spcBef>
                <a:spcPts val="400"/>
              </a:spcBef>
              <a:spcAft>
                <a:spcPts val="0"/>
              </a:spcAft>
              <a:buSzPts val="1800"/>
              <a:buChar char="›"/>
              <a:defRPr sz="1800">
                <a:latin typeface="Helvetica Neue"/>
                <a:ea typeface="Helvetica Neue"/>
                <a:cs typeface="Helvetica Neue"/>
                <a:sym typeface="Helvetica Neue"/>
              </a:defRPr>
            </a:lvl3pPr>
            <a:lvl4pPr marL="1828800" lvl="3" indent="-336550" algn="l">
              <a:lnSpc>
                <a:spcPct val="100000"/>
              </a:lnSpc>
              <a:spcBef>
                <a:spcPts val="400"/>
              </a:spcBef>
              <a:spcAft>
                <a:spcPts val="0"/>
              </a:spcAft>
              <a:buSzPts val="1700"/>
              <a:buChar char="›"/>
              <a:defRPr sz="1700">
                <a:latin typeface="Helvetica Neue"/>
                <a:ea typeface="Helvetica Neue"/>
                <a:cs typeface="Helvetica Neue"/>
                <a:sym typeface="Helvetica Neue"/>
              </a:defRPr>
            </a:lvl4pPr>
            <a:lvl5pPr marL="2286000" lvl="4" indent="-323850" algn="l">
              <a:lnSpc>
                <a:spcPct val="100000"/>
              </a:lnSpc>
              <a:spcBef>
                <a:spcPts val="400"/>
              </a:spcBef>
              <a:spcAft>
                <a:spcPts val="0"/>
              </a:spcAft>
              <a:buSzPts val="1500"/>
              <a:buChar char="›"/>
              <a:defRPr sz="1500">
                <a:latin typeface="Helvetica Neue"/>
                <a:ea typeface="Helvetica Neue"/>
                <a:cs typeface="Helvetica Neue"/>
                <a:sym typeface="Helvetica Neue"/>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cxnSp>
        <p:nvCxnSpPr>
          <p:cNvPr id="102" name="Google Shape;102;p83"/>
          <p:cNvCxnSpPr/>
          <p:nvPr/>
        </p:nvCxnSpPr>
        <p:spPr>
          <a:xfrm>
            <a:off x="308610" y="273845"/>
            <a:ext cx="0" cy="4581450"/>
          </a:xfrm>
          <a:prstGeom prst="straightConnector1">
            <a:avLst/>
          </a:prstGeom>
          <a:noFill/>
          <a:ln w="9525" cap="flat" cmpd="sng">
            <a:solidFill>
              <a:srgbClr val="168FDF"/>
            </a:solidFill>
            <a:prstDash val="solid"/>
            <a:miter lim="800000"/>
            <a:headEnd type="none" w="sm" len="sm"/>
            <a:tailEnd type="none" w="sm" len="sm"/>
          </a:ln>
        </p:spPr>
      </p:cxnSp>
      <p:sp>
        <p:nvSpPr>
          <p:cNvPr id="103" name="Google Shape;103;p83"/>
          <p:cNvSpPr txBox="1">
            <a:spLocks noGrp="1"/>
          </p:cNvSpPr>
          <p:nvPr>
            <p:ph type="body" idx="2"/>
          </p:nvPr>
        </p:nvSpPr>
        <p:spPr>
          <a:xfrm>
            <a:off x="4669987" y="1001316"/>
            <a:ext cx="3999150" cy="3263400"/>
          </a:xfrm>
          <a:prstGeom prst="rect">
            <a:avLst/>
          </a:prstGeom>
          <a:noFill/>
          <a:ln>
            <a:noFill/>
          </a:ln>
        </p:spPr>
        <p:txBody>
          <a:bodyPr spcFirstLastPara="1" wrap="square" lIns="68575" tIns="34275" rIns="68575" bIns="34275" anchor="t" anchorCtr="0">
            <a:noAutofit/>
          </a:bodyPr>
          <a:lstStyle>
            <a:lvl1pPr marL="457200" lvl="0" indent="-361950" algn="l">
              <a:lnSpc>
                <a:spcPct val="100000"/>
              </a:lnSpc>
              <a:spcBef>
                <a:spcPts val="800"/>
              </a:spcBef>
              <a:spcAft>
                <a:spcPts val="0"/>
              </a:spcAft>
              <a:buSzPts val="2100"/>
              <a:buChar char="›"/>
              <a:defRPr sz="2100">
                <a:latin typeface="Helvetica Neue"/>
                <a:ea typeface="Helvetica Neue"/>
                <a:cs typeface="Helvetica Neue"/>
                <a:sym typeface="Helvetica Neue"/>
              </a:defRPr>
            </a:lvl1pPr>
            <a:lvl2pPr marL="914400" lvl="1" indent="-355600" algn="l">
              <a:lnSpc>
                <a:spcPct val="100000"/>
              </a:lnSpc>
              <a:spcBef>
                <a:spcPts val="400"/>
              </a:spcBef>
              <a:spcAft>
                <a:spcPts val="0"/>
              </a:spcAft>
              <a:buSzPts val="2000"/>
              <a:buChar char="›"/>
              <a:defRPr sz="2000">
                <a:latin typeface="Helvetica Neue"/>
                <a:ea typeface="Helvetica Neue"/>
                <a:cs typeface="Helvetica Neue"/>
                <a:sym typeface="Helvetica Neue"/>
              </a:defRPr>
            </a:lvl2pPr>
            <a:lvl3pPr marL="1371600" lvl="2" indent="-342900" algn="l">
              <a:lnSpc>
                <a:spcPct val="100000"/>
              </a:lnSpc>
              <a:spcBef>
                <a:spcPts val="400"/>
              </a:spcBef>
              <a:spcAft>
                <a:spcPts val="0"/>
              </a:spcAft>
              <a:buSzPts val="1800"/>
              <a:buChar char="›"/>
              <a:defRPr sz="1800">
                <a:latin typeface="Helvetica Neue"/>
                <a:ea typeface="Helvetica Neue"/>
                <a:cs typeface="Helvetica Neue"/>
                <a:sym typeface="Helvetica Neue"/>
              </a:defRPr>
            </a:lvl3pPr>
            <a:lvl4pPr marL="1828800" lvl="3" indent="-336550" algn="l">
              <a:lnSpc>
                <a:spcPct val="100000"/>
              </a:lnSpc>
              <a:spcBef>
                <a:spcPts val="400"/>
              </a:spcBef>
              <a:spcAft>
                <a:spcPts val="0"/>
              </a:spcAft>
              <a:buSzPts val="1700"/>
              <a:buChar char="›"/>
              <a:defRPr sz="1700">
                <a:latin typeface="Helvetica Neue"/>
                <a:ea typeface="Helvetica Neue"/>
                <a:cs typeface="Helvetica Neue"/>
                <a:sym typeface="Helvetica Neue"/>
              </a:defRPr>
            </a:lvl4pPr>
            <a:lvl5pPr marL="2286000" lvl="4" indent="-323850" algn="l">
              <a:lnSpc>
                <a:spcPct val="100000"/>
              </a:lnSpc>
              <a:spcBef>
                <a:spcPts val="400"/>
              </a:spcBef>
              <a:spcAft>
                <a:spcPts val="0"/>
              </a:spcAft>
              <a:buSzPts val="1500"/>
              <a:buChar char="›"/>
              <a:defRPr sz="1500">
                <a:latin typeface="Helvetica Neue"/>
                <a:ea typeface="Helvetica Neue"/>
                <a:cs typeface="Helvetica Neue"/>
                <a:sym typeface="Helvetica Neue"/>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pic>
        <p:nvPicPr>
          <p:cNvPr id="104" name="Google Shape;104;p83"/>
          <p:cNvPicPr preferRelativeResize="0"/>
          <p:nvPr/>
        </p:nvPicPr>
        <p:blipFill rotWithShape="1">
          <a:blip r:embed="rId2">
            <a:alphaModFix/>
          </a:blip>
          <a:srcRect/>
          <a:stretch/>
        </p:blipFill>
        <p:spPr>
          <a:xfrm>
            <a:off x="455313" y="4734017"/>
            <a:ext cx="2033131" cy="121351"/>
          </a:xfrm>
          <a:prstGeom prst="rect">
            <a:avLst/>
          </a:prstGeom>
          <a:noFill/>
          <a:ln>
            <a:noFill/>
          </a:ln>
        </p:spPr>
      </p:pic>
      <p:sp>
        <p:nvSpPr>
          <p:cNvPr id="105" name="Google Shape;105;p83"/>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lnSpc>
                <a:spcPct val="100000"/>
              </a:lnSpc>
              <a:spcBef>
                <a:spcPts val="0"/>
              </a:spcBef>
              <a:spcAft>
                <a:spcPts val="0"/>
              </a:spcAft>
              <a:buClr>
                <a:srgbClr val="2F2F2F"/>
              </a:buClr>
              <a:buSzPts val="1100"/>
              <a:buFont typeface="Arial"/>
              <a:buNone/>
              <a:defRPr sz="800">
                <a:solidFill>
                  <a:srgbClr val="2F2F2F"/>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106" name="Google Shape;106;p83"/>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Clr>
                <a:srgbClr val="2F2F2F"/>
              </a:buClr>
              <a:buSzPts val="1100"/>
              <a:buFont typeface="Arial"/>
              <a:buNone/>
              <a:defRPr sz="800">
                <a:solidFill>
                  <a:srgbClr val="2F2F2F"/>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107" name="Google Shape;107;p83"/>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1pPr>
            <a:lvl2pPr marL="0" marR="0" lvl="1"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2pPr>
            <a:lvl3pPr marL="0" marR="0" lvl="2"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3pPr>
            <a:lvl4pPr marL="0" marR="0" lvl="3"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4pPr>
            <a:lvl5pPr marL="0" marR="0" lvl="4"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5pPr>
            <a:lvl6pPr marL="0" marR="0" lvl="5"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6pPr>
            <a:lvl7pPr marL="0" marR="0" lvl="6"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7pPr>
            <a:lvl8pPr marL="0" marR="0" lvl="7"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8pPr>
            <a:lvl9pPr marL="0" marR="0" lvl="8"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pic>
        <p:nvPicPr>
          <p:cNvPr id="108" name="Google Shape;108;p83"/>
          <p:cNvPicPr preferRelativeResize="0"/>
          <p:nvPr/>
        </p:nvPicPr>
        <p:blipFill rotWithShape="1">
          <a:blip r:embed="rId3">
            <a:alphaModFix/>
          </a:blip>
          <a:srcRect/>
          <a:stretch/>
        </p:blipFill>
        <p:spPr>
          <a:xfrm>
            <a:off x="7190510" y="4714539"/>
            <a:ext cx="1498177" cy="140829"/>
          </a:xfrm>
          <a:prstGeom prst="rect">
            <a:avLst/>
          </a:prstGeom>
          <a:noFill/>
          <a:ln>
            <a:noFill/>
          </a:ln>
        </p:spPr>
      </p:pic>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ext Center Title Image Background">
  <p:cSld name="Text Center Title Image Background">
    <p:spTree>
      <p:nvGrpSpPr>
        <p:cNvPr id="1" name="Shape 109"/>
        <p:cNvGrpSpPr/>
        <p:nvPr/>
      </p:nvGrpSpPr>
      <p:grpSpPr>
        <a:xfrm>
          <a:off x="0" y="0"/>
          <a:ext cx="0" cy="0"/>
          <a:chOff x="0" y="0"/>
          <a:chExt cx="0" cy="0"/>
        </a:xfrm>
      </p:grpSpPr>
      <p:sp>
        <p:nvSpPr>
          <p:cNvPr id="110" name="Google Shape;110;p84"/>
          <p:cNvSpPr>
            <a:spLocks noGrp="1"/>
          </p:cNvSpPr>
          <p:nvPr>
            <p:ph type="pic" idx="2"/>
          </p:nvPr>
        </p:nvSpPr>
        <p:spPr>
          <a:xfrm>
            <a:off x="0" y="-6178"/>
            <a:ext cx="9144000" cy="5149575"/>
          </a:xfrm>
          <a:prstGeom prst="rect">
            <a:avLst/>
          </a:prstGeom>
          <a:noFill/>
          <a:ln>
            <a:noFill/>
          </a:ln>
        </p:spPr>
      </p:sp>
      <p:sp>
        <p:nvSpPr>
          <p:cNvPr id="111" name="Google Shape;111;p84"/>
          <p:cNvSpPr txBox="1">
            <a:spLocks noGrp="1"/>
          </p:cNvSpPr>
          <p:nvPr>
            <p:ph type="title"/>
          </p:nvPr>
        </p:nvSpPr>
        <p:spPr>
          <a:xfrm>
            <a:off x="628650" y="692944"/>
            <a:ext cx="7886700" cy="994275"/>
          </a:xfrm>
          <a:prstGeom prst="rect">
            <a:avLst/>
          </a:prstGeom>
          <a:noFill/>
          <a:ln>
            <a:noFill/>
          </a:ln>
        </p:spPr>
        <p:txBody>
          <a:bodyPr spcFirstLastPara="1" wrap="square" lIns="68575" tIns="34275" rIns="68575" bIns="34275" anchor="ctr" anchorCtr="0">
            <a:noAutofit/>
          </a:bodyPr>
          <a:lstStyle>
            <a:lvl1pPr lvl="0" algn="ctr">
              <a:lnSpc>
                <a:spcPct val="90000"/>
              </a:lnSpc>
              <a:spcBef>
                <a:spcPts val="0"/>
              </a:spcBef>
              <a:spcAft>
                <a:spcPts val="0"/>
              </a:spcAft>
              <a:buClr>
                <a:srgbClr val="168FDF"/>
              </a:buClr>
              <a:buSzPts val="2700"/>
              <a:buFont typeface="Arial"/>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2" name="Google Shape;112;p84"/>
          <p:cNvSpPr txBox="1">
            <a:spLocks noGrp="1"/>
          </p:cNvSpPr>
          <p:nvPr>
            <p:ph type="body" idx="1"/>
          </p:nvPr>
        </p:nvSpPr>
        <p:spPr>
          <a:xfrm>
            <a:off x="628650" y="1709976"/>
            <a:ext cx="7886700" cy="2328975"/>
          </a:xfrm>
          <a:prstGeom prst="rect">
            <a:avLst/>
          </a:prstGeom>
          <a:noFill/>
          <a:ln>
            <a:noFill/>
          </a:ln>
        </p:spPr>
        <p:txBody>
          <a:bodyPr spcFirstLastPara="1" wrap="square" lIns="68575" tIns="34275" rIns="68575" bIns="34275" anchor="t" anchorCtr="0">
            <a:noAutofit/>
          </a:bodyPr>
          <a:lstStyle>
            <a:lvl1pPr marL="457200" lvl="0" indent="-361950" algn="ctr">
              <a:lnSpc>
                <a:spcPct val="100000"/>
              </a:lnSpc>
              <a:spcBef>
                <a:spcPts val="800"/>
              </a:spcBef>
              <a:spcAft>
                <a:spcPts val="0"/>
              </a:spcAft>
              <a:buSzPts val="2100"/>
              <a:buChar char="›"/>
              <a:defRPr/>
            </a:lvl1pPr>
            <a:lvl2pPr marL="914400" lvl="1" indent="-355600" algn="ctr">
              <a:lnSpc>
                <a:spcPct val="100000"/>
              </a:lnSpc>
              <a:spcBef>
                <a:spcPts val="400"/>
              </a:spcBef>
              <a:spcAft>
                <a:spcPts val="0"/>
              </a:spcAft>
              <a:buSzPts val="2000"/>
              <a:buChar char="›"/>
              <a:defRPr/>
            </a:lvl2pPr>
            <a:lvl3pPr marL="1371600" lvl="2" indent="-342900" algn="ctr">
              <a:lnSpc>
                <a:spcPct val="100000"/>
              </a:lnSpc>
              <a:spcBef>
                <a:spcPts val="400"/>
              </a:spcBef>
              <a:spcAft>
                <a:spcPts val="0"/>
              </a:spcAft>
              <a:buSzPts val="1800"/>
              <a:buChar char="›"/>
              <a:defRPr/>
            </a:lvl3pPr>
            <a:lvl4pPr marL="1828800" lvl="3" indent="-336550" algn="ctr">
              <a:lnSpc>
                <a:spcPct val="100000"/>
              </a:lnSpc>
              <a:spcBef>
                <a:spcPts val="400"/>
              </a:spcBef>
              <a:spcAft>
                <a:spcPts val="0"/>
              </a:spcAft>
              <a:buSzPts val="1700"/>
              <a:buChar char="›"/>
              <a:defRPr/>
            </a:lvl4pPr>
            <a:lvl5pPr marL="2286000" lvl="4" indent="-323850" algn="ctr">
              <a:lnSpc>
                <a:spcPct val="100000"/>
              </a:lnSpc>
              <a:spcBef>
                <a:spcPts val="400"/>
              </a:spcBef>
              <a:spcAft>
                <a:spcPts val="0"/>
              </a:spcAft>
              <a:buSzPts val="15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pic>
        <p:nvPicPr>
          <p:cNvPr id="113" name="Google Shape;113;p84"/>
          <p:cNvPicPr preferRelativeResize="0"/>
          <p:nvPr/>
        </p:nvPicPr>
        <p:blipFill rotWithShape="1">
          <a:blip r:embed="rId2">
            <a:alphaModFix/>
          </a:blip>
          <a:srcRect/>
          <a:stretch/>
        </p:blipFill>
        <p:spPr>
          <a:xfrm>
            <a:off x="3555434" y="4342572"/>
            <a:ext cx="2033131" cy="121351"/>
          </a:xfrm>
          <a:prstGeom prst="rect">
            <a:avLst/>
          </a:prstGeom>
          <a:noFill/>
          <a:ln>
            <a:noFill/>
          </a:ln>
        </p:spPr>
      </p:pic>
      <p:sp>
        <p:nvSpPr>
          <p:cNvPr id="114" name="Google Shape;114;p84"/>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lnSpc>
                <a:spcPct val="100000"/>
              </a:lnSpc>
              <a:spcBef>
                <a:spcPts val="0"/>
              </a:spcBef>
              <a:spcAft>
                <a:spcPts val="0"/>
              </a:spcAft>
              <a:buClr>
                <a:srgbClr val="2F2F2F"/>
              </a:buClr>
              <a:buSzPts val="1100"/>
              <a:buFont typeface="Arial"/>
              <a:buNone/>
              <a:defRPr sz="800">
                <a:solidFill>
                  <a:srgbClr val="2F2F2F"/>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115" name="Google Shape;115;p84"/>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Clr>
                <a:srgbClr val="2F2F2F"/>
              </a:buClr>
              <a:buSzPts val="1100"/>
              <a:buFont typeface="Arial"/>
              <a:buNone/>
              <a:defRPr sz="800">
                <a:solidFill>
                  <a:srgbClr val="2F2F2F"/>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116" name="Google Shape;116;p84"/>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1pPr>
            <a:lvl2pPr marL="0" marR="0" lvl="1"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2pPr>
            <a:lvl3pPr marL="0" marR="0" lvl="2"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3pPr>
            <a:lvl4pPr marL="0" marR="0" lvl="3"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4pPr>
            <a:lvl5pPr marL="0" marR="0" lvl="4"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5pPr>
            <a:lvl6pPr marL="0" marR="0" lvl="5"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6pPr>
            <a:lvl7pPr marL="0" marR="0" lvl="6"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7pPr>
            <a:lvl8pPr marL="0" marR="0" lvl="7"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8pPr>
            <a:lvl9pPr marL="0" marR="0" lvl="8"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pic>
        <p:nvPicPr>
          <p:cNvPr id="117" name="Google Shape;117;p84"/>
          <p:cNvPicPr preferRelativeResize="0"/>
          <p:nvPr/>
        </p:nvPicPr>
        <p:blipFill rotWithShape="1">
          <a:blip r:embed="rId3">
            <a:alphaModFix/>
          </a:blip>
          <a:srcRect/>
          <a:stretch/>
        </p:blipFill>
        <p:spPr>
          <a:xfrm>
            <a:off x="3822911" y="4592467"/>
            <a:ext cx="1498177" cy="140829"/>
          </a:xfrm>
          <a:prstGeom prst="rect">
            <a:avLst/>
          </a:prstGeom>
          <a:noFill/>
          <a:ln>
            <a:noFill/>
          </a:ln>
        </p:spPr>
      </p:pic>
    </p:spTree>
  </p:cSld>
  <p:clrMapOvr>
    <a:masterClrMapping/>
  </p:clrMapOvr>
  <p:transition>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Image Left">
  <p:cSld name="Image Left">
    <p:spTree>
      <p:nvGrpSpPr>
        <p:cNvPr id="1" name="Shape 118"/>
        <p:cNvGrpSpPr/>
        <p:nvPr/>
      </p:nvGrpSpPr>
      <p:grpSpPr>
        <a:xfrm>
          <a:off x="0" y="0"/>
          <a:ext cx="0" cy="0"/>
          <a:chOff x="0" y="0"/>
          <a:chExt cx="0" cy="0"/>
        </a:xfrm>
      </p:grpSpPr>
      <p:sp>
        <p:nvSpPr>
          <p:cNvPr id="119" name="Google Shape;119;p85"/>
          <p:cNvSpPr>
            <a:spLocks noGrp="1"/>
          </p:cNvSpPr>
          <p:nvPr>
            <p:ph type="pic" idx="2"/>
          </p:nvPr>
        </p:nvSpPr>
        <p:spPr>
          <a:xfrm>
            <a:off x="0" y="0"/>
            <a:ext cx="9144000" cy="5143500"/>
          </a:xfrm>
          <a:prstGeom prst="rect">
            <a:avLst/>
          </a:prstGeom>
          <a:noFill/>
          <a:ln>
            <a:noFill/>
          </a:ln>
        </p:spPr>
      </p:sp>
      <p:sp>
        <p:nvSpPr>
          <p:cNvPr id="120" name="Google Shape;120;p85"/>
          <p:cNvSpPr txBox="1">
            <a:spLocks noGrp="1"/>
          </p:cNvSpPr>
          <p:nvPr>
            <p:ph type="body" idx="1"/>
          </p:nvPr>
        </p:nvSpPr>
        <p:spPr>
          <a:xfrm>
            <a:off x="5781675" y="0"/>
            <a:ext cx="3362400" cy="5143500"/>
          </a:xfrm>
          <a:prstGeom prst="rect">
            <a:avLst/>
          </a:prstGeom>
          <a:solidFill>
            <a:srgbClr val="00183C">
              <a:alpha val="93725"/>
            </a:srgbClr>
          </a:solidFill>
          <a:ln>
            <a:noFill/>
          </a:ln>
        </p:spPr>
        <p:txBody>
          <a:bodyPr spcFirstLastPara="1" wrap="square" lIns="342900" tIns="342900" rIns="171450" bIns="342900" anchor="t" anchorCtr="0">
            <a:noAutofit/>
          </a:bodyPr>
          <a:lstStyle>
            <a:lvl1pPr marL="457200" lvl="0" indent="-361950" algn="l">
              <a:lnSpc>
                <a:spcPct val="100000"/>
              </a:lnSpc>
              <a:spcBef>
                <a:spcPts val="800"/>
              </a:spcBef>
              <a:spcAft>
                <a:spcPts val="0"/>
              </a:spcAft>
              <a:buSzPts val="2100"/>
              <a:buChar char="›"/>
              <a:defRPr>
                <a:solidFill>
                  <a:schemeClr val="lt1"/>
                </a:solidFill>
              </a:defRPr>
            </a:lvl1pPr>
            <a:lvl2pPr marL="914400" lvl="1" indent="-355600" algn="l">
              <a:lnSpc>
                <a:spcPct val="100000"/>
              </a:lnSpc>
              <a:spcBef>
                <a:spcPts val="400"/>
              </a:spcBef>
              <a:spcAft>
                <a:spcPts val="0"/>
              </a:spcAft>
              <a:buSzPts val="2000"/>
              <a:buChar char="›"/>
              <a:defRPr>
                <a:solidFill>
                  <a:schemeClr val="lt1"/>
                </a:solidFill>
              </a:defRPr>
            </a:lvl2pPr>
            <a:lvl3pPr marL="1371600" lvl="2" indent="-342900" algn="l">
              <a:lnSpc>
                <a:spcPct val="100000"/>
              </a:lnSpc>
              <a:spcBef>
                <a:spcPts val="400"/>
              </a:spcBef>
              <a:spcAft>
                <a:spcPts val="0"/>
              </a:spcAft>
              <a:buSzPts val="1800"/>
              <a:buChar char="›"/>
              <a:defRPr>
                <a:solidFill>
                  <a:schemeClr val="lt1"/>
                </a:solidFill>
              </a:defRPr>
            </a:lvl3pPr>
            <a:lvl4pPr marL="1828800" lvl="3" indent="-336550" algn="l">
              <a:lnSpc>
                <a:spcPct val="100000"/>
              </a:lnSpc>
              <a:spcBef>
                <a:spcPts val="400"/>
              </a:spcBef>
              <a:spcAft>
                <a:spcPts val="0"/>
              </a:spcAft>
              <a:buSzPts val="1700"/>
              <a:buChar char="›"/>
              <a:defRPr>
                <a:solidFill>
                  <a:schemeClr val="lt1"/>
                </a:solidFill>
              </a:defRPr>
            </a:lvl4pPr>
            <a:lvl5pPr marL="2286000" lvl="4" indent="-323850" algn="l">
              <a:lnSpc>
                <a:spcPct val="100000"/>
              </a:lnSpc>
              <a:spcBef>
                <a:spcPts val="400"/>
              </a:spcBef>
              <a:spcAft>
                <a:spcPts val="0"/>
              </a:spcAft>
              <a:buSzPts val="1500"/>
              <a:buChar char="›"/>
              <a:defRPr>
                <a:solidFill>
                  <a:schemeClr val="lt1"/>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21" name="Google Shape;121;p85"/>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lnSpc>
                <a:spcPct val="100000"/>
              </a:lnSpc>
              <a:spcBef>
                <a:spcPts val="0"/>
              </a:spcBef>
              <a:spcAft>
                <a:spcPts val="0"/>
              </a:spcAft>
              <a:buClr>
                <a:schemeClr val="lt1"/>
              </a:buClr>
              <a:buSzPts val="1100"/>
              <a:buFont typeface="Arial"/>
              <a:buNone/>
              <a:defRPr sz="800">
                <a:solidFill>
                  <a:schemeClr val="lt1"/>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122" name="Google Shape;122;p85"/>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Clr>
                <a:srgbClr val="2F2F2F"/>
              </a:buClr>
              <a:buSzPts val="1100"/>
              <a:buFont typeface="Arial"/>
              <a:buNone/>
              <a:defRPr sz="800">
                <a:solidFill>
                  <a:srgbClr val="2F2F2F"/>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123" name="Google Shape;123;p85"/>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Image Right">
  <p:cSld name="Image Right">
    <p:spTree>
      <p:nvGrpSpPr>
        <p:cNvPr id="1" name="Shape 124"/>
        <p:cNvGrpSpPr/>
        <p:nvPr/>
      </p:nvGrpSpPr>
      <p:grpSpPr>
        <a:xfrm>
          <a:off x="0" y="0"/>
          <a:ext cx="0" cy="0"/>
          <a:chOff x="0" y="0"/>
          <a:chExt cx="0" cy="0"/>
        </a:xfrm>
      </p:grpSpPr>
      <p:sp>
        <p:nvSpPr>
          <p:cNvPr id="125" name="Google Shape;125;p86"/>
          <p:cNvSpPr>
            <a:spLocks noGrp="1"/>
          </p:cNvSpPr>
          <p:nvPr>
            <p:ph type="pic" idx="2"/>
          </p:nvPr>
        </p:nvSpPr>
        <p:spPr>
          <a:xfrm>
            <a:off x="0" y="0"/>
            <a:ext cx="9144000" cy="5143500"/>
          </a:xfrm>
          <a:prstGeom prst="rect">
            <a:avLst/>
          </a:prstGeom>
          <a:noFill/>
          <a:ln>
            <a:noFill/>
          </a:ln>
        </p:spPr>
      </p:sp>
      <p:sp>
        <p:nvSpPr>
          <p:cNvPr id="126" name="Google Shape;126;p86"/>
          <p:cNvSpPr txBox="1">
            <a:spLocks noGrp="1"/>
          </p:cNvSpPr>
          <p:nvPr>
            <p:ph type="body" idx="1"/>
          </p:nvPr>
        </p:nvSpPr>
        <p:spPr>
          <a:xfrm>
            <a:off x="0" y="0"/>
            <a:ext cx="3362400" cy="5143500"/>
          </a:xfrm>
          <a:prstGeom prst="rect">
            <a:avLst/>
          </a:prstGeom>
          <a:solidFill>
            <a:srgbClr val="00183C">
              <a:alpha val="93725"/>
            </a:srgbClr>
          </a:solidFill>
          <a:ln>
            <a:noFill/>
          </a:ln>
        </p:spPr>
        <p:txBody>
          <a:bodyPr spcFirstLastPara="1" wrap="square" lIns="342900" tIns="342900" rIns="171450" bIns="342900" anchor="t" anchorCtr="0">
            <a:noAutofit/>
          </a:bodyPr>
          <a:lstStyle>
            <a:lvl1pPr marL="457200" lvl="0" indent="-361950" algn="l">
              <a:lnSpc>
                <a:spcPct val="100000"/>
              </a:lnSpc>
              <a:spcBef>
                <a:spcPts val="800"/>
              </a:spcBef>
              <a:spcAft>
                <a:spcPts val="0"/>
              </a:spcAft>
              <a:buSzPts val="2100"/>
              <a:buChar char="›"/>
              <a:defRPr>
                <a:solidFill>
                  <a:schemeClr val="lt1"/>
                </a:solidFill>
              </a:defRPr>
            </a:lvl1pPr>
            <a:lvl2pPr marL="914400" lvl="1" indent="-355600" algn="l">
              <a:lnSpc>
                <a:spcPct val="100000"/>
              </a:lnSpc>
              <a:spcBef>
                <a:spcPts val="400"/>
              </a:spcBef>
              <a:spcAft>
                <a:spcPts val="0"/>
              </a:spcAft>
              <a:buSzPts val="2000"/>
              <a:buChar char="›"/>
              <a:defRPr>
                <a:solidFill>
                  <a:schemeClr val="lt1"/>
                </a:solidFill>
              </a:defRPr>
            </a:lvl2pPr>
            <a:lvl3pPr marL="1371600" lvl="2" indent="-342900" algn="l">
              <a:lnSpc>
                <a:spcPct val="100000"/>
              </a:lnSpc>
              <a:spcBef>
                <a:spcPts val="400"/>
              </a:spcBef>
              <a:spcAft>
                <a:spcPts val="0"/>
              </a:spcAft>
              <a:buSzPts val="1800"/>
              <a:buChar char="›"/>
              <a:defRPr>
                <a:solidFill>
                  <a:schemeClr val="lt1"/>
                </a:solidFill>
              </a:defRPr>
            </a:lvl3pPr>
            <a:lvl4pPr marL="1828800" lvl="3" indent="-336550" algn="l">
              <a:lnSpc>
                <a:spcPct val="100000"/>
              </a:lnSpc>
              <a:spcBef>
                <a:spcPts val="400"/>
              </a:spcBef>
              <a:spcAft>
                <a:spcPts val="0"/>
              </a:spcAft>
              <a:buSzPts val="1700"/>
              <a:buChar char="›"/>
              <a:defRPr>
                <a:solidFill>
                  <a:schemeClr val="lt1"/>
                </a:solidFill>
              </a:defRPr>
            </a:lvl4pPr>
            <a:lvl5pPr marL="2286000" lvl="4" indent="-323850" algn="l">
              <a:lnSpc>
                <a:spcPct val="100000"/>
              </a:lnSpc>
              <a:spcBef>
                <a:spcPts val="400"/>
              </a:spcBef>
              <a:spcAft>
                <a:spcPts val="0"/>
              </a:spcAft>
              <a:buSzPts val="1500"/>
              <a:buChar char="›"/>
              <a:defRPr>
                <a:solidFill>
                  <a:schemeClr val="lt1"/>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27" name="Google Shape;127;p86"/>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lnSpc>
                <a:spcPct val="100000"/>
              </a:lnSpc>
              <a:spcBef>
                <a:spcPts val="0"/>
              </a:spcBef>
              <a:spcAft>
                <a:spcPts val="0"/>
              </a:spcAft>
              <a:buClr>
                <a:srgbClr val="2F2F2F"/>
              </a:buClr>
              <a:buSzPts val="1100"/>
              <a:buFont typeface="Arial"/>
              <a:buNone/>
              <a:defRPr sz="800">
                <a:solidFill>
                  <a:srgbClr val="2F2F2F"/>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128" name="Google Shape;128;p86"/>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Clr>
                <a:schemeClr val="lt1"/>
              </a:buClr>
              <a:buSzPts val="1100"/>
              <a:buFont typeface="Arial"/>
              <a:buNone/>
              <a:defRPr sz="800">
                <a:solidFill>
                  <a:schemeClr val="lt1"/>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129" name="Google Shape;129;p86"/>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1pPr>
            <a:lvl2pPr marL="0" marR="0" lvl="1"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2pPr>
            <a:lvl3pPr marL="0" marR="0" lvl="2"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3pPr>
            <a:lvl4pPr marL="0" marR="0" lvl="3"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4pPr>
            <a:lvl5pPr marL="0" marR="0" lvl="4"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5pPr>
            <a:lvl6pPr marL="0" marR="0" lvl="5"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6pPr>
            <a:lvl7pPr marL="0" marR="0" lvl="6"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7pPr>
            <a:lvl8pPr marL="0" marR="0" lvl="7"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8pPr>
            <a:lvl9pPr marL="0" marR="0" lvl="8"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30"/>
        <p:cNvGrpSpPr/>
        <p:nvPr/>
      </p:nvGrpSpPr>
      <p:grpSpPr>
        <a:xfrm>
          <a:off x="0" y="0"/>
          <a:ext cx="0" cy="0"/>
          <a:chOff x="0" y="0"/>
          <a:chExt cx="0" cy="0"/>
        </a:xfrm>
      </p:grpSpPr>
      <p:sp>
        <p:nvSpPr>
          <p:cNvPr id="131" name="Google Shape;131;p87"/>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lnSpc>
                <a:spcPct val="100000"/>
              </a:lnSpc>
              <a:spcBef>
                <a:spcPts val="0"/>
              </a:spcBef>
              <a:spcAft>
                <a:spcPts val="0"/>
              </a:spcAft>
              <a:buClr>
                <a:srgbClr val="2F2F2F"/>
              </a:buClr>
              <a:buSzPts val="1100"/>
              <a:buFont typeface="Arial"/>
              <a:buNone/>
              <a:defRPr sz="800">
                <a:solidFill>
                  <a:srgbClr val="2F2F2F"/>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132" name="Google Shape;132;p87"/>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Clr>
                <a:srgbClr val="2F2F2F"/>
              </a:buClr>
              <a:buSzPts val="1100"/>
              <a:buFont typeface="Arial"/>
              <a:buNone/>
              <a:defRPr sz="800">
                <a:solidFill>
                  <a:srgbClr val="2F2F2F"/>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133" name="Google Shape;133;p87"/>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1pPr>
            <a:lvl2pPr marL="0" marR="0" lvl="1"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2pPr>
            <a:lvl3pPr marL="0" marR="0" lvl="2"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3pPr>
            <a:lvl4pPr marL="0" marR="0" lvl="3"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4pPr>
            <a:lvl5pPr marL="0" marR="0" lvl="4"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5pPr>
            <a:lvl6pPr marL="0" marR="0" lvl="5"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6pPr>
            <a:lvl7pPr marL="0" marR="0" lvl="6"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7pPr>
            <a:lvl8pPr marL="0" marR="0" lvl="7"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8pPr>
            <a:lvl9pPr marL="0" marR="0" lvl="8"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ext Full Width Dark Background">
  <p:cSld name="Text Full Width Dark Background">
    <p:bg>
      <p:bgPr>
        <a:solidFill>
          <a:srgbClr val="00183C"/>
        </a:solidFill>
        <a:effectLst/>
      </p:bgPr>
    </p:bg>
    <p:spTree>
      <p:nvGrpSpPr>
        <p:cNvPr id="1" name="Shape 134"/>
        <p:cNvGrpSpPr/>
        <p:nvPr/>
      </p:nvGrpSpPr>
      <p:grpSpPr>
        <a:xfrm>
          <a:off x="0" y="0"/>
          <a:ext cx="0" cy="0"/>
          <a:chOff x="0" y="0"/>
          <a:chExt cx="0" cy="0"/>
        </a:xfrm>
      </p:grpSpPr>
      <p:pic>
        <p:nvPicPr>
          <p:cNvPr id="135" name="Google Shape;135;p88"/>
          <p:cNvPicPr preferRelativeResize="0"/>
          <p:nvPr/>
        </p:nvPicPr>
        <p:blipFill rotWithShape="1">
          <a:blip r:embed="rId2">
            <a:alphaModFix/>
          </a:blip>
          <a:srcRect/>
          <a:stretch/>
        </p:blipFill>
        <p:spPr>
          <a:xfrm>
            <a:off x="468630" y="4721498"/>
            <a:ext cx="2019814" cy="120556"/>
          </a:xfrm>
          <a:prstGeom prst="rect">
            <a:avLst/>
          </a:prstGeom>
          <a:noFill/>
          <a:ln>
            <a:noFill/>
          </a:ln>
        </p:spPr>
      </p:pic>
      <p:sp>
        <p:nvSpPr>
          <p:cNvPr id="136" name="Google Shape;136;p88"/>
          <p:cNvSpPr txBox="1">
            <a:spLocks noGrp="1"/>
          </p:cNvSpPr>
          <p:nvPr>
            <p:ph type="title"/>
          </p:nvPr>
        </p:nvSpPr>
        <p:spPr>
          <a:xfrm>
            <a:off x="468630" y="273845"/>
            <a:ext cx="8200350" cy="701775"/>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lt1"/>
              </a:buClr>
              <a:buSzPts val="2700"/>
              <a:buFont typeface="Arial"/>
              <a:buNone/>
              <a:defRPr>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7" name="Google Shape;137;p88"/>
          <p:cNvSpPr txBox="1">
            <a:spLocks noGrp="1"/>
          </p:cNvSpPr>
          <p:nvPr>
            <p:ph type="body" idx="1"/>
          </p:nvPr>
        </p:nvSpPr>
        <p:spPr>
          <a:xfrm>
            <a:off x="468630" y="1001316"/>
            <a:ext cx="8200350" cy="3263400"/>
          </a:xfrm>
          <a:prstGeom prst="rect">
            <a:avLst/>
          </a:prstGeom>
          <a:noFill/>
          <a:ln>
            <a:noFill/>
          </a:ln>
        </p:spPr>
        <p:txBody>
          <a:bodyPr spcFirstLastPara="1" wrap="square" lIns="68575" tIns="34275" rIns="68575" bIns="34275" anchor="t" anchorCtr="0">
            <a:noAutofit/>
          </a:bodyPr>
          <a:lstStyle>
            <a:lvl1pPr marL="457200" lvl="0" indent="-361950" algn="l">
              <a:lnSpc>
                <a:spcPct val="100000"/>
              </a:lnSpc>
              <a:spcBef>
                <a:spcPts val="800"/>
              </a:spcBef>
              <a:spcAft>
                <a:spcPts val="0"/>
              </a:spcAft>
              <a:buSzPts val="2100"/>
              <a:buChar char="›"/>
              <a:defRPr sz="2100">
                <a:solidFill>
                  <a:schemeClr val="lt1"/>
                </a:solidFill>
              </a:defRPr>
            </a:lvl1pPr>
            <a:lvl2pPr marL="914400" lvl="1" indent="-355600" algn="l">
              <a:lnSpc>
                <a:spcPct val="100000"/>
              </a:lnSpc>
              <a:spcBef>
                <a:spcPts val="400"/>
              </a:spcBef>
              <a:spcAft>
                <a:spcPts val="0"/>
              </a:spcAft>
              <a:buSzPts val="2000"/>
              <a:buChar char="›"/>
              <a:defRPr sz="2000">
                <a:solidFill>
                  <a:schemeClr val="lt1"/>
                </a:solidFill>
              </a:defRPr>
            </a:lvl2pPr>
            <a:lvl3pPr marL="1371600" lvl="2" indent="-342900" algn="l">
              <a:lnSpc>
                <a:spcPct val="100000"/>
              </a:lnSpc>
              <a:spcBef>
                <a:spcPts val="400"/>
              </a:spcBef>
              <a:spcAft>
                <a:spcPts val="0"/>
              </a:spcAft>
              <a:buSzPts val="1800"/>
              <a:buChar char="›"/>
              <a:defRPr sz="1800">
                <a:solidFill>
                  <a:schemeClr val="lt1"/>
                </a:solidFill>
              </a:defRPr>
            </a:lvl3pPr>
            <a:lvl4pPr marL="1828800" lvl="3" indent="-336550" algn="l">
              <a:lnSpc>
                <a:spcPct val="100000"/>
              </a:lnSpc>
              <a:spcBef>
                <a:spcPts val="400"/>
              </a:spcBef>
              <a:spcAft>
                <a:spcPts val="0"/>
              </a:spcAft>
              <a:buSzPts val="1700"/>
              <a:buChar char="›"/>
              <a:defRPr sz="1700">
                <a:solidFill>
                  <a:schemeClr val="lt1"/>
                </a:solidFill>
              </a:defRPr>
            </a:lvl4pPr>
            <a:lvl5pPr marL="2286000" lvl="4" indent="-323850" algn="l">
              <a:lnSpc>
                <a:spcPct val="100000"/>
              </a:lnSpc>
              <a:spcBef>
                <a:spcPts val="400"/>
              </a:spcBef>
              <a:spcAft>
                <a:spcPts val="0"/>
              </a:spcAft>
              <a:buSzPts val="1500"/>
              <a:buChar char="›"/>
              <a:defRPr sz="1500">
                <a:solidFill>
                  <a:schemeClr val="lt1"/>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cxnSp>
        <p:nvCxnSpPr>
          <p:cNvPr id="138" name="Google Shape;138;p88"/>
          <p:cNvCxnSpPr/>
          <p:nvPr/>
        </p:nvCxnSpPr>
        <p:spPr>
          <a:xfrm>
            <a:off x="308610" y="273845"/>
            <a:ext cx="0" cy="4581450"/>
          </a:xfrm>
          <a:prstGeom prst="straightConnector1">
            <a:avLst/>
          </a:prstGeom>
          <a:noFill/>
          <a:ln w="9525" cap="flat" cmpd="sng">
            <a:solidFill>
              <a:srgbClr val="168FDF"/>
            </a:solidFill>
            <a:prstDash val="solid"/>
            <a:miter lim="800000"/>
            <a:headEnd type="none" w="sm" len="sm"/>
            <a:tailEnd type="none" w="sm" len="sm"/>
          </a:ln>
        </p:spPr>
      </p:cxnSp>
      <p:sp>
        <p:nvSpPr>
          <p:cNvPr id="139" name="Google Shape;139;p88"/>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lnSpc>
                <a:spcPct val="100000"/>
              </a:lnSpc>
              <a:spcBef>
                <a:spcPts val="0"/>
              </a:spcBef>
              <a:spcAft>
                <a:spcPts val="0"/>
              </a:spcAft>
              <a:buClr>
                <a:schemeClr val="lt1"/>
              </a:buClr>
              <a:buSzPts val="1100"/>
              <a:buFont typeface="Arial"/>
              <a:buNone/>
              <a:defRPr sz="800">
                <a:solidFill>
                  <a:schemeClr val="lt1"/>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140" name="Google Shape;140;p88"/>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Clr>
                <a:schemeClr val="lt1"/>
              </a:buClr>
              <a:buSzPts val="1100"/>
              <a:buFont typeface="Arial"/>
              <a:buNone/>
              <a:defRPr sz="800">
                <a:solidFill>
                  <a:schemeClr val="lt1"/>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141" name="Google Shape;141;p88"/>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p:cSld name="1_Title Only">
    <p:spTree>
      <p:nvGrpSpPr>
        <p:cNvPr id="1" name="Shape 142"/>
        <p:cNvGrpSpPr/>
        <p:nvPr/>
      </p:nvGrpSpPr>
      <p:grpSpPr>
        <a:xfrm>
          <a:off x="0" y="0"/>
          <a:ext cx="0" cy="0"/>
          <a:chOff x="0" y="0"/>
          <a:chExt cx="0" cy="0"/>
        </a:xfrm>
      </p:grpSpPr>
      <p:sp>
        <p:nvSpPr>
          <p:cNvPr id="143" name="Google Shape;143;p89"/>
          <p:cNvSpPr txBox="1">
            <a:spLocks noGrp="1"/>
          </p:cNvSpPr>
          <p:nvPr>
            <p:ph type="title"/>
          </p:nvPr>
        </p:nvSpPr>
        <p:spPr>
          <a:xfrm>
            <a:off x="468630" y="273844"/>
            <a:ext cx="8200575" cy="701775"/>
          </a:xfrm>
          <a:prstGeom prst="rect">
            <a:avLst/>
          </a:prstGeom>
          <a:noFill/>
          <a:ln>
            <a:noFill/>
          </a:ln>
        </p:spPr>
        <p:txBody>
          <a:bodyPr spcFirstLastPara="1" wrap="square" lIns="68575" tIns="68575" rIns="68575" bIns="68575" anchor="ctr" anchorCtr="0">
            <a:noAutofit/>
          </a:bodyPr>
          <a:lstStyle>
            <a:lvl1pPr marR="0" lvl="0" algn="l">
              <a:lnSpc>
                <a:spcPct val="90000"/>
              </a:lnSpc>
              <a:spcBef>
                <a:spcPts val="0"/>
              </a:spcBef>
              <a:spcAft>
                <a:spcPts val="0"/>
              </a:spcAft>
              <a:buClr>
                <a:srgbClr val="168FDF"/>
              </a:buClr>
              <a:buSzPts val="2000"/>
              <a:buFont typeface="Arial"/>
              <a:buNone/>
              <a:defRPr sz="2700" b="0" i="0" u="none" strike="noStrike" cap="none">
                <a:solidFill>
                  <a:srgbClr val="168FDF"/>
                </a:solidFill>
                <a:latin typeface="Arial"/>
                <a:ea typeface="Arial"/>
                <a:cs typeface="Arial"/>
                <a:sym typeface="Arial"/>
              </a:defRPr>
            </a:lvl1pPr>
            <a:lvl2pPr lvl="1" algn="l">
              <a:lnSpc>
                <a:spcPct val="100000"/>
              </a:lnSpc>
              <a:spcBef>
                <a:spcPts val="0"/>
              </a:spcBef>
              <a:spcAft>
                <a:spcPts val="0"/>
              </a:spcAft>
              <a:buSzPts val="800"/>
              <a:buFont typeface="Arial"/>
              <a:buNone/>
              <a:defRPr sz="1400"/>
            </a:lvl2pPr>
            <a:lvl3pPr lvl="2" algn="l">
              <a:lnSpc>
                <a:spcPct val="100000"/>
              </a:lnSpc>
              <a:spcBef>
                <a:spcPts val="0"/>
              </a:spcBef>
              <a:spcAft>
                <a:spcPts val="0"/>
              </a:spcAft>
              <a:buSzPts val="800"/>
              <a:buFont typeface="Arial"/>
              <a:buNone/>
              <a:defRPr sz="1400"/>
            </a:lvl3pPr>
            <a:lvl4pPr lvl="3" algn="l">
              <a:lnSpc>
                <a:spcPct val="100000"/>
              </a:lnSpc>
              <a:spcBef>
                <a:spcPts val="0"/>
              </a:spcBef>
              <a:spcAft>
                <a:spcPts val="0"/>
              </a:spcAft>
              <a:buSzPts val="800"/>
              <a:buFont typeface="Arial"/>
              <a:buNone/>
              <a:defRPr sz="1400"/>
            </a:lvl4pPr>
            <a:lvl5pPr lvl="4" algn="l">
              <a:lnSpc>
                <a:spcPct val="100000"/>
              </a:lnSpc>
              <a:spcBef>
                <a:spcPts val="0"/>
              </a:spcBef>
              <a:spcAft>
                <a:spcPts val="0"/>
              </a:spcAft>
              <a:buSzPts val="800"/>
              <a:buFont typeface="Arial"/>
              <a:buNone/>
              <a:defRPr sz="1400"/>
            </a:lvl5pPr>
            <a:lvl6pPr lvl="5" algn="l">
              <a:lnSpc>
                <a:spcPct val="100000"/>
              </a:lnSpc>
              <a:spcBef>
                <a:spcPts val="0"/>
              </a:spcBef>
              <a:spcAft>
                <a:spcPts val="0"/>
              </a:spcAft>
              <a:buSzPts val="800"/>
              <a:buFont typeface="Arial"/>
              <a:buNone/>
              <a:defRPr sz="1400"/>
            </a:lvl6pPr>
            <a:lvl7pPr lvl="6" algn="l">
              <a:lnSpc>
                <a:spcPct val="100000"/>
              </a:lnSpc>
              <a:spcBef>
                <a:spcPts val="0"/>
              </a:spcBef>
              <a:spcAft>
                <a:spcPts val="0"/>
              </a:spcAft>
              <a:buSzPts val="800"/>
              <a:buFont typeface="Arial"/>
              <a:buNone/>
              <a:defRPr sz="1400"/>
            </a:lvl7pPr>
            <a:lvl8pPr lvl="7" algn="l">
              <a:lnSpc>
                <a:spcPct val="100000"/>
              </a:lnSpc>
              <a:spcBef>
                <a:spcPts val="0"/>
              </a:spcBef>
              <a:spcAft>
                <a:spcPts val="0"/>
              </a:spcAft>
              <a:buSzPts val="800"/>
              <a:buFont typeface="Arial"/>
              <a:buNone/>
              <a:defRPr sz="1400"/>
            </a:lvl8pPr>
            <a:lvl9pPr lvl="8" algn="l">
              <a:lnSpc>
                <a:spcPct val="100000"/>
              </a:lnSpc>
              <a:spcBef>
                <a:spcPts val="0"/>
              </a:spcBef>
              <a:spcAft>
                <a:spcPts val="0"/>
              </a:spcAft>
              <a:buSzPts val="800"/>
              <a:buFont typeface="Arial"/>
              <a:buNone/>
              <a:defRPr sz="1400"/>
            </a:lvl9pPr>
          </a:lstStyle>
          <a:p>
            <a:endParaRPr/>
          </a:p>
        </p:txBody>
      </p:sp>
      <p:cxnSp>
        <p:nvCxnSpPr>
          <p:cNvPr id="144" name="Google Shape;144;p89"/>
          <p:cNvCxnSpPr/>
          <p:nvPr/>
        </p:nvCxnSpPr>
        <p:spPr>
          <a:xfrm>
            <a:off x="308610" y="273844"/>
            <a:ext cx="0" cy="4581675"/>
          </a:xfrm>
          <a:prstGeom prst="straightConnector1">
            <a:avLst/>
          </a:prstGeom>
          <a:noFill/>
          <a:ln w="9525" cap="flat" cmpd="sng">
            <a:solidFill>
              <a:srgbClr val="168FDF"/>
            </a:solidFill>
            <a:prstDash val="solid"/>
            <a:miter lim="800000"/>
            <a:headEnd type="none" w="sm" len="sm"/>
            <a:tailEnd type="none" w="sm" len="sm"/>
          </a:ln>
        </p:spPr>
      </p:cxnSp>
      <p:pic>
        <p:nvPicPr>
          <p:cNvPr id="145" name="Google Shape;145;p89"/>
          <p:cNvPicPr preferRelativeResize="0"/>
          <p:nvPr/>
        </p:nvPicPr>
        <p:blipFill rotWithShape="1">
          <a:blip r:embed="rId2">
            <a:alphaModFix/>
          </a:blip>
          <a:srcRect/>
          <a:stretch/>
        </p:blipFill>
        <p:spPr>
          <a:xfrm>
            <a:off x="455313" y="4734018"/>
            <a:ext cx="2033132" cy="121351"/>
          </a:xfrm>
          <a:prstGeom prst="rect">
            <a:avLst/>
          </a:prstGeom>
          <a:noFill/>
          <a:ln>
            <a:noFill/>
          </a:ln>
        </p:spPr>
      </p:pic>
      <p:sp>
        <p:nvSpPr>
          <p:cNvPr id="146" name="Google Shape;146;p89"/>
          <p:cNvSpPr txBox="1">
            <a:spLocks noGrp="1"/>
          </p:cNvSpPr>
          <p:nvPr>
            <p:ph type="dt" idx="10"/>
          </p:nvPr>
        </p:nvSpPr>
        <p:spPr>
          <a:xfrm>
            <a:off x="8242917" y="4937760"/>
            <a:ext cx="618525" cy="205875"/>
          </a:xfrm>
          <a:prstGeom prst="rect">
            <a:avLst/>
          </a:prstGeom>
          <a:noFill/>
          <a:ln>
            <a:noFill/>
          </a:ln>
        </p:spPr>
        <p:txBody>
          <a:bodyPr spcFirstLastPara="1" wrap="square" lIns="68575" tIns="68575" rIns="68575" bIns="68575" anchor="ctr" anchorCtr="0">
            <a:noAutofit/>
          </a:bodyPr>
          <a:lstStyle>
            <a:lvl1pPr marR="0" lvl="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1pPr>
            <a:lvl2pPr marR="0" lvl="1"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9pPr>
          </a:lstStyle>
          <a:p>
            <a:endParaRPr/>
          </a:p>
        </p:txBody>
      </p:sp>
      <p:sp>
        <p:nvSpPr>
          <p:cNvPr id="147" name="Google Shape;147;p89"/>
          <p:cNvSpPr txBox="1">
            <a:spLocks noGrp="1"/>
          </p:cNvSpPr>
          <p:nvPr>
            <p:ph type="ftr" idx="11"/>
          </p:nvPr>
        </p:nvSpPr>
        <p:spPr>
          <a:xfrm>
            <a:off x="455536" y="4937760"/>
            <a:ext cx="2526525" cy="205875"/>
          </a:xfrm>
          <a:prstGeom prst="rect">
            <a:avLst/>
          </a:prstGeom>
          <a:noFill/>
          <a:ln>
            <a:noFill/>
          </a:ln>
        </p:spPr>
        <p:txBody>
          <a:bodyPr spcFirstLastPara="1" wrap="square" lIns="68575" tIns="68575" rIns="68575" bIns="68575" anchor="ctr" anchorCtr="0">
            <a:noAutofit/>
          </a:bodyPr>
          <a:lstStyle>
            <a:lvl1pPr marR="0" lvl="0" algn="l">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1pPr>
            <a:lvl2pPr marR="0" lvl="1"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9pPr>
          </a:lstStyle>
          <a:p>
            <a:endParaRPr/>
          </a:p>
        </p:txBody>
      </p:sp>
      <p:sp>
        <p:nvSpPr>
          <p:cNvPr id="148" name="Google Shape;148;p89"/>
          <p:cNvSpPr txBox="1">
            <a:spLocks noGrp="1"/>
          </p:cNvSpPr>
          <p:nvPr>
            <p:ph type="sldNum" idx="12"/>
          </p:nvPr>
        </p:nvSpPr>
        <p:spPr>
          <a:xfrm>
            <a:off x="8868254" y="4937760"/>
            <a:ext cx="275625" cy="205875"/>
          </a:xfrm>
          <a:prstGeom prst="rect">
            <a:avLst/>
          </a:prstGeom>
          <a:noFill/>
          <a:ln>
            <a:noFill/>
          </a:ln>
        </p:spPr>
        <p:txBody>
          <a:bodyPr spcFirstLastPara="1" wrap="square" lIns="51425" tIns="25700" rIns="51425" bIns="25700" anchor="ctr" anchorCtr="0">
            <a:noAutofit/>
          </a:bodyPr>
          <a:lstStyle>
            <a:lvl1pPr marL="0" marR="0" lvl="0"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1pPr>
            <a:lvl2pPr marL="0" marR="0" lvl="1"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2pPr>
            <a:lvl3pPr marL="0" marR="0" lvl="2"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3pPr>
            <a:lvl4pPr marL="0" marR="0" lvl="3"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4pPr>
            <a:lvl5pPr marL="0" marR="0" lvl="4"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5pPr>
            <a:lvl6pPr marL="0" marR="0" lvl="5"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6pPr>
            <a:lvl7pPr marL="0" marR="0" lvl="6"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7pPr>
            <a:lvl8pPr marL="0" marR="0" lvl="7"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8pPr>
            <a:lvl9pPr marL="0" marR="0" lvl="8"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ext Two Column">
  <p:cSld name="1_Text Two Column">
    <p:spTree>
      <p:nvGrpSpPr>
        <p:cNvPr id="1" name="Shape 149"/>
        <p:cNvGrpSpPr/>
        <p:nvPr/>
      </p:nvGrpSpPr>
      <p:grpSpPr>
        <a:xfrm>
          <a:off x="0" y="0"/>
          <a:ext cx="0" cy="0"/>
          <a:chOff x="0" y="0"/>
          <a:chExt cx="0" cy="0"/>
        </a:xfrm>
      </p:grpSpPr>
      <p:sp>
        <p:nvSpPr>
          <p:cNvPr id="150" name="Google Shape;150;p90"/>
          <p:cNvSpPr txBox="1">
            <a:spLocks noGrp="1"/>
          </p:cNvSpPr>
          <p:nvPr>
            <p:ph type="title"/>
          </p:nvPr>
        </p:nvSpPr>
        <p:spPr>
          <a:xfrm>
            <a:off x="468630" y="273844"/>
            <a:ext cx="8200575" cy="701775"/>
          </a:xfrm>
          <a:prstGeom prst="rect">
            <a:avLst/>
          </a:prstGeom>
          <a:noFill/>
          <a:ln>
            <a:noFill/>
          </a:ln>
        </p:spPr>
        <p:txBody>
          <a:bodyPr spcFirstLastPara="1" wrap="square" lIns="68575" tIns="68575" rIns="68575" bIns="68575" anchor="ctr" anchorCtr="0">
            <a:noAutofit/>
          </a:bodyPr>
          <a:lstStyle>
            <a:lvl1pPr marR="0" lvl="0" algn="l">
              <a:lnSpc>
                <a:spcPct val="90000"/>
              </a:lnSpc>
              <a:spcBef>
                <a:spcPts val="0"/>
              </a:spcBef>
              <a:spcAft>
                <a:spcPts val="0"/>
              </a:spcAft>
              <a:buClr>
                <a:srgbClr val="168FDF"/>
              </a:buClr>
              <a:buSzPts val="2000"/>
              <a:buFont typeface="Arial"/>
              <a:buNone/>
              <a:defRPr sz="2700" b="0" i="0" u="none" strike="noStrike" cap="none">
                <a:solidFill>
                  <a:srgbClr val="168FDF"/>
                </a:solidFill>
                <a:latin typeface="Arial"/>
                <a:ea typeface="Arial"/>
                <a:cs typeface="Arial"/>
                <a:sym typeface="Arial"/>
              </a:defRPr>
            </a:lvl1pPr>
            <a:lvl2pPr lvl="1" algn="l">
              <a:lnSpc>
                <a:spcPct val="100000"/>
              </a:lnSpc>
              <a:spcBef>
                <a:spcPts val="0"/>
              </a:spcBef>
              <a:spcAft>
                <a:spcPts val="0"/>
              </a:spcAft>
              <a:buSzPts val="800"/>
              <a:buFont typeface="Arial"/>
              <a:buNone/>
              <a:defRPr sz="1400"/>
            </a:lvl2pPr>
            <a:lvl3pPr lvl="2" algn="l">
              <a:lnSpc>
                <a:spcPct val="100000"/>
              </a:lnSpc>
              <a:spcBef>
                <a:spcPts val="0"/>
              </a:spcBef>
              <a:spcAft>
                <a:spcPts val="0"/>
              </a:spcAft>
              <a:buSzPts val="800"/>
              <a:buFont typeface="Arial"/>
              <a:buNone/>
              <a:defRPr sz="1400"/>
            </a:lvl3pPr>
            <a:lvl4pPr lvl="3" algn="l">
              <a:lnSpc>
                <a:spcPct val="100000"/>
              </a:lnSpc>
              <a:spcBef>
                <a:spcPts val="0"/>
              </a:spcBef>
              <a:spcAft>
                <a:spcPts val="0"/>
              </a:spcAft>
              <a:buSzPts val="800"/>
              <a:buFont typeface="Arial"/>
              <a:buNone/>
              <a:defRPr sz="1400"/>
            </a:lvl4pPr>
            <a:lvl5pPr lvl="4" algn="l">
              <a:lnSpc>
                <a:spcPct val="100000"/>
              </a:lnSpc>
              <a:spcBef>
                <a:spcPts val="0"/>
              </a:spcBef>
              <a:spcAft>
                <a:spcPts val="0"/>
              </a:spcAft>
              <a:buSzPts val="800"/>
              <a:buFont typeface="Arial"/>
              <a:buNone/>
              <a:defRPr sz="1400"/>
            </a:lvl5pPr>
            <a:lvl6pPr lvl="5" algn="l">
              <a:lnSpc>
                <a:spcPct val="100000"/>
              </a:lnSpc>
              <a:spcBef>
                <a:spcPts val="0"/>
              </a:spcBef>
              <a:spcAft>
                <a:spcPts val="0"/>
              </a:spcAft>
              <a:buSzPts val="800"/>
              <a:buFont typeface="Arial"/>
              <a:buNone/>
              <a:defRPr sz="1400"/>
            </a:lvl6pPr>
            <a:lvl7pPr lvl="6" algn="l">
              <a:lnSpc>
                <a:spcPct val="100000"/>
              </a:lnSpc>
              <a:spcBef>
                <a:spcPts val="0"/>
              </a:spcBef>
              <a:spcAft>
                <a:spcPts val="0"/>
              </a:spcAft>
              <a:buSzPts val="800"/>
              <a:buFont typeface="Arial"/>
              <a:buNone/>
              <a:defRPr sz="1400"/>
            </a:lvl7pPr>
            <a:lvl8pPr lvl="7" algn="l">
              <a:lnSpc>
                <a:spcPct val="100000"/>
              </a:lnSpc>
              <a:spcBef>
                <a:spcPts val="0"/>
              </a:spcBef>
              <a:spcAft>
                <a:spcPts val="0"/>
              </a:spcAft>
              <a:buSzPts val="800"/>
              <a:buFont typeface="Arial"/>
              <a:buNone/>
              <a:defRPr sz="1400"/>
            </a:lvl8pPr>
            <a:lvl9pPr lvl="8" algn="l">
              <a:lnSpc>
                <a:spcPct val="100000"/>
              </a:lnSpc>
              <a:spcBef>
                <a:spcPts val="0"/>
              </a:spcBef>
              <a:spcAft>
                <a:spcPts val="0"/>
              </a:spcAft>
              <a:buSzPts val="800"/>
              <a:buFont typeface="Arial"/>
              <a:buNone/>
              <a:defRPr sz="1400"/>
            </a:lvl9pPr>
          </a:lstStyle>
          <a:p>
            <a:endParaRPr/>
          </a:p>
        </p:txBody>
      </p:sp>
      <p:sp>
        <p:nvSpPr>
          <p:cNvPr id="151" name="Google Shape;151;p90"/>
          <p:cNvSpPr txBox="1">
            <a:spLocks noGrp="1"/>
          </p:cNvSpPr>
          <p:nvPr>
            <p:ph type="body" idx="1"/>
          </p:nvPr>
        </p:nvSpPr>
        <p:spPr>
          <a:xfrm>
            <a:off x="468630" y="1001316"/>
            <a:ext cx="3998925" cy="3263400"/>
          </a:xfrm>
          <a:prstGeom prst="rect">
            <a:avLst/>
          </a:prstGeom>
          <a:noFill/>
          <a:ln>
            <a:noFill/>
          </a:ln>
        </p:spPr>
        <p:txBody>
          <a:bodyPr spcFirstLastPara="1" wrap="square" lIns="68575" tIns="68575" rIns="68575" bIns="68575" anchor="t" anchorCtr="0">
            <a:noAutofit/>
          </a:bodyPr>
          <a:lstStyle>
            <a:lvl1pPr marL="457200" marR="0" lvl="0" indent="-330200" algn="l">
              <a:lnSpc>
                <a:spcPct val="100000"/>
              </a:lnSpc>
              <a:spcBef>
                <a:spcPts val="800"/>
              </a:spcBef>
              <a:spcAft>
                <a:spcPts val="0"/>
              </a:spcAft>
              <a:buClr>
                <a:srgbClr val="168FDF"/>
              </a:buClr>
              <a:buSzPts val="1600"/>
              <a:buFont typeface="Helvetica Neue"/>
              <a:buChar char="›"/>
              <a:defRPr sz="2100" b="0" i="0" u="none" strike="noStrike" cap="none">
                <a:solidFill>
                  <a:srgbClr val="2F2F2F"/>
                </a:solidFill>
                <a:latin typeface="Arial"/>
                <a:ea typeface="Arial"/>
                <a:cs typeface="Arial"/>
                <a:sym typeface="Arial"/>
              </a:defRPr>
            </a:lvl1pPr>
            <a:lvl2pPr marL="914400" marR="0" lvl="1" indent="-323850" algn="l">
              <a:lnSpc>
                <a:spcPct val="100000"/>
              </a:lnSpc>
              <a:spcBef>
                <a:spcPts val="400"/>
              </a:spcBef>
              <a:spcAft>
                <a:spcPts val="0"/>
              </a:spcAft>
              <a:buClr>
                <a:srgbClr val="168FDF"/>
              </a:buClr>
              <a:buSzPts val="1500"/>
              <a:buFont typeface="Helvetica Neue"/>
              <a:buChar char="›"/>
              <a:defRPr sz="2000" b="0" i="0" u="none" strike="noStrike" cap="none">
                <a:solidFill>
                  <a:srgbClr val="2F2F2F"/>
                </a:solidFill>
                <a:latin typeface="Arial"/>
                <a:ea typeface="Arial"/>
                <a:cs typeface="Arial"/>
                <a:sym typeface="Arial"/>
              </a:defRPr>
            </a:lvl2pPr>
            <a:lvl3pPr marL="1371600" marR="0" lvl="2" indent="-317500" algn="l">
              <a:lnSpc>
                <a:spcPct val="100000"/>
              </a:lnSpc>
              <a:spcBef>
                <a:spcPts val="400"/>
              </a:spcBef>
              <a:spcAft>
                <a:spcPts val="0"/>
              </a:spcAft>
              <a:buClr>
                <a:srgbClr val="168FDF"/>
              </a:buClr>
              <a:buSzPts val="1400"/>
              <a:buFont typeface="Helvetica Neue"/>
              <a:buChar char="›"/>
              <a:defRPr sz="1800" b="0" i="0" u="none" strike="noStrike" cap="none">
                <a:solidFill>
                  <a:srgbClr val="2F2F2F"/>
                </a:solidFill>
                <a:latin typeface="Arial"/>
                <a:ea typeface="Arial"/>
                <a:cs typeface="Arial"/>
                <a:sym typeface="Arial"/>
              </a:defRPr>
            </a:lvl3pPr>
            <a:lvl4pPr marL="1828800" marR="0" lvl="3" indent="-311150" algn="l">
              <a:lnSpc>
                <a:spcPct val="100000"/>
              </a:lnSpc>
              <a:spcBef>
                <a:spcPts val="400"/>
              </a:spcBef>
              <a:spcAft>
                <a:spcPts val="0"/>
              </a:spcAft>
              <a:buClr>
                <a:srgbClr val="168FDF"/>
              </a:buClr>
              <a:buSzPts val="1300"/>
              <a:buFont typeface="Helvetica Neue"/>
              <a:buChar char="›"/>
              <a:defRPr sz="1700" b="0" i="0" u="none" strike="noStrike" cap="none">
                <a:solidFill>
                  <a:srgbClr val="2F2F2F"/>
                </a:solidFill>
                <a:latin typeface="Arial"/>
                <a:ea typeface="Arial"/>
                <a:cs typeface="Arial"/>
                <a:sym typeface="Arial"/>
              </a:defRPr>
            </a:lvl4pPr>
            <a:lvl5pPr marL="2286000" marR="0" lvl="4" indent="-298450" algn="l">
              <a:lnSpc>
                <a:spcPct val="100000"/>
              </a:lnSpc>
              <a:spcBef>
                <a:spcPts val="400"/>
              </a:spcBef>
              <a:spcAft>
                <a:spcPts val="0"/>
              </a:spcAft>
              <a:buClr>
                <a:srgbClr val="168FDF"/>
              </a:buClr>
              <a:buSzPts val="1100"/>
              <a:buFont typeface="Helvetica Neue"/>
              <a:buChar char="›"/>
              <a:defRPr sz="1500" b="0" i="0" u="none" strike="noStrike" cap="none">
                <a:solidFill>
                  <a:srgbClr val="2F2F2F"/>
                </a:solidFill>
                <a:latin typeface="Arial"/>
                <a:ea typeface="Arial"/>
                <a:cs typeface="Arial"/>
                <a:sym typeface="Arial"/>
              </a:defRPr>
            </a:lvl5pPr>
            <a:lvl6pPr marL="2743200" marR="0" lvl="5"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6pPr>
            <a:lvl7pPr marL="3200400" marR="0" lvl="6"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7pPr>
            <a:lvl8pPr marL="3657600" marR="0" lvl="7"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8pPr>
            <a:lvl9pPr marL="4114800" marR="0" lvl="8"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9pPr>
          </a:lstStyle>
          <a:p>
            <a:endParaRPr/>
          </a:p>
        </p:txBody>
      </p:sp>
      <p:cxnSp>
        <p:nvCxnSpPr>
          <p:cNvPr id="152" name="Google Shape;152;p90"/>
          <p:cNvCxnSpPr/>
          <p:nvPr/>
        </p:nvCxnSpPr>
        <p:spPr>
          <a:xfrm>
            <a:off x="308610" y="273844"/>
            <a:ext cx="0" cy="4581675"/>
          </a:xfrm>
          <a:prstGeom prst="straightConnector1">
            <a:avLst/>
          </a:prstGeom>
          <a:noFill/>
          <a:ln w="9525" cap="flat" cmpd="sng">
            <a:solidFill>
              <a:srgbClr val="168FDF"/>
            </a:solidFill>
            <a:prstDash val="solid"/>
            <a:miter lim="800000"/>
            <a:headEnd type="none" w="sm" len="sm"/>
            <a:tailEnd type="none" w="sm" len="sm"/>
          </a:ln>
        </p:spPr>
      </p:cxnSp>
      <p:sp>
        <p:nvSpPr>
          <p:cNvPr id="153" name="Google Shape;153;p90"/>
          <p:cNvSpPr txBox="1">
            <a:spLocks noGrp="1"/>
          </p:cNvSpPr>
          <p:nvPr>
            <p:ph type="body" idx="2"/>
          </p:nvPr>
        </p:nvSpPr>
        <p:spPr>
          <a:xfrm>
            <a:off x="4669987" y="1001316"/>
            <a:ext cx="3998925" cy="3263400"/>
          </a:xfrm>
          <a:prstGeom prst="rect">
            <a:avLst/>
          </a:prstGeom>
          <a:noFill/>
          <a:ln>
            <a:noFill/>
          </a:ln>
        </p:spPr>
        <p:txBody>
          <a:bodyPr spcFirstLastPara="1" wrap="square" lIns="68575" tIns="68575" rIns="68575" bIns="68575" anchor="t" anchorCtr="0">
            <a:noAutofit/>
          </a:bodyPr>
          <a:lstStyle>
            <a:lvl1pPr marL="457200" marR="0" lvl="0" indent="-330200" algn="l">
              <a:lnSpc>
                <a:spcPct val="100000"/>
              </a:lnSpc>
              <a:spcBef>
                <a:spcPts val="800"/>
              </a:spcBef>
              <a:spcAft>
                <a:spcPts val="0"/>
              </a:spcAft>
              <a:buClr>
                <a:srgbClr val="168FDF"/>
              </a:buClr>
              <a:buSzPts val="1600"/>
              <a:buFont typeface="Helvetica Neue"/>
              <a:buChar char="›"/>
              <a:defRPr sz="2100" b="0" i="0" u="none" strike="noStrike" cap="none">
                <a:solidFill>
                  <a:srgbClr val="2F2F2F"/>
                </a:solidFill>
                <a:latin typeface="Arial"/>
                <a:ea typeface="Arial"/>
                <a:cs typeface="Arial"/>
                <a:sym typeface="Arial"/>
              </a:defRPr>
            </a:lvl1pPr>
            <a:lvl2pPr marL="914400" marR="0" lvl="1" indent="-323850" algn="l">
              <a:lnSpc>
                <a:spcPct val="100000"/>
              </a:lnSpc>
              <a:spcBef>
                <a:spcPts val="400"/>
              </a:spcBef>
              <a:spcAft>
                <a:spcPts val="0"/>
              </a:spcAft>
              <a:buClr>
                <a:srgbClr val="168FDF"/>
              </a:buClr>
              <a:buSzPts val="1500"/>
              <a:buFont typeface="Helvetica Neue"/>
              <a:buChar char="›"/>
              <a:defRPr sz="2000" b="0" i="0" u="none" strike="noStrike" cap="none">
                <a:solidFill>
                  <a:srgbClr val="2F2F2F"/>
                </a:solidFill>
                <a:latin typeface="Arial"/>
                <a:ea typeface="Arial"/>
                <a:cs typeface="Arial"/>
                <a:sym typeface="Arial"/>
              </a:defRPr>
            </a:lvl2pPr>
            <a:lvl3pPr marL="1371600" marR="0" lvl="2" indent="-317500" algn="l">
              <a:lnSpc>
                <a:spcPct val="100000"/>
              </a:lnSpc>
              <a:spcBef>
                <a:spcPts val="400"/>
              </a:spcBef>
              <a:spcAft>
                <a:spcPts val="0"/>
              </a:spcAft>
              <a:buClr>
                <a:srgbClr val="168FDF"/>
              </a:buClr>
              <a:buSzPts val="1400"/>
              <a:buFont typeface="Helvetica Neue"/>
              <a:buChar char="›"/>
              <a:defRPr sz="1800" b="0" i="0" u="none" strike="noStrike" cap="none">
                <a:solidFill>
                  <a:srgbClr val="2F2F2F"/>
                </a:solidFill>
                <a:latin typeface="Arial"/>
                <a:ea typeface="Arial"/>
                <a:cs typeface="Arial"/>
                <a:sym typeface="Arial"/>
              </a:defRPr>
            </a:lvl3pPr>
            <a:lvl4pPr marL="1828800" marR="0" lvl="3" indent="-311150" algn="l">
              <a:lnSpc>
                <a:spcPct val="100000"/>
              </a:lnSpc>
              <a:spcBef>
                <a:spcPts val="400"/>
              </a:spcBef>
              <a:spcAft>
                <a:spcPts val="0"/>
              </a:spcAft>
              <a:buClr>
                <a:srgbClr val="168FDF"/>
              </a:buClr>
              <a:buSzPts val="1300"/>
              <a:buFont typeface="Helvetica Neue"/>
              <a:buChar char="›"/>
              <a:defRPr sz="1700" b="0" i="0" u="none" strike="noStrike" cap="none">
                <a:solidFill>
                  <a:srgbClr val="2F2F2F"/>
                </a:solidFill>
                <a:latin typeface="Arial"/>
                <a:ea typeface="Arial"/>
                <a:cs typeface="Arial"/>
                <a:sym typeface="Arial"/>
              </a:defRPr>
            </a:lvl4pPr>
            <a:lvl5pPr marL="2286000" marR="0" lvl="4" indent="-298450" algn="l">
              <a:lnSpc>
                <a:spcPct val="100000"/>
              </a:lnSpc>
              <a:spcBef>
                <a:spcPts val="400"/>
              </a:spcBef>
              <a:spcAft>
                <a:spcPts val="0"/>
              </a:spcAft>
              <a:buClr>
                <a:srgbClr val="168FDF"/>
              </a:buClr>
              <a:buSzPts val="1100"/>
              <a:buFont typeface="Helvetica Neue"/>
              <a:buChar char="›"/>
              <a:defRPr sz="1500" b="0" i="0" u="none" strike="noStrike" cap="none">
                <a:solidFill>
                  <a:srgbClr val="2F2F2F"/>
                </a:solidFill>
                <a:latin typeface="Arial"/>
                <a:ea typeface="Arial"/>
                <a:cs typeface="Arial"/>
                <a:sym typeface="Arial"/>
              </a:defRPr>
            </a:lvl5pPr>
            <a:lvl6pPr marL="2743200" marR="0" lvl="5"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6pPr>
            <a:lvl7pPr marL="3200400" marR="0" lvl="6"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7pPr>
            <a:lvl8pPr marL="3657600" marR="0" lvl="7"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8pPr>
            <a:lvl9pPr marL="4114800" marR="0" lvl="8"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9pPr>
          </a:lstStyle>
          <a:p>
            <a:endParaRPr/>
          </a:p>
        </p:txBody>
      </p:sp>
      <p:pic>
        <p:nvPicPr>
          <p:cNvPr id="154" name="Google Shape;154;p90"/>
          <p:cNvPicPr preferRelativeResize="0"/>
          <p:nvPr/>
        </p:nvPicPr>
        <p:blipFill rotWithShape="1">
          <a:blip r:embed="rId2">
            <a:alphaModFix/>
          </a:blip>
          <a:srcRect/>
          <a:stretch/>
        </p:blipFill>
        <p:spPr>
          <a:xfrm>
            <a:off x="455313" y="4734018"/>
            <a:ext cx="2033132" cy="121351"/>
          </a:xfrm>
          <a:prstGeom prst="rect">
            <a:avLst/>
          </a:prstGeom>
          <a:noFill/>
          <a:ln>
            <a:noFill/>
          </a:ln>
        </p:spPr>
      </p:pic>
      <p:sp>
        <p:nvSpPr>
          <p:cNvPr id="155" name="Google Shape;155;p90"/>
          <p:cNvSpPr txBox="1">
            <a:spLocks noGrp="1"/>
          </p:cNvSpPr>
          <p:nvPr>
            <p:ph type="dt" idx="10"/>
          </p:nvPr>
        </p:nvSpPr>
        <p:spPr>
          <a:xfrm>
            <a:off x="8242917" y="4937760"/>
            <a:ext cx="618525" cy="205875"/>
          </a:xfrm>
          <a:prstGeom prst="rect">
            <a:avLst/>
          </a:prstGeom>
          <a:noFill/>
          <a:ln>
            <a:noFill/>
          </a:ln>
        </p:spPr>
        <p:txBody>
          <a:bodyPr spcFirstLastPara="1" wrap="square" lIns="68575" tIns="68575" rIns="68575" bIns="68575" anchor="ctr" anchorCtr="0">
            <a:noAutofit/>
          </a:bodyPr>
          <a:lstStyle>
            <a:lvl1pPr marR="0" lvl="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1pPr>
            <a:lvl2pPr marR="0" lvl="1"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9pPr>
          </a:lstStyle>
          <a:p>
            <a:endParaRPr/>
          </a:p>
        </p:txBody>
      </p:sp>
      <p:sp>
        <p:nvSpPr>
          <p:cNvPr id="156" name="Google Shape;156;p90"/>
          <p:cNvSpPr txBox="1">
            <a:spLocks noGrp="1"/>
          </p:cNvSpPr>
          <p:nvPr>
            <p:ph type="ftr" idx="11"/>
          </p:nvPr>
        </p:nvSpPr>
        <p:spPr>
          <a:xfrm>
            <a:off x="455536" y="4937760"/>
            <a:ext cx="2526525" cy="205875"/>
          </a:xfrm>
          <a:prstGeom prst="rect">
            <a:avLst/>
          </a:prstGeom>
          <a:noFill/>
          <a:ln>
            <a:noFill/>
          </a:ln>
        </p:spPr>
        <p:txBody>
          <a:bodyPr spcFirstLastPara="1" wrap="square" lIns="68575" tIns="68575" rIns="68575" bIns="68575" anchor="ctr" anchorCtr="0">
            <a:noAutofit/>
          </a:bodyPr>
          <a:lstStyle>
            <a:lvl1pPr marR="0" lvl="0" algn="l">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1pPr>
            <a:lvl2pPr marR="0" lvl="1"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9pPr>
          </a:lstStyle>
          <a:p>
            <a:endParaRPr/>
          </a:p>
        </p:txBody>
      </p:sp>
      <p:sp>
        <p:nvSpPr>
          <p:cNvPr id="157" name="Google Shape;157;p90"/>
          <p:cNvSpPr txBox="1">
            <a:spLocks noGrp="1"/>
          </p:cNvSpPr>
          <p:nvPr>
            <p:ph type="sldNum" idx="12"/>
          </p:nvPr>
        </p:nvSpPr>
        <p:spPr>
          <a:xfrm>
            <a:off x="8868254" y="4937760"/>
            <a:ext cx="275625" cy="205875"/>
          </a:xfrm>
          <a:prstGeom prst="rect">
            <a:avLst/>
          </a:prstGeom>
          <a:noFill/>
          <a:ln>
            <a:noFill/>
          </a:ln>
        </p:spPr>
        <p:txBody>
          <a:bodyPr spcFirstLastPara="1" wrap="square" lIns="51425" tIns="25700" rIns="51425" bIns="25700" anchor="ctr" anchorCtr="0">
            <a:noAutofit/>
          </a:bodyPr>
          <a:lstStyle>
            <a:lvl1pPr marL="0" marR="0" lvl="0"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1pPr>
            <a:lvl2pPr marL="0" marR="0" lvl="1"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2pPr>
            <a:lvl3pPr marL="0" marR="0" lvl="2"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3pPr>
            <a:lvl4pPr marL="0" marR="0" lvl="3"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4pPr>
            <a:lvl5pPr marL="0" marR="0" lvl="4"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5pPr>
            <a:lvl6pPr marL="0" marR="0" lvl="5"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6pPr>
            <a:lvl7pPr marL="0" marR="0" lvl="6"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7pPr>
            <a:lvl8pPr marL="0" marR="0" lvl="7"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8pPr>
            <a:lvl9pPr marL="0" marR="0" lvl="8"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ext Full Width 1">
  <p:cSld name="Text Full Width 1">
    <p:spTree>
      <p:nvGrpSpPr>
        <p:cNvPr id="1" name="Shape 158"/>
        <p:cNvGrpSpPr/>
        <p:nvPr/>
      </p:nvGrpSpPr>
      <p:grpSpPr>
        <a:xfrm>
          <a:off x="0" y="0"/>
          <a:ext cx="0" cy="0"/>
          <a:chOff x="0" y="0"/>
          <a:chExt cx="0" cy="0"/>
        </a:xfrm>
      </p:grpSpPr>
      <p:sp>
        <p:nvSpPr>
          <p:cNvPr id="159" name="Google Shape;159;p91"/>
          <p:cNvSpPr txBox="1">
            <a:spLocks noGrp="1"/>
          </p:cNvSpPr>
          <p:nvPr>
            <p:ph type="title"/>
          </p:nvPr>
        </p:nvSpPr>
        <p:spPr>
          <a:xfrm>
            <a:off x="468630" y="273844"/>
            <a:ext cx="8200575" cy="701775"/>
          </a:xfrm>
          <a:prstGeom prst="rect">
            <a:avLst/>
          </a:prstGeom>
          <a:noFill/>
          <a:ln>
            <a:noFill/>
          </a:ln>
        </p:spPr>
        <p:txBody>
          <a:bodyPr spcFirstLastPara="1" wrap="square" lIns="68575" tIns="68575" rIns="68575" bIns="68575" anchor="ctr" anchorCtr="0">
            <a:noAutofit/>
          </a:bodyPr>
          <a:lstStyle>
            <a:lvl1pPr marR="0" lvl="0" algn="l">
              <a:lnSpc>
                <a:spcPct val="90000"/>
              </a:lnSpc>
              <a:spcBef>
                <a:spcPts val="0"/>
              </a:spcBef>
              <a:spcAft>
                <a:spcPts val="0"/>
              </a:spcAft>
              <a:buClr>
                <a:srgbClr val="168FDF"/>
              </a:buClr>
              <a:buSzPts val="2000"/>
              <a:buFont typeface="Arial"/>
              <a:buNone/>
              <a:defRPr sz="2700" b="0" i="0" u="none" strike="noStrike" cap="none">
                <a:solidFill>
                  <a:srgbClr val="168FDF"/>
                </a:solidFill>
                <a:latin typeface="Arial"/>
                <a:ea typeface="Arial"/>
                <a:cs typeface="Arial"/>
                <a:sym typeface="Arial"/>
              </a:defRPr>
            </a:lvl1pPr>
            <a:lvl2pPr lvl="1" algn="l">
              <a:lnSpc>
                <a:spcPct val="100000"/>
              </a:lnSpc>
              <a:spcBef>
                <a:spcPts val="0"/>
              </a:spcBef>
              <a:spcAft>
                <a:spcPts val="0"/>
              </a:spcAft>
              <a:buSzPts val="800"/>
              <a:buFont typeface="Arial"/>
              <a:buNone/>
              <a:defRPr sz="1400"/>
            </a:lvl2pPr>
            <a:lvl3pPr lvl="2" algn="l">
              <a:lnSpc>
                <a:spcPct val="100000"/>
              </a:lnSpc>
              <a:spcBef>
                <a:spcPts val="0"/>
              </a:spcBef>
              <a:spcAft>
                <a:spcPts val="0"/>
              </a:spcAft>
              <a:buSzPts val="800"/>
              <a:buFont typeface="Arial"/>
              <a:buNone/>
              <a:defRPr sz="1400"/>
            </a:lvl3pPr>
            <a:lvl4pPr lvl="3" algn="l">
              <a:lnSpc>
                <a:spcPct val="100000"/>
              </a:lnSpc>
              <a:spcBef>
                <a:spcPts val="0"/>
              </a:spcBef>
              <a:spcAft>
                <a:spcPts val="0"/>
              </a:spcAft>
              <a:buSzPts val="800"/>
              <a:buFont typeface="Arial"/>
              <a:buNone/>
              <a:defRPr sz="1400"/>
            </a:lvl4pPr>
            <a:lvl5pPr lvl="4" algn="l">
              <a:lnSpc>
                <a:spcPct val="100000"/>
              </a:lnSpc>
              <a:spcBef>
                <a:spcPts val="0"/>
              </a:spcBef>
              <a:spcAft>
                <a:spcPts val="0"/>
              </a:spcAft>
              <a:buSzPts val="800"/>
              <a:buFont typeface="Arial"/>
              <a:buNone/>
              <a:defRPr sz="1400"/>
            </a:lvl5pPr>
            <a:lvl6pPr lvl="5" algn="l">
              <a:lnSpc>
                <a:spcPct val="100000"/>
              </a:lnSpc>
              <a:spcBef>
                <a:spcPts val="0"/>
              </a:spcBef>
              <a:spcAft>
                <a:spcPts val="0"/>
              </a:spcAft>
              <a:buSzPts val="800"/>
              <a:buFont typeface="Arial"/>
              <a:buNone/>
              <a:defRPr sz="1400"/>
            </a:lvl6pPr>
            <a:lvl7pPr lvl="6" algn="l">
              <a:lnSpc>
                <a:spcPct val="100000"/>
              </a:lnSpc>
              <a:spcBef>
                <a:spcPts val="0"/>
              </a:spcBef>
              <a:spcAft>
                <a:spcPts val="0"/>
              </a:spcAft>
              <a:buSzPts val="800"/>
              <a:buFont typeface="Arial"/>
              <a:buNone/>
              <a:defRPr sz="1400"/>
            </a:lvl7pPr>
            <a:lvl8pPr lvl="7" algn="l">
              <a:lnSpc>
                <a:spcPct val="100000"/>
              </a:lnSpc>
              <a:spcBef>
                <a:spcPts val="0"/>
              </a:spcBef>
              <a:spcAft>
                <a:spcPts val="0"/>
              </a:spcAft>
              <a:buSzPts val="800"/>
              <a:buFont typeface="Arial"/>
              <a:buNone/>
              <a:defRPr sz="1400"/>
            </a:lvl8pPr>
            <a:lvl9pPr lvl="8" algn="l">
              <a:lnSpc>
                <a:spcPct val="100000"/>
              </a:lnSpc>
              <a:spcBef>
                <a:spcPts val="0"/>
              </a:spcBef>
              <a:spcAft>
                <a:spcPts val="0"/>
              </a:spcAft>
              <a:buSzPts val="800"/>
              <a:buFont typeface="Arial"/>
              <a:buNone/>
              <a:defRPr sz="1400"/>
            </a:lvl9pPr>
          </a:lstStyle>
          <a:p>
            <a:endParaRPr/>
          </a:p>
        </p:txBody>
      </p:sp>
      <p:sp>
        <p:nvSpPr>
          <p:cNvPr id="160" name="Google Shape;160;p91"/>
          <p:cNvSpPr txBox="1">
            <a:spLocks noGrp="1"/>
          </p:cNvSpPr>
          <p:nvPr>
            <p:ph type="body" idx="1"/>
          </p:nvPr>
        </p:nvSpPr>
        <p:spPr>
          <a:xfrm>
            <a:off x="468630" y="1001316"/>
            <a:ext cx="8200575" cy="3263400"/>
          </a:xfrm>
          <a:prstGeom prst="rect">
            <a:avLst/>
          </a:prstGeom>
          <a:noFill/>
          <a:ln>
            <a:noFill/>
          </a:ln>
        </p:spPr>
        <p:txBody>
          <a:bodyPr spcFirstLastPara="1" wrap="square" lIns="68575" tIns="68575" rIns="68575" bIns="68575" anchor="t" anchorCtr="0">
            <a:noAutofit/>
          </a:bodyPr>
          <a:lstStyle>
            <a:lvl1pPr marL="457200" marR="0" lvl="0" indent="-330200" algn="l">
              <a:lnSpc>
                <a:spcPct val="100000"/>
              </a:lnSpc>
              <a:spcBef>
                <a:spcPts val="800"/>
              </a:spcBef>
              <a:spcAft>
                <a:spcPts val="0"/>
              </a:spcAft>
              <a:buClr>
                <a:srgbClr val="168FDF"/>
              </a:buClr>
              <a:buSzPts val="1600"/>
              <a:buFont typeface="Helvetica Neue"/>
              <a:buChar char="›"/>
              <a:defRPr sz="2100" b="0" i="0" u="none" strike="noStrike" cap="none">
                <a:solidFill>
                  <a:srgbClr val="2F2F2F"/>
                </a:solidFill>
                <a:latin typeface="Arial"/>
                <a:ea typeface="Arial"/>
                <a:cs typeface="Arial"/>
                <a:sym typeface="Arial"/>
              </a:defRPr>
            </a:lvl1pPr>
            <a:lvl2pPr marL="914400" marR="0" lvl="1" indent="-323850" algn="l">
              <a:lnSpc>
                <a:spcPct val="100000"/>
              </a:lnSpc>
              <a:spcBef>
                <a:spcPts val="400"/>
              </a:spcBef>
              <a:spcAft>
                <a:spcPts val="0"/>
              </a:spcAft>
              <a:buClr>
                <a:srgbClr val="168FDF"/>
              </a:buClr>
              <a:buSzPts val="1500"/>
              <a:buFont typeface="Helvetica Neue"/>
              <a:buChar char="›"/>
              <a:defRPr sz="2000" b="0" i="0" u="none" strike="noStrike" cap="none">
                <a:solidFill>
                  <a:srgbClr val="2F2F2F"/>
                </a:solidFill>
                <a:latin typeface="Arial"/>
                <a:ea typeface="Arial"/>
                <a:cs typeface="Arial"/>
                <a:sym typeface="Arial"/>
              </a:defRPr>
            </a:lvl2pPr>
            <a:lvl3pPr marL="1371600" marR="0" lvl="2" indent="-317500" algn="l">
              <a:lnSpc>
                <a:spcPct val="100000"/>
              </a:lnSpc>
              <a:spcBef>
                <a:spcPts val="400"/>
              </a:spcBef>
              <a:spcAft>
                <a:spcPts val="0"/>
              </a:spcAft>
              <a:buClr>
                <a:srgbClr val="168FDF"/>
              </a:buClr>
              <a:buSzPts val="1400"/>
              <a:buFont typeface="Helvetica Neue"/>
              <a:buChar char="›"/>
              <a:defRPr sz="1800" b="0" i="0" u="none" strike="noStrike" cap="none">
                <a:solidFill>
                  <a:srgbClr val="2F2F2F"/>
                </a:solidFill>
                <a:latin typeface="Arial"/>
                <a:ea typeface="Arial"/>
                <a:cs typeface="Arial"/>
                <a:sym typeface="Arial"/>
              </a:defRPr>
            </a:lvl3pPr>
            <a:lvl4pPr marL="1828800" marR="0" lvl="3" indent="-311150" algn="l">
              <a:lnSpc>
                <a:spcPct val="100000"/>
              </a:lnSpc>
              <a:spcBef>
                <a:spcPts val="400"/>
              </a:spcBef>
              <a:spcAft>
                <a:spcPts val="0"/>
              </a:spcAft>
              <a:buClr>
                <a:srgbClr val="168FDF"/>
              </a:buClr>
              <a:buSzPts val="1300"/>
              <a:buFont typeface="Helvetica Neue"/>
              <a:buChar char="›"/>
              <a:defRPr sz="1700" b="0" i="0" u="none" strike="noStrike" cap="none">
                <a:solidFill>
                  <a:srgbClr val="2F2F2F"/>
                </a:solidFill>
                <a:latin typeface="Arial"/>
                <a:ea typeface="Arial"/>
                <a:cs typeface="Arial"/>
                <a:sym typeface="Arial"/>
              </a:defRPr>
            </a:lvl4pPr>
            <a:lvl5pPr marL="2286000" marR="0" lvl="4" indent="-298450" algn="l">
              <a:lnSpc>
                <a:spcPct val="100000"/>
              </a:lnSpc>
              <a:spcBef>
                <a:spcPts val="400"/>
              </a:spcBef>
              <a:spcAft>
                <a:spcPts val="0"/>
              </a:spcAft>
              <a:buClr>
                <a:srgbClr val="168FDF"/>
              </a:buClr>
              <a:buSzPts val="1100"/>
              <a:buFont typeface="Helvetica Neue"/>
              <a:buChar char="›"/>
              <a:defRPr sz="1500" b="0" i="0" u="none" strike="noStrike" cap="none">
                <a:solidFill>
                  <a:srgbClr val="2F2F2F"/>
                </a:solidFill>
                <a:latin typeface="Arial"/>
                <a:ea typeface="Arial"/>
                <a:cs typeface="Arial"/>
                <a:sym typeface="Arial"/>
              </a:defRPr>
            </a:lvl5pPr>
            <a:lvl6pPr marL="2743200" marR="0" lvl="5"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6pPr>
            <a:lvl7pPr marL="3200400" marR="0" lvl="6"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7pPr>
            <a:lvl8pPr marL="3657600" marR="0" lvl="7"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8pPr>
            <a:lvl9pPr marL="4114800" marR="0" lvl="8"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9pPr>
          </a:lstStyle>
          <a:p>
            <a:endParaRPr/>
          </a:p>
        </p:txBody>
      </p:sp>
      <p:cxnSp>
        <p:nvCxnSpPr>
          <p:cNvPr id="161" name="Google Shape;161;p91"/>
          <p:cNvCxnSpPr/>
          <p:nvPr/>
        </p:nvCxnSpPr>
        <p:spPr>
          <a:xfrm>
            <a:off x="308610" y="273844"/>
            <a:ext cx="0" cy="4581675"/>
          </a:xfrm>
          <a:prstGeom prst="straightConnector1">
            <a:avLst/>
          </a:prstGeom>
          <a:noFill/>
          <a:ln w="9525" cap="flat" cmpd="sng">
            <a:solidFill>
              <a:srgbClr val="168FDF"/>
            </a:solidFill>
            <a:prstDash val="solid"/>
            <a:miter lim="800000"/>
            <a:headEnd type="none" w="sm" len="sm"/>
            <a:tailEnd type="none" w="sm" len="sm"/>
          </a:ln>
        </p:spPr>
      </p:cxnSp>
      <p:pic>
        <p:nvPicPr>
          <p:cNvPr id="162" name="Google Shape;162;p91"/>
          <p:cNvPicPr preferRelativeResize="0"/>
          <p:nvPr/>
        </p:nvPicPr>
        <p:blipFill rotWithShape="1">
          <a:blip r:embed="rId2">
            <a:alphaModFix/>
          </a:blip>
          <a:srcRect/>
          <a:stretch/>
        </p:blipFill>
        <p:spPr>
          <a:xfrm>
            <a:off x="455313" y="4734018"/>
            <a:ext cx="2033132" cy="121351"/>
          </a:xfrm>
          <a:prstGeom prst="rect">
            <a:avLst/>
          </a:prstGeom>
          <a:noFill/>
          <a:ln>
            <a:noFill/>
          </a:ln>
        </p:spPr>
      </p:pic>
      <p:sp>
        <p:nvSpPr>
          <p:cNvPr id="163" name="Google Shape;163;p91"/>
          <p:cNvSpPr txBox="1">
            <a:spLocks noGrp="1"/>
          </p:cNvSpPr>
          <p:nvPr>
            <p:ph type="dt" idx="10"/>
          </p:nvPr>
        </p:nvSpPr>
        <p:spPr>
          <a:xfrm>
            <a:off x="8242917" y="4937760"/>
            <a:ext cx="618525" cy="205875"/>
          </a:xfrm>
          <a:prstGeom prst="rect">
            <a:avLst/>
          </a:prstGeom>
          <a:noFill/>
          <a:ln>
            <a:noFill/>
          </a:ln>
        </p:spPr>
        <p:txBody>
          <a:bodyPr spcFirstLastPara="1" wrap="square" lIns="68575" tIns="68575" rIns="68575" bIns="68575" anchor="ctr" anchorCtr="0">
            <a:noAutofit/>
          </a:bodyPr>
          <a:lstStyle>
            <a:lvl1pPr marR="0" lvl="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1pPr>
            <a:lvl2pPr marR="0" lvl="1"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9pPr>
          </a:lstStyle>
          <a:p>
            <a:endParaRPr/>
          </a:p>
        </p:txBody>
      </p:sp>
      <p:sp>
        <p:nvSpPr>
          <p:cNvPr id="164" name="Google Shape;164;p91"/>
          <p:cNvSpPr txBox="1">
            <a:spLocks noGrp="1"/>
          </p:cNvSpPr>
          <p:nvPr>
            <p:ph type="ftr" idx="11"/>
          </p:nvPr>
        </p:nvSpPr>
        <p:spPr>
          <a:xfrm>
            <a:off x="455536" y="4937760"/>
            <a:ext cx="2526525" cy="205875"/>
          </a:xfrm>
          <a:prstGeom prst="rect">
            <a:avLst/>
          </a:prstGeom>
          <a:noFill/>
          <a:ln>
            <a:noFill/>
          </a:ln>
        </p:spPr>
        <p:txBody>
          <a:bodyPr spcFirstLastPara="1" wrap="square" lIns="68575" tIns="68575" rIns="68575" bIns="68575" anchor="ctr" anchorCtr="0">
            <a:noAutofit/>
          </a:bodyPr>
          <a:lstStyle>
            <a:lvl1pPr marR="0" lvl="0" algn="l">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1pPr>
            <a:lvl2pPr marR="0" lvl="1"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9pPr>
          </a:lstStyle>
          <a:p>
            <a:endParaRPr/>
          </a:p>
        </p:txBody>
      </p:sp>
      <p:sp>
        <p:nvSpPr>
          <p:cNvPr id="165" name="Google Shape;165;p91"/>
          <p:cNvSpPr txBox="1">
            <a:spLocks noGrp="1"/>
          </p:cNvSpPr>
          <p:nvPr>
            <p:ph type="sldNum" idx="12"/>
          </p:nvPr>
        </p:nvSpPr>
        <p:spPr>
          <a:xfrm>
            <a:off x="8868254" y="4937760"/>
            <a:ext cx="275625" cy="205875"/>
          </a:xfrm>
          <a:prstGeom prst="rect">
            <a:avLst/>
          </a:prstGeom>
          <a:noFill/>
          <a:ln>
            <a:noFill/>
          </a:ln>
        </p:spPr>
        <p:txBody>
          <a:bodyPr spcFirstLastPara="1" wrap="square" lIns="51425" tIns="25700" rIns="51425" bIns="25700" anchor="ctr" anchorCtr="0">
            <a:noAutofit/>
          </a:bodyPr>
          <a:lstStyle>
            <a:lvl1pPr marL="0" marR="0" lvl="0"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1pPr>
            <a:lvl2pPr marL="0" marR="0" lvl="1"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2pPr>
            <a:lvl3pPr marL="0" marR="0" lvl="2"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3pPr>
            <a:lvl4pPr marL="0" marR="0" lvl="3"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4pPr>
            <a:lvl5pPr marL="0" marR="0" lvl="4"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5pPr>
            <a:lvl6pPr marL="0" marR="0" lvl="5"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6pPr>
            <a:lvl7pPr marL="0" marR="0" lvl="6"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7pPr>
            <a:lvl8pPr marL="0" marR="0" lvl="7"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8pPr>
            <a:lvl9pPr marL="0" marR="0" lvl="8"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type="title">
  <p:cSld name="Title">
    <p:bg>
      <p:bgPr>
        <a:blipFill>
          <a:blip r:embed="rId2">
            <a:alphaModFix/>
          </a:blip>
          <a:stretch>
            <a:fillRect/>
          </a:stretch>
        </a:blipFill>
        <a:effectLst/>
      </p:bgPr>
    </p:bg>
    <p:spTree>
      <p:nvGrpSpPr>
        <p:cNvPr id="1" name="Shape 56"/>
        <p:cNvGrpSpPr/>
        <p:nvPr/>
      </p:nvGrpSpPr>
      <p:grpSpPr>
        <a:xfrm>
          <a:off x="0" y="0"/>
          <a:ext cx="0" cy="0"/>
          <a:chOff x="0" y="0"/>
          <a:chExt cx="0" cy="0"/>
        </a:xfrm>
      </p:grpSpPr>
      <p:sp>
        <p:nvSpPr>
          <p:cNvPr id="57" name="Google Shape;57;p14"/>
          <p:cNvSpPr txBox="1">
            <a:spLocks noGrp="1"/>
          </p:cNvSpPr>
          <p:nvPr>
            <p:ph type="ctrTitle"/>
          </p:nvPr>
        </p:nvSpPr>
        <p:spPr>
          <a:xfrm>
            <a:off x="628650" y="727472"/>
            <a:ext cx="4400550" cy="1790775"/>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Clr>
                <a:schemeClr val="lt1"/>
              </a:buClr>
              <a:buSzPts val="3300"/>
              <a:buFont typeface="Arial"/>
              <a:buNone/>
              <a:defRPr sz="3300">
                <a:solidFill>
                  <a:schemeClr val="lt1"/>
                </a:solidFill>
                <a:latin typeface="Arial"/>
                <a:ea typeface="Arial"/>
                <a:cs typeface="Arial"/>
                <a:sym typeface="Aria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58" name="Google Shape;58;p14"/>
          <p:cNvSpPr txBox="1">
            <a:spLocks noGrp="1"/>
          </p:cNvSpPr>
          <p:nvPr>
            <p:ph type="subTitle" idx="1"/>
          </p:nvPr>
        </p:nvSpPr>
        <p:spPr>
          <a:xfrm>
            <a:off x="628650" y="2587228"/>
            <a:ext cx="4400550" cy="628425"/>
          </a:xfrm>
          <a:prstGeom prst="rect">
            <a:avLst/>
          </a:prstGeom>
          <a:noFill/>
          <a:ln>
            <a:noFill/>
          </a:ln>
        </p:spPr>
        <p:txBody>
          <a:bodyPr spcFirstLastPara="1" wrap="square" lIns="68575" tIns="34275" rIns="68575" bIns="34275" anchor="ctr" anchorCtr="0">
            <a:noAutofit/>
          </a:bodyPr>
          <a:lstStyle>
            <a:lvl1pPr lvl="0" algn="l">
              <a:lnSpc>
                <a:spcPct val="100000"/>
              </a:lnSpc>
              <a:spcBef>
                <a:spcPts val="800"/>
              </a:spcBef>
              <a:spcAft>
                <a:spcPts val="0"/>
              </a:spcAft>
              <a:buSzPts val="2100"/>
              <a:buNone/>
              <a:defRPr sz="2100">
                <a:solidFill>
                  <a:schemeClr val="lt1"/>
                </a:solidFill>
                <a:latin typeface="Arial"/>
                <a:ea typeface="Arial"/>
                <a:cs typeface="Arial"/>
                <a:sym typeface="Arial"/>
              </a:defRPr>
            </a:lvl1pPr>
            <a:lvl2pPr lvl="1" algn="ctr">
              <a:lnSpc>
                <a:spcPct val="100000"/>
              </a:lnSpc>
              <a:spcBef>
                <a:spcPts val="400"/>
              </a:spcBef>
              <a:spcAft>
                <a:spcPts val="0"/>
              </a:spcAft>
              <a:buSzPts val="1500"/>
              <a:buNone/>
              <a:defRPr sz="1500"/>
            </a:lvl2pPr>
            <a:lvl3pPr lvl="2" algn="ctr">
              <a:lnSpc>
                <a:spcPct val="100000"/>
              </a:lnSpc>
              <a:spcBef>
                <a:spcPts val="400"/>
              </a:spcBef>
              <a:spcAft>
                <a:spcPts val="0"/>
              </a:spcAft>
              <a:buSzPts val="1400"/>
              <a:buNone/>
              <a:defRPr sz="1400"/>
            </a:lvl3pPr>
            <a:lvl4pPr lvl="3" algn="ctr">
              <a:lnSpc>
                <a:spcPct val="100000"/>
              </a:lnSpc>
              <a:spcBef>
                <a:spcPts val="400"/>
              </a:spcBef>
              <a:spcAft>
                <a:spcPts val="0"/>
              </a:spcAft>
              <a:buSzPts val="1200"/>
              <a:buNone/>
              <a:defRPr sz="1200"/>
            </a:lvl4pPr>
            <a:lvl5pPr lvl="4" algn="ctr">
              <a:lnSpc>
                <a:spcPct val="100000"/>
              </a:lnSpc>
              <a:spcBef>
                <a:spcPts val="400"/>
              </a:spcBef>
              <a:spcAft>
                <a:spcPts val="0"/>
              </a:spcAft>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a:endParaRPr/>
          </a:p>
        </p:txBody>
      </p:sp>
      <p:pic>
        <p:nvPicPr>
          <p:cNvPr id="59" name="Google Shape;59;p14" descr="A picture containing thing&#10;&#10;Description generated with high confidence"/>
          <p:cNvPicPr preferRelativeResize="0"/>
          <p:nvPr/>
        </p:nvPicPr>
        <p:blipFill rotWithShape="1">
          <a:blip r:embed="rId3">
            <a:alphaModFix/>
          </a:blip>
          <a:srcRect/>
          <a:stretch/>
        </p:blipFill>
        <p:spPr>
          <a:xfrm>
            <a:off x="628650" y="4376968"/>
            <a:ext cx="3771900" cy="225131"/>
          </a:xfrm>
          <a:prstGeom prst="rect">
            <a:avLst/>
          </a:prstGeom>
          <a:noFill/>
          <a:ln>
            <a:noFill/>
          </a:ln>
        </p:spPr>
      </p:pic>
      <p:sp>
        <p:nvSpPr>
          <p:cNvPr id="60" name="Google Shape;60;p14"/>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lnSpc>
                <a:spcPct val="100000"/>
              </a:lnSpc>
              <a:spcBef>
                <a:spcPts val="0"/>
              </a:spcBef>
              <a:spcAft>
                <a:spcPts val="0"/>
              </a:spcAft>
              <a:buClr>
                <a:schemeClr val="lt1"/>
              </a:buClr>
              <a:buSzPts val="1100"/>
              <a:buFont typeface="Arial"/>
              <a:buNone/>
              <a:defRPr sz="800">
                <a:solidFill>
                  <a:schemeClr val="lt1"/>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61" name="Google Shape;61;p14"/>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Clr>
                <a:schemeClr val="lt1"/>
              </a:buClr>
              <a:buSzPts val="1100"/>
              <a:buFont typeface="Arial"/>
              <a:buNone/>
              <a:defRPr sz="800">
                <a:solidFill>
                  <a:schemeClr val="lt1"/>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62" name="Google Shape;62;p14"/>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pic>
        <p:nvPicPr>
          <p:cNvPr id="63" name="Google Shape;63;p14"/>
          <p:cNvPicPr preferRelativeResize="0"/>
          <p:nvPr/>
        </p:nvPicPr>
        <p:blipFill rotWithShape="1">
          <a:blip r:embed="rId4">
            <a:alphaModFix/>
          </a:blip>
          <a:srcRect/>
          <a:stretch/>
        </p:blipFill>
        <p:spPr>
          <a:xfrm>
            <a:off x="614796" y="3919437"/>
            <a:ext cx="2750129" cy="258512"/>
          </a:xfrm>
          <a:prstGeom prst="rect">
            <a:avLst/>
          </a:prstGeom>
          <a:noFill/>
          <a:ln>
            <a:noFill/>
          </a:ln>
        </p:spPr>
      </p:pic>
    </p:spTree>
    <p:extLst>
      <p:ext uri="{BB962C8B-B14F-4D97-AF65-F5344CB8AC3E}">
        <p14:creationId xmlns:p14="http://schemas.microsoft.com/office/powerpoint/2010/main" val="1311022349"/>
      </p:ext>
    </p:extLst>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2_Text Full Width">
  <p:cSld name="2_Text Full Width">
    <p:spTree>
      <p:nvGrpSpPr>
        <p:cNvPr id="1" name="Shape 19"/>
        <p:cNvGrpSpPr/>
        <p:nvPr/>
      </p:nvGrpSpPr>
      <p:grpSpPr>
        <a:xfrm>
          <a:off x="0" y="0"/>
          <a:ext cx="0" cy="0"/>
          <a:chOff x="0" y="0"/>
          <a:chExt cx="0" cy="0"/>
        </a:xfrm>
      </p:grpSpPr>
      <p:sp>
        <p:nvSpPr>
          <p:cNvPr id="20" name="Google Shape;20;p73"/>
          <p:cNvSpPr txBox="1">
            <a:spLocks noGrp="1"/>
          </p:cNvSpPr>
          <p:nvPr>
            <p:ph type="title"/>
          </p:nvPr>
        </p:nvSpPr>
        <p:spPr>
          <a:xfrm>
            <a:off x="468630" y="273844"/>
            <a:ext cx="8200575" cy="701775"/>
          </a:xfrm>
          <a:prstGeom prst="rect">
            <a:avLst/>
          </a:prstGeom>
          <a:noFill/>
          <a:ln>
            <a:noFill/>
          </a:ln>
        </p:spPr>
        <p:txBody>
          <a:bodyPr spcFirstLastPara="1" wrap="square" lIns="51425" tIns="51425" rIns="51425" bIns="51425" anchor="ctr" anchorCtr="0">
            <a:noAutofit/>
          </a:bodyPr>
          <a:lstStyle>
            <a:lvl1pPr marR="0" lvl="0" algn="l">
              <a:lnSpc>
                <a:spcPct val="90000"/>
              </a:lnSpc>
              <a:spcBef>
                <a:spcPts val="0"/>
              </a:spcBef>
              <a:spcAft>
                <a:spcPts val="0"/>
              </a:spcAft>
              <a:buClr>
                <a:srgbClr val="168FDF"/>
              </a:buClr>
              <a:buSzPts val="2000"/>
              <a:buFont typeface="Arial"/>
              <a:buNone/>
              <a:defRPr sz="2700" b="0" i="0" u="none" strike="noStrike" cap="none">
                <a:solidFill>
                  <a:srgbClr val="168FDF"/>
                </a:solidFill>
                <a:latin typeface="Arial"/>
                <a:ea typeface="Arial"/>
                <a:cs typeface="Arial"/>
                <a:sym typeface="Arial"/>
              </a:defRPr>
            </a:lvl1pPr>
            <a:lvl2pPr lvl="1" algn="l">
              <a:lnSpc>
                <a:spcPct val="100000"/>
              </a:lnSpc>
              <a:spcBef>
                <a:spcPts val="0"/>
              </a:spcBef>
              <a:spcAft>
                <a:spcPts val="0"/>
              </a:spcAft>
              <a:buSzPts val="800"/>
              <a:buNone/>
              <a:defRPr sz="1400"/>
            </a:lvl2pPr>
            <a:lvl3pPr lvl="2" algn="l">
              <a:lnSpc>
                <a:spcPct val="100000"/>
              </a:lnSpc>
              <a:spcBef>
                <a:spcPts val="0"/>
              </a:spcBef>
              <a:spcAft>
                <a:spcPts val="0"/>
              </a:spcAft>
              <a:buSzPts val="800"/>
              <a:buNone/>
              <a:defRPr sz="1400"/>
            </a:lvl3pPr>
            <a:lvl4pPr lvl="3" algn="l">
              <a:lnSpc>
                <a:spcPct val="100000"/>
              </a:lnSpc>
              <a:spcBef>
                <a:spcPts val="0"/>
              </a:spcBef>
              <a:spcAft>
                <a:spcPts val="0"/>
              </a:spcAft>
              <a:buSzPts val="800"/>
              <a:buNone/>
              <a:defRPr sz="1400"/>
            </a:lvl4pPr>
            <a:lvl5pPr lvl="4" algn="l">
              <a:lnSpc>
                <a:spcPct val="100000"/>
              </a:lnSpc>
              <a:spcBef>
                <a:spcPts val="0"/>
              </a:spcBef>
              <a:spcAft>
                <a:spcPts val="0"/>
              </a:spcAft>
              <a:buSzPts val="800"/>
              <a:buNone/>
              <a:defRPr sz="1400"/>
            </a:lvl5pPr>
            <a:lvl6pPr lvl="5" algn="l">
              <a:lnSpc>
                <a:spcPct val="100000"/>
              </a:lnSpc>
              <a:spcBef>
                <a:spcPts val="0"/>
              </a:spcBef>
              <a:spcAft>
                <a:spcPts val="0"/>
              </a:spcAft>
              <a:buSzPts val="800"/>
              <a:buNone/>
              <a:defRPr sz="1400"/>
            </a:lvl6pPr>
            <a:lvl7pPr lvl="6" algn="l">
              <a:lnSpc>
                <a:spcPct val="100000"/>
              </a:lnSpc>
              <a:spcBef>
                <a:spcPts val="0"/>
              </a:spcBef>
              <a:spcAft>
                <a:spcPts val="0"/>
              </a:spcAft>
              <a:buSzPts val="800"/>
              <a:buNone/>
              <a:defRPr sz="1400"/>
            </a:lvl7pPr>
            <a:lvl8pPr lvl="7" algn="l">
              <a:lnSpc>
                <a:spcPct val="100000"/>
              </a:lnSpc>
              <a:spcBef>
                <a:spcPts val="0"/>
              </a:spcBef>
              <a:spcAft>
                <a:spcPts val="0"/>
              </a:spcAft>
              <a:buSzPts val="800"/>
              <a:buNone/>
              <a:defRPr sz="1400"/>
            </a:lvl8pPr>
            <a:lvl9pPr lvl="8" algn="l">
              <a:lnSpc>
                <a:spcPct val="100000"/>
              </a:lnSpc>
              <a:spcBef>
                <a:spcPts val="0"/>
              </a:spcBef>
              <a:spcAft>
                <a:spcPts val="0"/>
              </a:spcAft>
              <a:buSzPts val="800"/>
              <a:buNone/>
              <a:defRPr sz="1400"/>
            </a:lvl9pPr>
          </a:lstStyle>
          <a:p>
            <a:endParaRPr/>
          </a:p>
        </p:txBody>
      </p:sp>
      <p:sp>
        <p:nvSpPr>
          <p:cNvPr id="21" name="Google Shape;21;p73"/>
          <p:cNvSpPr txBox="1">
            <a:spLocks noGrp="1"/>
          </p:cNvSpPr>
          <p:nvPr>
            <p:ph type="body" idx="1"/>
          </p:nvPr>
        </p:nvSpPr>
        <p:spPr>
          <a:xfrm>
            <a:off x="468630" y="1001316"/>
            <a:ext cx="8200575" cy="3263400"/>
          </a:xfrm>
          <a:prstGeom prst="rect">
            <a:avLst/>
          </a:prstGeom>
          <a:noFill/>
          <a:ln>
            <a:noFill/>
          </a:ln>
        </p:spPr>
        <p:txBody>
          <a:bodyPr spcFirstLastPara="1" wrap="square" lIns="51425" tIns="51425" rIns="51425" bIns="51425" anchor="t" anchorCtr="0">
            <a:noAutofit/>
          </a:bodyPr>
          <a:lstStyle>
            <a:lvl1pPr marL="457200" marR="0" lvl="0" indent="-330200" algn="l">
              <a:lnSpc>
                <a:spcPct val="100000"/>
              </a:lnSpc>
              <a:spcBef>
                <a:spcPts val="800"/>
              </a:spcBef>
              <a:spcAft>
                <a:spcPts val="0"/>
              </a:spcAft>
              <a:buClr>
                <a:srgbClr val="168FDF"/>
              </a:buClr>
              <a:buSzPts val="1600"/>
              <a:buFont typeface="Helvetica Neue"/>
              <a:buChar char="›"/>
              <a:defRPr sz="2100" b="0" i="0" u="none" strike="noStrike" cap="none">
                <a:solidFill>
                  <a:srgbClr val="2F2F2F"/>
                </a:solidFill>
                <a:latin typeface="Arial"/>
                <a:ea typeface="Arial"/>
                <a:cs typeface="Arial"/>
                <a:sym typeface="Arial"/>
              </a:defRPr>
            </a:lvl1pPr>
            <a:lvl2pPr marL="914400" marR="0" lvl="1" indent="-323850" algn="l">
              <a:lnSpc>
                <a:spcPct val="100000"/>
              </a:lnSpc>
              <a:spcBef>
                <a:spcPts val="400"/>
              </a:spcBef>
              <a:spcAft>
                <a:spcPts val="0"/>
              </a:spcAft>
              <a:buClr>
                <a:srgbClr val="168FDF"/>
              </a:buClr>
              <a:buSzPts val="1500"/>
              <a:buFont typeface="Helvetica Neue"/>
              <a:buChar char="›"/>
              <a:defRPr sz="2000" b="0" i="0" u="none" strike="noStrike" cap="none">
                <a:solidFill>
                  <a:srgbClr val="2F2F2F"/>
                </a:solidFill>
                <a:latin typeface="Arial"/>
                <a:ea typeface="Arial"/>
                <a:cs typeface="Arial"/>
                <a:sym typeface="Arial"/>
              </a:defRPr>
            </a:lvl2pPr>
            <a:lvl3pPr marL="1371600" marR="0" lvl="2" indent="-317500" algn="l">
              <a:lnSpc>
                <a:spcPct val="100000"/>
              </a:lnSpc>
              <a:spcBef>
                <a:spcPts val="400"/>
              </a:spcBef>
              <a:spcAft>
                <a:spcPts val="0"/>
              </a:spcAft>
              <a:buClr>
                <a:srgbClr val="168FDF"/>
              </a:buClr>
              <a:buSzPts val="1400"/>
              <a:buFont typeface="Helvetica Neue"/>
              <a:buChar char="›"/>
              <a:defRPr sz="1800" b="0" i="0" u="none" strike="noStrike" cap="none">
                <a:solidFill>
                  <a:srgbClr val="2F2F2F"/>
                </a:solidFill>
                <a:latin typeface="Arial"/>
                <a:ea typeface="Arial"/>
                <a:cs typeface="Arial"/>
                <a:sym typeface="Arial"/>
              </a:defRPr>
            </a:lvl3pPr>
            <a:lvl4pPr marL="1828800" marR="0" lvl="3" indent="-311150" algn="l">
              <a:lnSpc>
                <a:spcPct val="100000"/>
              </a:lnSpc>
              <a:spcBef>
                <a:spcPts val="400"/>
              </a:spcBef>
              <a:spcAft>
                <a:spcPts val="0"/>
              </a:spcAft>
              <a:buClr>
                <a:srgbClr val="168FDF"/>
              </a:buClr>
              <a:buSzPts val="1300"/>
              <a:buFont typeface="Helvetica Neue"/>
              <a:buChar char="›"/>
              <a:defRPr sz="1700" b="0" i="0" u="none" strike="noStrike" cap="none">
                <a:solidFill>
                  <a:srgbClr val="2F2F2F"/>
                </a:solidFill>
                <a:latin typeface="Arial"/>
                <a:ea typeface="Arial"/>
                <a:cs typeface="Arial"/>
                <a:sym typeface="Arial"/>
              </a:defRPr>
            </a:lvl4pPr>
            <a:lvl5pPr marL="2286000" marR="0" lvl="4" indent="-298450" algn="l">
              <a:lnSpc>
                <a:spcPct val="100000"/>
              </a:lnSpc>
              <a:spcBef>
                <a:spcPts val="400"/>
              </a:spcBef>
              <a:spcAft>
                <a:spcPts val="0"/>
              </a:spcAft>
              <a:buClr>
                <a:srgbClr val="168FDF"/>
              </a:buClr>
              <a:buSzPts val="1100"/>
              <a:buFont typeface="Helvetica Neue"/>
              <a:buChar char="›"/>
              <a:defRPr sz="1500" b="0" i="0" u="none" strike="noStrike" cap="none">
                <a:solidFill>
                  <a:srgbClr val="2F2F2F"/>
                </a:solidFill>
                <a:latin typeface="Arial"/>
                <a:ea typeface="Arial"/>
                <a:cs typeface="Arial"/>
                <a:sym typeface="Arial"/>
              </a:defRPr>
            </a:lvl5pPr>
            <a:lvl6pPr marL="2743200" marR="0" lvl="5"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6pPr>
            <a:lvl7pPr marL="3200400" marR="0" lvl="6"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7pPr>
            <a:lvl8pPr marL="3657600" marR="0" lvl="7"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8pPr>
            <a:lvl9pPr marL="4114800" marR="0" lvl="8"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9pPr>
          </a:lstStyle>
          <a:p>
            <a:endParaRPr/>
          </a:p>
        </p:txBody>
      </p:sp>
      <p:cxnSp>
        <p:nvCxnSpPr>
          <p:cNvPr id="22" name="Google Shape;22;p73"/>
          <p:cNvCxnSpPr/>
          <p:nvPr/>
        </p:nvCxnSpPr>
        <p:spPr>
          <a:xfrm>
            <a:off x="308610" y="273844"/>
            <a:ext cx="0" cy="4581675"/>
          </a:xfrm>
          <a:prstGeom prst="straightConnector1">
            <a:avLst/>
          </a:prstGeom>
          <a:noFill/>
          <a:ln w="9525" cap="flat" cmpd="sng">
            <a:solidFill>
              <a:srgbClr val="168FDF"/>
            </a:solidFill>
            <a:prstDash val="solid"/>
            <a:miter lim="800000"/>
            <a:headEnd type="none" w="sm" len="sm"/>
            <a:tailEnd type="none" w="sm" len="sm"/>
          </a:ln>
        </p:spPr>
      </p:cxnSp>
      <p:pic>
        <p:nvPicPr>
          <p:cNvPr id="23" name="Google Shape;23;p73"/>
          <p:cNvPicPr preferRelativeResize="0"/>
          <p:nvPr/>
        </p:nvPicPr>
        <p:blipFill rotWithShape="1">
          <a:blip r:embed="rId2">
            <a:alphaModFix/>
          </a:blip>
          <a:srcRect/>
          <a:stretch/>
        </p:blipFill>
        <p:spPr>
          <a:xfrm>
            <a:off x="455313" y="4734018"/>
            <a:ext cx="2033132" cy="121351"/>
          </a:xfrm>
          <a:prstGeom prst="rect">
            <a:avLst/>
          </a:prstGeom>
          <a:noFill/>
          <a:ln>
            <a:noFill/>
          </a:ln>
        </p:spPr>
      </p:pic>
      <p:sp>
        <p:nvSpPr>
          <p:cNvPr id="24" name="Google Shape;24;p73"/>
          <p:cNvSpPr txBox="1">
            <a:spLocks noGrp="1"/>
          </p:cNvSpPr>
          <p:nvPr>
            <p:ph type="dt" idx="10"/>
          </p:nvPr>
        </p:nvSpPr>
        <p:spPr>
          <a:xfrm>
            <a:off x="8242917" y="4937760"/>
            <a:ext cx="618525" cy="205875"/>
          </a:xfrm>
          <a:prstGeom prst="rect">
            <a:avLst/>
          </a:prstGeom>
          <a:noFill/>
          <a:ln>
            <a:noFill/>
          </a:ln>
        </p:spPr>
        <p:txBody>
          <a:bodyPr spcFirstLastPara="1" wrap="square" lIns="51425" tIns="51425" rIns="51425" bIns="51425" anchor="ctr" anchorCtr="0">
            <a:noAutofit/>
          </a:bodyPr>
          <a:lstStyle>
            <a:lvl1pPr marR="0" lvl="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1pPr>
            <a:lvl2pPr marR="0" lvl="1"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9pPr>
          </a:lstStyle>
          <a:p>
            <a:endParaRPr/>
          </a:p>
        </p:txBody>
      </p:sp>
      <p:sp>
        <p:nvSpPr>
          <p:cNvPr id="25" name="Google Shape;25;p73"/>
          <p:cNvSpPr txBox="1">
            <a:spLocks noGrp="1"/>
          </p:cNvSpPr>
          <p:nvPr>
            <p:ph type="ftr" idx="11"/>
          </p:nvPr>
        </p:nvSpPr>
        <p:spPr>
          <a:xfrm>
            <a:off x="455536" y="4937760"/>
            <a:ext cx="2526525" cy="205875"/>
          </a:xfrm>
          <a:prstGeom prst="rect">
            <a:avLst/>
          </a:prstGeom>
          <a:noFill/>
          <a:ln>
            <a:noFill/>
          </a:ln>
        </p:spPr>
        <p:txBody>
          <a:bodyPr spcFirstLastPara="1" wrap="square" lIns="51425" tIns="51425" rIns="51425" bIns="51425" anchor="ctr" anchorCtr="0">
            <a:noAutofit/>
          </a:bodyPr>
          <a:lstStyle>
            <a:lvl1pPr marR="0" lvl="0" algn="l">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1pPr>
            <a:lvl2pPr marR="0" lvl="1"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9pPr>
          </a:lstStyle>
          <a:p>
            <a:endParaRPr/>
          </a:p>
        </p:txBody>
      </p:sp>
      <p:sp>
        <p:nvSpPr>
          <p:cNvPr id="26" name="Google Shape;26;p73"/>
          <p:cNvSpPr txBox="1">
            <a:spLocks noGrp="1"/>
          </p:cNvSpPr>
          <p:nvPr>
            <p:ph type="sldNum" idx="12"/>
          </p:nvPr>
        </p:nvSpPr>
        <p:spPr>
          <a:xfrm>
            <a:off x="8868254" y="4937760"/>
            <a:ext cx="275625" cy="205875"/>
          </a:xfrm>
          <a:prstGeom prst="rect">
            <a:avLst/>
          </a:prstGeom>
          <a:noFill/>
          <a:ln>
            <a:noFill/>
          </a:ln>
        </p:spPr>
        <p:txBody>
          <a:bodyPr spcFirstLastPara="1" wrap="square" lIns="51425" tIns="25700" rIns="51425" bIns="25700" anchor="ctr" anchorCtr="0">
            <a:noAutofit/>
          </a:bodyPr>
          <a:lstStyle>
            <a:lvl1pPr marL="0" marR="0" lvl="0"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1pPr>
            <a:lvl2pPr marL="0" marR="0" lvl="1"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2pPr>
            <a:lvl3pPr marL="0" marR="0" lvl="2"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3pPr>
            <a:lvl4pPr marL="0" marR="0" lvl="3"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4pPr>
            <a:lvl5pPr marL="0" marR="0" lvl="4"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5pPr>
            <a:lvl6pPr marL="0" marR="0" lvl="5"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6pPr>
            <a:lvl7pPr marL="0" marR="0" lvl="6"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7pPr>
            <a:lvl8pPr marL="0" marR="0" lvl="7"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8pPr>
            <a:lvl9pPr marL="0" marR="0" lvl="8"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transition>
    <p:fade thruBlk="1"/>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ext Full Width 1 1">
  <p:cSld name="Text Full Width 1 1">
    <p:bg>
      <p:bgPr>
        <a:solidFill>
          <a:schemeClr val="lt1"/>
        </a:solidFill>
        <a:effectLst/>
      </p:bgPr>
    </p:bg>
    <p:spTree>
      <p:nvGrpSpPr>
        <p:cNvPr id="1" name="Shape 64"/>
        <p:cNvGrpSpPr/>
        <p:nvPr/>
      </p:nvGrpSpPr>
      <p:grpSpPr>
        <a:xfrm>
          <a:off x="0" y="0"/>
          <a:ext cx="0" cy="0"/>
          <a:chOff x="0" y="0"/>
          <a:chExt cx="0" cy="0"/>
        </a:xfrm>
      </p:grpSpPr>
      <p:sp>
        <p:nvSpPr>
          <p:cNvPr id="65" name="Google Shape;65;p15"/>
          <p:cNvSpPr txBox="1">
            <a:spLocks noGrp="1"/>
          </p:cNvSpPr>
          <p:nvPr>
            <p:ph type="title"/>
          </p:nvPr>
        </p:nvSpPr>
        <p:spPr>
          <a:xfrm>
            <a:off x="468630" y="273845"/>
            <a:ext cx="8200350" cy="701775"/>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rgbClr val="168FDF"/>
              </a:buClr>
              <a:buSzPts val="2700"/>
              <a:buFont typeface="Arial"/>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66" name="Google Shape;66;p15"/>
          <p:cNvSpPr txBox="1">
            <a:spLocks noGrp="1"/>
          </p:cNvSpPr>
          <p:nvPr>
            <p:ph type="body" idx="1"/>
          </p:nvPr>
        </p:nvSpPr>
        <p:spPr>
          <a:xfrm>
            <a:off x="468630" y="1001316"/>
            <a:ext cx="8200350" cy="3263400"/>
          </a:xfrm>
          <a:prstGeom prst="rect">
            <a:avLst/>
          </a:prstGeom>
          <a:noFill/>
          <a:ln>
            <a:noFill/>
          </a:ln>
        </p:spPr>
        <p:txBody>
          <a:bodyPr spcFirstLastPara="1" wrap="square" lIns="68575" tIns="34275" rIns="68575" bIns="34275" anchor="t" anchorCtr="0">
            <a:noAutofit/>
          </a:bodyPr>
          <a:lstStyle>
            <a:lvl1pPr marL="457200" lvl="0" indent="-361950" algn="l">
              <a:lnSpc>
                <a:spcPct val="100000"/>
              </a:lnSpc>
              <a:spcBef>
                <a:spcPts val="800"/>
              </a:spcBef>
              <a:spcAft>
                <a:spcPts val="0"/>
              </a:spcAft>
              <a:buSzPts val="2100"/>
              <a:buChar char="›"/>
              <a:defRPr sz="2100"/>
            </a:lvl1pPr>
            <a:lvl2pPr marL="914400" lvl="1" indent="-355600" algn="l">
              <a:lnSpc>
                <a:spcPct val="100000"/>
              </a:lnSpc>
              <a:spcBef>
                <a:spcPts val="400"/>
              </a:spcBef>
              <a:spcAft>
                <a:spcPts val="0"/>
              </a:spcAft>
              <a:buSzPts val="2000"/>
              <a:buChar char="›"/>
              <a:defRPr sz="2000"/>
            </a:lvl2pPr>
            <a:lvl3pPr marL="1371600" lvl="2" indent="-342900" algn="l">
              <a:lnSpc>
                <a:spcPct val="100000"/>
              </a:lnSpc>
              <a:spcBef>
                <a:spcPts val="400"/>
              </a:spcBef>
              <a:spcAft>
                <a:spcPts val="0"/>
              </a:spcAft>
              <a:buSzPts val="1800"/>
              <a:buChar char="›"/>
              <a:defRPr sz="1800"/>
            </a:lvl3pPr>
            <a:lvl4pPr marL="1828800" lvl="3" indent="-336550" algn="l">
              <a:lnSpc>
                <a:spcPct val="100000"/>
              </a:lnSpc>
              <a:spcBef>
                <a:spcPts val="400"/>
              </a:spcBef>
              <a:spcAft>
                <a:spcPts val="0"/>
              </a:spcAft>
              <a:buSzPts val="1700"/>
              <a:buChar char="›"/>
              <a:defRPr sz="1700"/>
            </a:lvl4pPr>
            <a:lvl5pPr marL="2286000" lvl="4" indent="-323850" algn="l">
              <a:lnSpc>
                <a:spcPct val="100000"/>
              </a:lnSpc>
              <a:spcBef>
                <a:spcPts val="400"/>
              </a:spcBef>
              <a:spcAft>
                <a:spcPts val="0"/>
              </a:spcAft>
              <a:buSzPts val="1500"/>
              <a:buChar char="›"/>
              <a:defRPr sz="15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cxnSp>
        <p:nvCxnSpPr>
          <p:cNvPr id="67" name="Google Shape;67;p15"/>
          <p:cNvCxnSpPr/>
          <p:nvPr/>
        </p:nvCxnSpPr>
        <p:spPr>
          <a:xfrm>
            <a:off x="308610" y="273845"/>
            <a:ext cx="0" cy="4581450"/>
          </a:xfrm>
          <a:prstGeom prst="straightConnector1">
            <a:avLst/>
          </a:prstGeom>
          <a:noFill/>
          <a:ln w="9525" cap="flat" cmpd="sng">
            <a:solidFill>
              <a:srgbClr val="168FDF"/>
            </a:solidFill>
            <a:prstDash val="solid"/>
            <a:miter lim="800000"/>
            <a:headEnd type="none" w="sm" len="sm"/>
            <a:tailEnd type="none" w="sm" len="sm"/>
          </a:ln>
        </p:spPr>
      </p:cxnSp>
      <p:pic>
        <p:nvPicPr>
          <p:cNvPr id="68" name="Google Shape;68;p15"/>
          <p:cNvPicPr preferRelativeResize="0"/>
          <p:nvPr/>
        </p:nvPicPr>
        <p:blipFill rotWithShape="1">
          <a:blip r:embed="rId2">
            <a:alphaModFix/>
          </a:blip>
          <a:srcRect/>
          <a:stretch/>
        </p:blipFill>
        <p:spPr>
          <a:xfrm>
            <a:off x="455313" y="4734017"/>
            <a:ext cx="2033131" cy="121351"/>
          </a:xfrm>
          <a:prstGeom prst="rect">
            <a:avLst/>
          </a:prstGeom>
          <a:noFill/>
          <a:ln>
            <a:noFill/>
          </a:ln>
        </p:spPr>
      </p:pic>
      <p:sp>
        <p:nvSpPr>
          <p:cNvPr id="69" name="Google Shape;69;p15"/>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1pPr>
            <a:lvl2pPr marL="0" marR="0" lvl="1"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2pPr>
            <a:lvl3pPr marL="0" marR="0" lvl="2"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3pPr>
            <a:lvl4pPr marL="0" marR="0" lvl="3"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4pPr>
            <a:lvl5pPr marL="0" marR="0" lvl="4"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5pPr>
            <a:lvl6pPr marL="0" marR="0" lvl="5"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6pPr>
            <a:lvl7pPr marL="0" marR="0" lvl="6"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7pPr>
            <a:lvl8pPr marL="0" marR="0" lvl="7"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8pPr>
            <a:lvl9pPr marL="0" marR="0" lvl="8"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pic>
        <p:nvPicPr>
          <p:cNvPr id="70" name="Google Shape;70;p15"/>
          <p:cNvPicPr preferRelativeResize="0"/>
          <p:nvPr/>
        </p:nvPicPr>
        <p:blipFill rotWithShape="1">
          <a:blip r:embed="rId3">
            <a:alphaModFix/>
          </a:blip>
          <a:srcRect/>
          <a:stretch/>
        </p:blipFill>
        <p:spPr>
          <a:xfrm>
            <a:off x="7190510" y="4714539"/>
            <a:ext cx="1498177" cy="140829"/>
          </a:xfrm>
          <a:prstGeom prst="rect">
            <a:avLst/>
          </a:prstGeom>
          <a:noFill/>
          <a:ln>
            <a:noFill/>
          </a:ln>
        </p:spPr>
      </p:pic>
    </p:spTree>
    <p:extLst>
      <p:ext uri="{BB962C8B-B14F-4D97-AF65-F5344CB8AC3E}">
        <p14:creationId xmlns:p14="http://schemas.microsoft.com/office/powerpoint/2010/main" val="2815356134"/>
      </p:ext>
    </p:extLst>
  </p:cSld>
  <p:clrMapOvr>
    <a:masterClrMapping/>
  </p:clrMapOvr>
  <p:transition>
    <p:fade thruBlk="1"/>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ext Full Width">
  <p:cSld name="Text Full Width">
    <p:spTree>
      <p:nvGrpSpPr>
        <p:cNvPr id="1" name="Shape 71"/>
        <p:cNvGrpSpPr/>
        <p:nvPr/>
      </p:nvGrpSpPr>
      <p:grpSpPr>
        <a:xfrm>
          <a:off x="0" y="0"/>
          <a:ext cx="0" cy="0"/>
          <a:chOff x="0" y="0"/>
          <a:chExt cx="0" cy="0"/>
        </a:xfrm>
      </p:grpSpPr>
      <p:sp>
        <p:nvSpPr>
          <p:cNvPr id="72" name="Google Shape;72;p16"/>
          <p:cNvSpPr txBox="1">
            <a:spLocks noGrp="1"/>
          </p:cNvSpPr>
          <p:nvPr>
            <p:ph type="title"/>
          </p:nvPr>
        </p:nvSpPr>
        <p:spPr>
          <a:xfrm>
            <a:off x="468630" y="273845"/>
            <a:ext cx="8200350" cy="701775"/>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rgbClr val="168FDF"/>
              </a:buClr>
              <a:buSzPts val="2700"/>
              <a:buFont typeface="Arial"/>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73" name="Google Shape;73;p16"/>
          <p:cNvSpPr txBox="1">
            <a:spLocks noGrp="1"/>
          </p:cNvSpPr>
          <p:nvPr>
            <p:ph type="body" idx="1"/>
          </p:nvPr>
        </p:nvSpPr>
        <p:spPr>
          <a:xfrm>
            <a:off x="468630" y="1001316"/>
            <a:ext cx="8200350" cy="3263400"/>
          </a:xfrm>
          <a:prstGeom prst="rect">
            <a:avLst/>
          </a:prstGeom>
          <a:noFill/>
          <a:ln>
            <a:noFill/>
          </a:ln>
        </p:spPr>
        <p:txBody>
          <a:bodyPr spcFirstLastPara="1" wrap="square" lIns="68575" tIns="34275" rIns="68575" bIns="34275" anchor="t" anchorCtr="0">
            <a:noAutofit/>
          </a:bodyPr>
          <a:lstStyle>
            <a:lvl1pPr marL="457200" lvl="0" indent="-361950" algn="l">
              <a:lnSpc>
                <a:spcPct val="100000"/>
              </a:lnSpc>
              <a:spcBef>
                <a:spcPts val="800"/>
              </a:spcBef>
              <a:spcAft>
                <a:spcPts val="0"/>
              </a:spcAft>
              <a:buSzPts val="2100"/>
              <a:buChar char="›"/>
              <a:defRPr sz="2100"/>
            </a:lvl1pPr>
            <a:lvl2pPr marL="914400" lvl="1" indent="-355600" algn="l">
              <a:lnSpc>
                <a:spcPct val="100000"/>
              </a:lnSpc>
              <a:spcBef>
                <a:spcPts val="400"/>
              </a:spcBef>
              <a:spcAft>
                <a:spcPts val="0"/>
              </a:spcAft>
              <a:buSzPts val="2000"/>
              <a:buChar char="›"/>
              <a:defRPr sz="2000"/>
            </a:lvl2pPr>
            <a:lvl3pPr marL="1371600" lvl="2" indent="-342900" algn="l">
              <a:lnSpc>
                <a:spcPct val="100000"/>
              </a:lnSpc>
              <a:spcBef>
                <a:spcPts val="400"/>
              </a:spcBef>
              <a:spcAft>
                <a:spcPts val="0"/>
              </a:spcAft>
              <a:buSzPts val="1800"/>
              <a:buChar char="›"/>
              <a:defRPr sz="1800"/>
            </a:lvl3pPr>
            <a:lvl4pPr marL="1828800" lvl="3" indent="-336550" algn="l">
              <a:lnSpc>
                <a:spcPct val="100000"/>
              </a:lnSpc>
              <a:spcBef>
                <a:spcPts val="400"/>
              </a:spcBef>
              <a:spcAft>
                <a:spcPts val="0"/>
              </a:spcAft>
              <a:buSzPts val="1700"/>
              <a:buChar char="›"/>
              <a:defRPr sz="1700"/>
            </a:lvl4pPr>
            <a:lvl5pPr marL="2286000" lvl="4" indent="-323850" algn="l">
              <a:lnSpc>
                <a:spcPct val="100000"/>
              </a:lnSpc>
              <a:spcBef>
                <a:spcPts val="400"/>
              </a:spcBef>
              <a:spcAft>
                <a:spcPts val="0"/>
              </a:spcAft>
              <a:buSzPts val="1500"/>
              <a:buChar char="›"/>
              <a:defRPr sz="15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cxnSp>
        <p:nvCxnSpPr>
          <p:cNvPr id="74" name="Google Shape;74;p16"/>
          <p:cNvCxnSpPr/>
          <p:nvPr/>
        </p:nvCxnSpPr>
        <p:spPr>
          <a:xfrm>
            <a:off x="308610" y="273845"/>
            <a:ext cx="0" cy="4581450"/>
          </a:xfrm>
          <a:prstGeom prst="straightConnector1">
            <a:avLst/>
          </a:prstGeom>
          <a:noFill/>
          <a:ln w="9525" cap="flat" cmpd="sng">
            <a:solidFill>
              <a:srgbClr val="168FDF"/>
            </a:solidFill>
            <a:prstDash val="solid"/>
            <a:miter lim="800000"/>
            <a:headEnd type="none" w="sm" len="sm"/>
            <a:tailEnd type="none" w="sm" len="sm"/>
          </a:ln>
        </p:spPr>
      </p:cxnSp>
      <p:pic>
        <p:nvPicPr>
          <p:cNvPr id="75" name="Google Shape;75;p16"/>
          <p:cNvPicPr preferRelativeResize="0"/>
          <p:nvPr/>
        </p:nvPicPr>
        <p:blipFill rotWithShape="1">
          <a:blip r:embed="rId2">
            <a:alphaModFix/>
          </a:blip>
          <a:srcRect/>
          <a:stretch/>
        </p:blipFill>
        <p:spPr>
          <a:xfrm>
            <a:off x="455313" y="4734017"/>
            <a:ext cx="2033131" cy="121351"/>
          </a:xfrm>
          <a:prstGeom prst="rect">
            <a:avLst/>
          </a:prstGeom>
          <a:noFill/>
          <a:ln>
            <a:noFill/>
          </a:ln>
        </p:spPr>
      </p:pic>
      <p:sp>
        <p:nvSpPr>
          <p:cNvPr id="76" name="Google Shape;76;p16"/>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lnSpc>
                <a:spcPct val="100000"/>
              </a:lnSpc>
              <a:spcBef>
                <a:spcPts val="0"/>
              </a:spcBef>
              <a:spcAft>
                <a:spcPts val="0"/>
              </a:spcAft>
              <a:buClr>
                <a:srgbClr val="2F2F2F"/>
              </a:buClr>
              <a:buSzPts val="1100"/>
              <a:buFont typeface="Arial"/>
              <a:buNone/>
              <a:defRPr sz="800">
                <a:solidFill>
                  <a:srgbClr val="2F2F2F"/>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77" name="Google Shape;77;p16"/>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Clr>
                <a:srgbClr val="2F2F2F"/>
              </a:buClr>
              <a:buSzPts val="1100"/>
              <a:buFont typeface="Arial"/>
              <a:buNone/>
              <a:defRPr sz="800">
                <a:solidFill>
                  <a:srgbClr val="2F2F2F"/>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78" name="Google Shape;78;p16"/>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1pPr>
            <a:lvl2pPr marL="0" marR="0" lvl="1"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2pPr>
            <a:lvl3pPr marL="0" marR="0" lvl="2"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3pPr>
            <a:lvl4pPr marL="0" marR="0" lvl="3"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4pPr>
            <a:lvl5pPr marL="0" marR="0" lvl="4"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5pPr>
            <a:lvl6pPr marL="0" marR="0" lvl="5"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6pPr>
            <a:lvl7pPr marL="0" marR="0" lvl="6"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7pPr>
            <a:lvl8pPr marL="0" marR="0" lvl="7"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8pPr>
            <a:lvl9pPr marL="0" marR="0" lvl="8"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pic>
        <p:nvPicPr>
          <p:cNvPr id="79" name="Google Shape;79;p16"/>
          <p:cNvPicPr preferRelativeResize="0"/>
          <p:nvPr/>
        </p:nvPicPr>
        <p:blipFill rotWithShape="1">
          <a:blip r:embed="rId3">
            <a:alphaModFix/>
          </a:blip>
          <a:srcRect/>
          <a:stretch/>
        </p:blipFill>
        <p:spPr>
          <a:xfrm>
            <a:off x="7190510" y="4714539"/>
            <a:ext cx="1498177" cy="140829"/>
          </a:xfrm>
          <a:prstGeom prst="rect">
            <a:avLst/>
          </a:prstGeom>
          <a:noFill/>
          <a:ln>
            <a:noFill/>
          </a:ln>
        </p:spPr>
      </p:pic>
    </p:spTree>
    <p:extLst>
      <p:ext uri="{BB962C8B-B14F-4D97-AF65-F5344CB8AC3E}">
        <p14:creationId xmlns:p14="http://schemas.microsoft.com/office/powerpoint/2010/main" val="2559802214"/>
      </p:ext>
    </p:extLst>
  </p:cSld>
  <p:clrMapOvr>
    <a:masterClrMapping/>
  </p:clrMapOvr>
  <p:transition>
    <p:fade thruBlk="1"/>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80"/>
        <p:cNvGrpSpPr/>
        <p:nvPr/>
      </p:nvGrpSpPr>
      <p:grpSpPr>
        <a:xfrm>
          <a:off x="0" y="0"/>
          <a:ext cx="0" cy="0"/>
          <a:chOff x="0" y="0"/>
          <a:chExt cx="0" cy="0"/>
        </a:xfrm>
      </p:grpSpPr>
      <p:sp>
        <p:nvSpPr>
          <p:cNvPr id="81" name="Google Shape;81;p17"/>
          <p:cNvSpPr txBox="1">
            <a:spLocks noGrp="1"/>
          </p:cNvSpPr>
          <p:nvPr>
            <p:ph type="title"/>
          </p:nvPr>
        </p:nvSpPr>
        <p:spPr>
          <a:xfrm>
            <a:off x="468630" y="273845"/>
            <a:ext cx="8200350" cy="701775"/>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rgbClr val="168FDF"/>
              </a:buClr>
              <a:buSzPts val="2700"/>
              <a:buFont typeface="Arial"/>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cxnSp>
        <p:nvCxnSpPr>
          <p:cNvPr id="82" name="Google Shape;82;p17"/>
          <p:cNvCxnSpPr/>
          <p:nvPr/>
        </p:nvCxnSpPr>
        <p:spPr>
          <a:xfrm>
            <a:off x="308610" y="273845"/>
            <a:ext cx="0" cy="4581450"/>
          </a:xfrm>
          <a:prstGeom prst="straightConnector1">
            <a:avLst/>
          </a:prstGeom>
          <a:noFill/>
          <a:ln w="9525" cap="flat" cmpd="sng">
            <a:solidFill>
              <a:srgbClr val="168FDF"/>
            </a:solidFill>
            <a:prstDash val="solid"/>
            <a:miter lim="800000"/>
            <a:headEnd type="none" w="sm" len="sm"/>
            <a:tailEnd type="none" w="sm" len="sm"/>
          </a:ln>
        </p:spPr>
      </p:cxnSp>
      <p:pic>
        <p:nvPicPr>
          <p:cNvPr id="83" name="Google Shape;83;p17"/>
          <p:cNvPicPr preferRelativeResize="0"/>
          <p:nvPr/>
        </p:nvPicPr>
        <p:blipFill rotWithShape="1">
          <a:blip r:embed="rId2">
            <a:alphaModFix/>
          </a:blip>
          <a:srcRect/>
          <a:stretch/>
        </p:blipFill>
        <p:spPr>
          <a:xfrm>
            <a:off x="455313" y="4734017"/>
            <a:ext cx="2033131" cy="121351"/>
          </a:xfrm>
          <a:prstGeom prst="rect">
            <a:avLst/>
          </a:prstGeom>
          <a:noFill/>
          <a:ln>
            <a:noFill/>
          </a:ln>
        </p:spPr>
      </p:pic>
      <p:sp>
        <p:nvSpPr>
          <p:cNvPr id="84" name="Google Shape;84;p17"/>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lnSpc>
                <a:spcPct val="100000"/>
              </a:lnSpc>
              <a:spcBef>
                <a:spcPts val="0"/>
              </a:spcBef>
              <a:spcAft>
                <a:spcPts val="0"/>
              </a:spcAft>
              <a:buClr>
                <a:srgbClr val="2F2F2F"/>
              </a:buClr>
              <a:buSzPts val="1100"/>
              <a:buFont typeface="Arial"/>
              <a:buNone/>
              <a:defRPr sz="800">
                <a:solidFill>
                  <a:srgbClr val="2F2F2F"/>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85" name="Google Shape;85;p17"/>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1pPr>
            <a:lvl2pPr marL="0" marR="0" lvl="1"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2pPr>
            <a:lvl3pPr marL="0" marR="0" lvl="2"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3pPr>
            <a:lvl4pPr marL="0" marR="0" lvl="3"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4pPr>
            <a:lvl5pPr marL="0" marR="0" lvl="4"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5pPr>
            <a:lvl6pPr marL="0" marR="0" lvl="5"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6pPr>
            <a:lvl7pPr marL="0" marR="0" lvl="6"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7pPr>
            <a:lvl8pPr marL="0" marR="0" lvl="7"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8pPr>
            <a:lvl9pPr marL="0" marR="0" lvl="8"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pic>
        <p:nvPicPr>
          <p:cNvPr id="86" name="Google Shape;86;p17"/>
          <p:cNvPicPr preferRelativeResize="0"/>
          <p:nvPr/>
        </p:nvPicPr>
        <p:blipFill rotWithShape="1">
          <a:blip r:embed="rId3">
            <a:alphaModFix/>
          </a:blip>
          <a:srcRect/>
          <a:stretch/>
        </p:blipFill>
        <p:spPr>
          <a:xfrm>
            <a:off x="7190510" y="4714539"/>
            <a:ext cx="1498177" cy="140829"/>
          </a:xfrm>
          <a:prstGeom prst="rect">
            <a:avLst/>
          </a:prstGeom>
          <a:noFill/>
          <a:ln>
            <a:noFill/>
          </a:ln>
        </p:spPr>
      </p:pic>
    </p:spTree>
    <p:extLst>
      <p:ext uri="{BB962C8B-B14F-4D97-AF65-F5344CB8AC3E}">
        <p14:creationId xmlns:p14="http://schemas.microsoft.com/office/powerpoint/2010/main" val="3405000975"/>
      </p:ext>
    </p:extLst>
  </p:cSld>
  <p:clrMapOvr>
    <a:masterClrMapping/>
  </p:clrMapOvr>
  <p:transition>
    <p:fade thruBlk="1"/>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ransition Dark">
  <p:cSld name="Transition Dark">
    <p:bg>
      <p:bgPr>
        <a:solidFill>
          <a:srgbClr val="00183C"/>
        </a:solidFill>
        <a:effectLst/>
      </p:bgPr>
    </p:bg>
    <p:spTree>
      <p:nvGrpSpPr>
        <p:cNvPr id="1" name="Shape 94"/>
        <p:cNvGrpSpPr/>
        <p:nvPr/>
      </p:nvGrpSpPr>
      <p:grpSpPr>
        <a:xfrm>
          <a:off x="0" y="0"/>
          <a:ext cx="0" cy="0"/>
          <a:chOff x="0" y="0"/>
          <a:chExt cx="0" cy="0"/>
        </a:xfrm>
      </p:grpSpPr>
      <p:sp>
        <p:nvSpPr>
          <p:cNvPr id="95" name="Google Shape;95;p19"/>
          <p:cNvSpPr txBox="1">
            <a:spLocks noGrp="1"/>
          </p:cNvSpPr>
          <p:nvPr>
            <p:ph type="title"/>
          </p:nvPr>
        </p:nvSpPr>
        <p:spPr>
          <a:xfrm>
            <a:off x="457200" y="1835944"/>
            <a:ext cx="8229600" cy="994275"/>
          </a:xfrm>
          <a:prstGeom prst="rect">
            <a:avLst/>
          </a:prstGeom>
          <a:noFill/>
          <a:ln>
            <a:noFill/>
          </a:ln>
        </p:spPr>
        <p:txBody>
          <a:bodyPr spcFirstLastPara="1" wrap="square" lIns="68575" tIns="34275" rIns="68575" bIns="34275" anchor="ctr" anchorCtr="0">
            <a:noAutofit/>
          </a:bodyPr>
          <a:lstStyle>
            <a:lvl1pPr lvl="0" algn="ctr">
              <a:lnSpc>
                <a:spcPct val="90000"/>
              </a:lnSpc>
              <a:spcBef>
                <a:spcPts val="0"/>
              </a:spcBef>
              <a:spcAft>
                <a:spcPts val="0"/>
              </a:spcAft>
              <a:buClr>
                <a:schemeClr val="lt1"/>
              </a:buClr>
              <a:buSzPts val="2700"/>
              <a:buFont typeface="Arial"/>
              <a:buNone/>
              <a:defRPr>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pic>
        <p:nvPicPr>
          <p:cNvPr id="96" name="Google Shape;96;p19"/>
          <p:cNvPicPr preferRelativeResize="0"/>
          <p:nvPr/>
        </p:nvPicPr>
        <p:blipFill rotWithShape="1">
          <a:blip r:embed="rId2">
            <a:alphaModFix/>
          </a:blip>
          <a:srcRect/>
          <a:stretch/>
        </p:blipFill>
        <p:spPr>
          <a:xfrm>
            <a:off x="3555434" y="4336513"/>
            <a:ext cx="2033131" cy="121351"/>
          </a:xfrm>
          <a:prstGeom prst="rect">
            <a:avLst/>
          </a:prstGeom>
          <a:noFill/>
          <a:ln>
            <a:noFill/>
          </a:ln>
        </p:spPr>
      </p:pic>
      <p:sp>
        <p:nvSpPr>
          <p:cNvPr id="97" name="Google Shape;97;p19"/>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lnSpc>
                <a:spcPct val="100000"/>
              </a:lnSpc>
              <a:spcBef>
                <a:spcPts val="0"/>
              </a:spcBef>
              <a:spcAft>
                <a:spcPts val="0"/>
              </a:spcAft>
              <a:buClr>
                <a:schemeClr val="lt1"/>
              </a:buClr>
              <a:buSzPts val="1100"/>
              <a:buFont typeface="Arial"/>
              <a:buNone/>
              <a:defRPr sz="800">
                <a:solidFill>
                  <a:schemeClr val="lt1"/>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98" name="Google Shape;98;p19"/>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Clr>
                <a:schemeClr val="lt1"/>
              </a:buClr>
              <a:buSzPts val="1100"/>
              <a:buFont typeface="Arial"/>
              <a:buNone/>
              <a:defRPr sz="800">
                <a:solidFill>
                  <a:schemeClr val="lt1"/>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99" name="Google Shape;99;p19"/>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pic>
        <p:nvPicPr>
          <p:cNvPr id="100" name="Google Shape;100;p19"/>
          <p:cNvPicPr preferRelativeResize="0"/>
          <p:nvPr/>
        </p:nvPicPr>
        <p:blipFill rotWithShape="1">
          <a:blip r:embed="rId3">
            <a:alphaModFix/>
          </a:blip>
          <a:srcRect/>
          <a:stretch/>
        </p:blipFill>
        <p:spPr>
          <a:xfrm>
            <a:off x="3867027" y="4571999"/>
            <a:ext cx="1379465" cy="129670"/>
          </a:xfrm>
          <a:prstGeom prst="rect">
            <a:avLst/>
          </a:prstGeom>
          <a:noFill/>
          <a:ln>
            <a:noFill/>
          </a:ln>
        </p:spPr>
      </p:pic>
    </p:spTree>
    <p:extLst>
      <p:ext uri="{BB962C8B-B14F-4D97-AF65-F5344CB8AC3E}">
        <p14:creationId xmlns:p14="http://schemas.microsoft.com/office/powerpoint/2010/main" val="967599068"/>
      </p:ext>
    </p:extLst>
  </p:cSld>
  <p:clrMapOvr>
    <a:masterClrMapping/>
  </p:clrMapOvr>
  <p:transition>
    <p:fade thruBlk="1"/>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Multiple Round Image">
  <p:cSld name="Multiple Round Image">
    <p:spTree>
      <p:nvGrpSpPr>
        <p:cNvPr id="1" name="Shape 101"/>
        <p:cNvGrpSpPr/>
        <p:nvPr/>
      </p:nvGrpSpPr>
      <p:grpSpPr>
        <a:xfrm>
          <a:off x="0" y="0"/>
          <a:ext cx="0" cy="0"/>
          <a:chOff x="0" y="0"/>
          <a:chExt cx="0" cy="0"/>
        </a:xfrm>
      </p:grpSpPr>
      <p:sp>
        <p:nvSpPr>
          <p:cNvPr id="102" name="Google Shape;102;p20"/>
          <p:cNvSpPr txBox="1">
            <a:spLocks noGrp="1"/>
          </p:cNvSpPr>
          <p:nvPr>
            <p:ph type="title"/>
          </p:nvPr>
        </p:nvSpPr>
        <p:spPr>
          <a:xfrm>
            <a:off x="468630" y="273845"/>
            <a:ext cx="8200350" cy="701775"/>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rgbClr val="168FDF"/>
              </a:buClr>
              <a:buSzPts val="2700"/>
              <a:buFont typeface="Arial"/>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cxnSp>
        <p:nvCxnSpPr>
          <p:cNvPr id="103" name="Google Shape;103;p20"/>
          <p:cNvCxnSpPr/>
          <p:nvPr/>
        </p:nvCxnSpPr>
        <p:spPr>
          <a:xfrm>
            <a:off x="308610" y="273845"/>
            <a:ext cx="0" cy="4581450"/>
          </a:xfrm>
          <a:prstGeom prst="straightConnector1">
            <a:avLst/>
          </a:prstGeom>
          <a:noFill/>
          <a:ln w="9525" cap="flat" cmpd="sng">
            <a:solidFill>
              <a:srgbClr val="168FDF"/>
            </a:solidFill>
            <a:prstDash val="solid"/>
            <a:miter lim="800000"/>
            <a:headEnd type="none" w="sm" len="sm"/>
            <a:tailEnd type="none" w="sm" len="sm"/>
          </a:ln>
        </p:spPr>
      </p:cxnSp>
      <p:pic>
        <p:nvPicPr>
          <p:cNvPr id="104" name="Google Shape;104;p20"/>
          <p:cNvPicPr preferRelativeResize="0"/>
          <p:nvPr/>
        </p:nvPicPr>
        <p:blipFill rotWithShape="1">
          <a:blip r:embed="rId2">
            <a:alphaModFix/>
          </a:blip>
          <a:srcRect/>
          <a:stretch/>
        </p:blipFill>
        <p:spPr>
          <a:xfrm>
            <a:off x="455313" y="4734017"/>
            <a:ext cx="2033131" cy="121351"/>
          </a:xfrm>
          <a:prstGeom prst="rect">
            <a:avLst/>
          </a:prstGeom>
          <a:noFill/>
          <a:ln>
            <a:noFill/>
          </a:ln>
        </p:spPr>
      </p:pic>
      <p:sp>
        <p:nvSpPr>
          <p:cNvPr id="105" name="Google Shape;105;p20"/>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lnSpc>
                <a:spcPct val="100000"/>
              </a:lnSpc>
              <a:spcBef>
                <a:spcPts val="0"/>
              </a:spcBef>
              <a:spcAft>
                <a:spcPts val="0"/>
              </a:spcAft>
              <a:buClr>
                <a:srgbClr val="2F2F2F"/>
              </a:buClr>
              <a:buSzPts val="1100"/>
              <a:buFont typeface="Arial"/>
              <a:buNone/>
              <a:defRPr sz="800">
                <a:solidFill>
                  <a:srgbClr val="2F2F2F"/>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106" name="Google Shape;106;p20"/>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Clr>
                <a:srgbClr val="2F2F2F"/>
              </a:buClr>
              <a:buSzPts val="1100"/>
              <a:buFont typeface="Arial"/>
              <a:buNone/>
              <a:defRPr sz="800">
                <a:solidFill>
                  <a:srgbClr val="2F2F2F"/>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107" name="Google Shape;107;p20"/>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1pPr>
            <a:lvl2pPr marL="0" marR="0" lvl="1"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2pPr>
            <a:lvl3pPr marL="0" marR="0" lvl="2"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3pPr>
            <a:lvl4pPr marL="0" marR="0" lvl="3"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4pPr>
            <a:lvl5pPr marL="0" marR="0" lvl="4"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5pPr>
            <a:lvl6pPr marL="0" marR="0" lvl="5"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6pPr>
            <a:lvl7pPr marL="0" marR="0" lvl="6"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7pPr>
            <a:lvl8pPr marL="0" marR="0" lvl="7"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8pPr>
            <a:lvl9pPr marL="0" marR="0" lvl="8"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108" name="Google Shape;108;p20"/>
          <p:cNvSpPr>
            <a:spLocks noGrp="1"/>
          </p:cNvSpPr>
          <p:nvPr>
            <p:ph type="pic" idx="2"/>
          </p:nvPr>
        </p:nvSpPr>
        <p:spPr>
          <a:xfrm>
            <a:off x="703162" y="1103413"/>
            <a:ext cx="3502800" cy="3502800"/>
          </a:xfrm>
          <a:prstGeom prst="ellipse">
            <a:avLst/>
          </a:prstGeom>
          <a:solidFill>
            <a:schemeClr val="lt1"/>
          </a:solidFill>
          <a:ln>
            <a:noFill/>
          </a:ln>
        </p:spPr>
      </p:sp>
      <p:sp>
        <p:nvSpPr>
          <p:cNvPr id="109" name="Google Shape;109;p20"/>
          <p:cNvSpPr>
            <a:spLocks noGrp="1"/>
          </p:cNvSpPr>
          <p:nvPr>
            <p:ph type="pic" idx="3"/>
          </p:nvPr>
        </p:nvSpPr>
        <p:spPr>
          <a:xfrm>
            <a:off x="5049468" y="1103413"/>
            <a:ext cx="3502800" cy="3502800"/>
          </a:xfrm>
          <a:prstGeom prst="ellipse">
            <a:avLst/>
          </a:prstGeom>
          <a:solidFill>
            <a:schemeClr val="lt1"/>
          </a:solidFill>
          <a:ln>
            <a:noFill/>
          </a:ln>
        </p:spPr>
      </p:sp>
      <p:pic>
        <p:nvPicPr>
          <p:cNvPr id="110" name="Google Shape;110;p20"/>
          <p:cNvPicPr preferRelativeResize="0"/>
          <p:nvPr/>
        </p:nvPicPr>
        <p:blipFill rotWithShape="1">
          <a:blip r:embed="rId3">
            <a:alphaModFix/>
          </a:blip>
          <a:srcRect/>
          <a:stretch/>
        </p:blipFill>
        <p:spPr>
          <a:xfrm>
            <a:off x="7190510" y="4714539"/>
            <a:ext cx="1498177" cy="140829"/>
          </a:xfrm>
          <a:prstGeom prst="rect">
            <a:avLst/>
          </a:prstGeom>
          <a:noFill/>
          <a:ln>
            <a:noFill/>
          </a:ln>
        </p:spPr>
      </p:pic>
    </p:spTree>
    <p:extLst>
      <p:ext uri="{BB962C8B-B14F-4D97-AF65-F5344CB8AC3E}">
        <p14:creationId xmlns:p14="http://schemas.microsoft.com/office/powerpoint/2010/main" val="3494487322"/>
      </p:ext>
    </p:extLst>
  </p:cSld>
  <p:clrMapOvr>
    <a:masterClrMapping/>
  </p:clrMapOvr>
  <p:transition>
    <p:fade thruBlk="1"/>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Multiple Square Image">
  <p:cSld name="Multiple Square Image">
    <p:spTree>
      <p:nvGrpSpPr>
        <p:cNvPr id="1" name="Shape 111"/>
        <p:cNvGrpSpPr/>
        <p:nvPr/>
      </p:nvGrpSpPr>
      <p:grpSpPr>
        <a:xfrm>
          <a:off x="0" y="0"/>
          <a:ext cx="0" cy="0"/>
          <a:chOff x="0" y="0"/>
          <a:chExt cx="0" cy="0"/>
        </a:xfrm>
      </p:grpSpPr>
      <p:sp>
        <p:nvSpPr>
          <p:cNvPr id="112" name="Google Shape;112;p21"/>
          <p:cNvSpPr txBox="1">
            <a:spLocks noGrp="1"/>
          </p:cNvSpPr>
          <p:nvPr>
            <p:ph type="title"/>
          </p:nvPr>
        </p:nvSpPr>
        <p:spPr>
          <a:xfrm>
            <a:off x="468630" y="273845"/>
            <a:ext cx="8200350" cy="701775"/>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rgbClr val="168FDF"/>
              </a:buClr>
              <a:buSzPts val="2700"/>
              <a:buFont typeface="Arial"/>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cxnSp>
        <p:nvCxnSpPr>
          <p:cNvPr id="113" name="Google Shape;113;p21"/>
          <p:cNvCxnSpPr/>
          <p:nvPr/>
        </p:nvCxnSpPr>
        <p:spPr>
          <a:xfrm>
            <a:off x="308610" y="273845"/>
            <a:ext cx="0" cy="4581450"/>
          </a:xfrm>
          <a:prstGeom prst="straightConnector1">
            <a:avLst/>
          </a:prstGeom>
          <a:noFill/>
          <a:ln w="9525" cap="flat" cmpd="sng">
            <a:solidFill>
              <a:srgbClr val="168FDF"/>
            </a:solidFill>
            <a:prstDash val="solid"/>
            <a:miter lim="800000"/>
            <a:headEnd type="none" w="sm" len="sm"/>
            <a:tailEnd type="none" w="sm" len="sm"/>
          </a:ln>
        </p:spPr>
      </p:cxnSp>
      <p:pic>
        <p:nvPicPr>
          <p:cNvPr id="114" name="Google Shape;114;p21"/>
          <p:cNvPicPr preferRelativeResize="0"/>
          <p:nvPr/>
        </p:nvPicPr>
        <p:blipFill rotWithShape="1">
          <a:blip r:embed="rId2">
            <a:alphaModFix/>
          </a:blip>
          <a:srcRect/>
          <a:stretch/>
        </p:blipFill>
        <p:spPr>
          <a:xfrm>
            <a:off x="455313" y="4734017"/>
            <a:ext cx="2033131" cy="121351"/>
          </a:xfrm>
          <a:prstGeom prst="rect">
            <a:avLst/>
          </a:prstGeom>
          <a:noFill/>
          <a:ln>
            <a:noFill/>
          </a:ln>
        </p:spPr>
      </p:pic>
      <p:sp>
        <p:nvSpPr>
          <p:cNvPr id="115" name="Google Shape;115;p21"/>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lnSpc>
                <a:spcPct val="100000"/>
              </a:lnSpc>
              <a:spcBef>
                <a:spcPts val="0"/>
              </a:spcBef>
              <a:spcAft>
                <a:spcPts val="0"/>
              </a:spcAft>
              <a:buClr>
                <a:srgbClr val="2F2F2F"/>
              </a:buClr>
              <a:buSzPts val="1100"/>
              <a:buFont typeface="Arial"/>
              <a:buNone/>
              <a:defRPr sz="800">
                <a:solidFill>
                  <a:srgbClr val="2F2F2F"/>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116" name="Google Shape;116;p21"/>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Clr>
                <a:srgbClr val="2F2F2F"/>
              </a:buClr>
              <a:buSzPts val="1100"/>
              <a:buFont typeface="Arial"/>
              <a:buNone/>
              <a:defRPr sz="800">
                <a:solidFill>
                  <a:srgbClr val="2F2F2F"/>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117" name="Google Shape;117;p21"/>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1pPr>
            <a:lvl2pPr marL="0" marR="0" lvl="1"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2pPr>
            <a:lvl3pPr marL="0" marR="0" lvl="2"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3pPr>
            <a:lvl4pPr marL="0" marR="0" lvl="3"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4pPr>
            <a:lvl5pPr marL="0" marR="0" lvl="4"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5pPr>
            <a:lvl6pPr marL="0" marR="0" lvl="5"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6pPr>
            <a:lvl7pPr marL="0" marR="0" lvl="6"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7pPr>
            <a:lvl8pPr marL="0" marR="0" lvl="7"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8pPr>
            <a:lvl9pPr marL="0" marR="0" lvl="8"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118" name="Google Shape;118;p21"/>
          <p:cNvSpPr>
            <a:spLocks noGrp="1"/>
          </p:cNvSpPr>
          <p:nvPr>
            <p:ph type="pic" idx="2"/>
          </p:nvPr>
        </p:nvSpPr>
        <p:spPr>
          <a:xfrm>
            <a:off x="468631" y="1057992"/>
            <a:ext cx="4097475" cy="3617100"/>
          </a:xfrm>
          <a:prstGeom prst="rect">
            <a:avLst/>
          </a:prstGeom>
          <a:solidFill>
            <a:schemeClr val="lt1"/>
          </a:solidFill>
          <a:ln>
            <a:noFill/>
          </a:ln>
        </p:spPr>
      </p:sp>
      <p:sp>
        <p:nvSpPr>
          <p:cNvPr id="119" name="Google Shape;119;p21"/>
          <p:cNvSpPr>
            <a:spLocks noGrp="1"/>
          </p:cNvSpPr>
          <p:nvPr>
            <p:ph type="pic" idx="3"/>
          </p:nvPr>
        </p:nvSpPr>
        <p:spPr>
          <a:xfrm>
            <a:off x="4571462" y="1054930"/>
            <a:ext cx="4097475" cy="3617100"/>
          </a:xfrm>
          <a:prstGeom prst="rect">
            <a:avLst/>
          </a:prstGeom>
          <a:solidFill>
            <a:schemeClr val="lt1"/>
          </a:solidFill>
          <a:ln>
            <a:noFill/>
          </a:ln>
        </p:spPr>
      </p:sp>
      <p:pic>
        <p:nvPicPr>
          <p:cNvPr id="120" name="Google Shape;120;p21"/>
          <p:cNvPicPr preferRelativeResize="0"/>
          <p:nvPr/>
        </p:nvPicPr>
        <p:blipFill rotWithShape="1">
          <a:blip r:embed="rId3">
            <a:alphaModFix/>
          </a:blip>
          <a:srcRect/>
          <a:stretch/>
        </p:blipFill>
        <p:spPr>
          <a:xfrm>
            <a:off x="7190510" y="4714539"/>
            <a:ext cx="1498177" cy="140829"/>
          </a:xfrm>
          <a:prstGeom prst="rect">
            <a:avLst/>
          </a:prstGeom>
          <a:noFill/>
          <a:ln>
            <a:noFill/>
          </a:ln>
        </p:spPr>
      </p:pic>
    </p:spTree>
    <p:extLst>
      <p:ext uri="{BB962C8B-B14F-4D97-AF65-F5344CB8AC3E}">
        <p14:creationId xmlns:p14="http://schemas.microsoft.com/office/powerpoint/2010/main" val="1548915872"/>
      </p:ext>
    </p:extLst>
  </p:cSld>
  <p:clrMapOvr>
    <a:masterClrMapping/>
  </p:clrMapOvr>
  <p:transition>
    <p:fade thruBlk="1"/>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ext Half Width">
  <p:cSld name="Text Half Width">
    <p:spTree>
      <p:nvGrpSpPr>
        <p:cNvPr id="1" name="Shape 121"/>
        <p:cNvGrpSpPr/>
        <p:nvPr/>
      </p:nvGrpSpPr>
      <p:grpSpPr>
        <a:xfrm>
          <a:off x="0" y="0"/>
          <a:ext cx="0" cy="0"/>
          <a:chOff x="0" y="0"/>
          <a:chExt cx="0" cy="0"/>
        </a:xfrm>
      </p:grpSpPr>
      <p:sp>
        <p:nvSpPr>
          <p:cNvPr id="122" name="Google Shape;122;p22"/>
          <p:cNvSpPr txBox="1">
            <a:spLocks noGrp="1"/>
          </p:cNvSpPr>
          <p:nvPr>
            <p:ph type="title"/>
          </p:nvPr>
        </p:nvSpPr>
        <p:spPr>
          <a:xfrm>
            <a:off x="468630" y="273845"/>
            <a:ext cx="8046675" cy="701775"/>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rgbClr val="168FDF"/>
              </a:buClr>
              <a:buSzPts val="2700"/>
              <a:buFont typeface="Arial"/>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3" name="Google Shape;123;p22"/>
          <p:cNvSpPr txBox="1">
            <a:spLocks noGrp="1"/>
          </p:cNvSpPr>
          <p:nvPr>
            <p:ph type="body" idx="1"/>
          </p:nvPr>
        </p:nvSpPr>
        <p:spPr>
          <a:xfrm>
            <a:off x="468630" y="1001316"/>
            <a:ext cx="3951000" cy="3263400"/>
          </a:xfrm>
          <a:prstGeom prst="rect">
            <a:avLst/>
          </a:prstGeom>
          <a:noFill/>
          <a:ln>
            <a:noFill/>
          </a:ln>
        </p:spPr>
        <p:txBody>
          <a:bodyPr spcFirstLastPara="1" wrap="square" lIns="68575" tIns="34275" rIns="68575" bIns="34275" anchor="t" anchorCtr="0">
            <a:noAutofit/>
          </a:bodyPr>
          <a:lstStyle>
            <a:lvl1pPr marL="457200" lvl="0" indent="-361950" algn="l">
              <a:lnSpc>
                <a:spcPct val="100000"/>
              </a:lnSpc>
              <a:spcBef>
                <a:spcPts val="800"/>
              </a:spcBef>
              <a:spcAft>
                <a:spcPts val="0"/>
              </a:spcAft>
              <a:buSzPts val="2100"/>
              <a:buChar char="›"/>
              <a:defRPr sz="2100"/>
            </a:lvl1pPr>
            <a:lvl2pPr marL="914400" lvl="1" indent="-355600" algn="l">
              <a:lnSpc>
                <a:spcPct val="100000"/>
              </a:lnSpc>
              <a:spcBef>
                <a:spcPts val="400"/>
              </a:spcBef>
              <a:spcAft>
                <a:spcPts val="0"/>
              </a:spcAft>
              <a:buSzPts val="2000"/>
              <a:buChar char="›"/>
              <a:defRPr sz="2000"/>
            </a:lvl2pPr>
            <a:lvl3pPr marL="1371600" lvl="2" indent="-342900" algn="l">
              <a:lnSpc>
                <a:spcPct val="100000"/>
              </a:lnSpc>
              <a:spcBef>
                <a:spcPts val="400"/>
              </a:spcBef>
              <a:spcAft>
                <a:spcPts val="0"/>
              </a:spcAft>
              <a:buSzPts val="1800"/>
              <a:buChar char="›"/>
              <a:defRPr sz="1800"/>
            </a:lvl3pPr>
            <a:lvl4pPr marL="1828800" lvl="3" indent="-336550" algn="l">
              <a:lnSpc>
                <a:spcPct val="100000"/>
              </a:lnSpc>
              <a:spcBef>
                <a:spcPts val="400"/>
              </a:spcBef>
              <a:spcAft>
                <a:spcPts val="0"/>
              </a:spcAft>
              <a:buSzPts val="1700"/>
              <a:buChar char="›"/>
              <a:defRPr sz="1700"/>
            </a:lvl4pPr>
            <a:lvl5pPr marL="2286000" lvl="4" indent="-323850" algn="l">
              <a:lnSpc>
                <a:spcPct val="100000"/>
              </a:lnSpc>
              <a:spcBef>
                <a:spcPts val="400"/>
              </a:spcBef>
              <a:spcAft>
                <a:spcPts val="0"/>
              </a:spcAft>
              <a:buSzPts val="1500"/>
              <a:buChar char="›"/>
              <a:defRPr sz="15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cxnSp>
        <p:nvCxnSpPr>
          <p:cNvPr id="124" name="Google Shape;124;p22"/>
          <p:cNvCxnSpPr/>
          <p:nvPr/>
        </p:nvCxnSpPr>
        <p:spPr>
          <a:xfrm>
            <a:off x="308610" y="273845"/>
            <a:ext cx="0" cy="4581450"/>
          </a:xfrm>
          <a:prstGeom prst="straightConnector1">
            <a:avLst/>
          </a:prstGeom>
          <a:noFill/>
          <a:ln w="9525" cap="flat" cmpd="sng">
            <a:solidFill>
              <a:srgbClr val="168FDF"/>
            </a:solidFill>
            <a:prstDash val="solid"/>
            <a:miter lim="800000"/>
            <a:headEnd type="none" w="sm" len="sm"/>
            <a:tailEnd type="none" w="sm" len="sm"/>
          </a:ln>
        </p:spPr>
      </p:cxnSp>
      <p:pic>
        <p:nvPicPr>
          <p:cNvPr id="125" name="Google Shape;125;p22"/>
          <p:cNvPicPr preferRelativeResize="0"/>
          <p:nvPr/>
        </p:nvPicPr>
        <p:blipFill rotWithShape="1">
          <a:blip r:embed="rId2">
            <a:alphaModFix/>
          </a:blip>
          <a:srcRect/>
          <a:stretch/>
        </p:blipFill>
        <p:spPr>
          <a:xfrm>
            <a:off x="455313" y="4734017"/>
            <a:ext cx="2033131" cy="121351"/>
          </a:xfrm>
          <a:prstGeom prst="rect">
            <a:avLst/>
          </a:prstGeom>
          <a:noFill/>
          <a:ln>
            <a:noFill/>
          </a:ln>
        </p:spPr>
      </p:pic>
      <p:sp>
        <p:nvSpPr>
          <p:cNvPr id="126" name="Google Shape;126;p22"/>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lnSpc>
                <a:spcPct val="100000"/>
              </a:lnSpc>
              <a:spcBef>
                <a:spcPts val="0"/>
              </a:spcBef>
              <a:spcAft>
                <a:spcPts val="0"/>
              </a:spcAft>
              <a:buClr>
                <a:srgbClr val="2F2F2F"/>
              </a:buClr>
              <a:buSzPts val="1100"/>
              <a:buFont typeface="Arial"/>
              <a:buNone/>
              <a:defRPr sz="800">
                <a:solidFill>
                  <a:srgbClr val="2F2F2F"/>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127" name="Google Shape;127;p22"/>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Clr>
                <a:srgbClr val="2F2F2F"/>
              </a:buClr>
              <a:buSzPts val="1100"/>
              <a:buFont typeface="Arial"/>
              <a:buNone/>
              <a:defRPr sz="800">
                <a:solidFill>
                  <a:srgbClr val="2F2F2F"/>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128" name="Google Shape;128;p22"/>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1pPr>
            <a:lvl2pPr marL="0" marR="0" lvl="1"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2pPr>
            <a:lvl3pPr marL="0" marR="0" lvl="2"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3pPr>
            <a:lvl4pPr marL="0" marR="0" lvl="3"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4pPr>
            <a:lvl5pPr marL="0" marR="0" lvl="4"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5pPr>
            <a:lvl6pPr marL="0" marR="0" lvl="5"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6pPr>
            <a:lvl7pPr marL="0" marR="0" lvl="6"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7pPr>
            <a:lvl8pPr marL="0" marR="0" lvl="7"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8pPr>
            <a:lvl9pPr marL="0" marR="0" lvl="8"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pic>
        <p:nvPicPr>
          <p:cNvPr id="129" name="Google Shape;129;p22"/>
          <p:cNvPicPr preferRelativeResize="0"/>
          <p:nvPr/>
        </p:nvPicPr>
        <p:blipFill rotWithShape="1">
          <a:blip r:embed="rId3">
            <a:alphaModFix/>
          </a:blip>
          <a:srcRect/>
          <a:stretch/>
        </p:blipFill>
        <p:spPr>
          <a:xfrm>
            <a:off x="7190510" y="4714539"/>
            <a:ext cx="1498177" cy="140829"/>
          </a:xfrm>
          <a:prstGeom prst="rect">
            <a:avLst/>
          </a:prstGeom>
          <a:noFill/>
          <a:ln>
            <a:noFill/>
          </a:ln>
        </p:spPr>
      </p:pic>
    </p:spTree>
    <p:extLst>
      <p:ext uri="{BB962C8B-B14F-4D97-AF65-F5344CB8AC3E}">
        <p14:creationId xmlns:p14="http://schemas.microsoft.com/office/powerpoint/2010/main" val="4232225144"/>
      </p:ext>
    </p:extLst>
  </p:cSld>
  <p:clrMapOvr>
    <a:masterClrMapping/>
  </p:clrMapOvr>
  <p:transition>
    <p:fade thruBlk="1"/>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ext Center Title White Background">
  <p:cSld name="Text Center Title White Background">
    <p:spTree>
      <p:nvGrpSpPr>
        <p:cNvPr id="1" name="Shape 130"/>
        <p:cNvGrpSpPr/>
        <p:nvPr/>
      </p:nvGrpSpPr>
      <p:grpSpPr>
        <a:xfrm>
          <a:off x="0" y="0"/>
          <a:ext cx="0" cy="0"/>
          <a:chOff x="0" y="0"/>
          <a:chExt cx="0" cy="0"/>
        </a:xfrm>
      </p:grpSpPr>
      <p:sp>
        <p:nvSpPr>
          <p:cNvPr id="131" name="Google Shape;131;p23"/>
          <p:cNvSpPr txBox="1">
            <a:spLocks noGrp="1"/>
          </p:cNvSpPr>
          <p:nvPr>
            <p:ph type="title"/>
          </p:nvPr>
        </p:nvSpPr>
        <p:spPr>
          <a:xfrm>
            <a:off x="628650" y="692944"/>
            <a:ext cx="7886700" cy="994275"/>
          </a:xfrm>
          <a:prstGeom prst="rect">
            <a:avLst/>
          </a:prstGeom>
          <a:noFill/>
          <a:ln>
            <a:noFill/>
          </a:ln>
        </p:spPr>
        <p:txBody>
          <a:bodyPr spcFirstLastPara="1" wrap="square" lIns="68575" tIns="34275" rIns="68575" bIns="34275" anchor="ctr" anchorCtr="0">
            <a:noAutofit/>
          </a:bodyPr>
          <a:lstStyle>
            <a:lvl1pPr lvl="0" algn="ctr">
              <a:lnSpc>
                <a:spcPct val="90000"/>
              </a:lnSpc>
              <a:spcBef>
                <a:spcPts val="0"/>
              </a:spcBef>
              <a:spcAft>
                <a:spcPts val="0"/>
              </a:spcAft>
              <a:buClr>
                <a:srgbClr val="168FDF"/>
              </a:buClr>
              <a:buSzPts val="2700"/>
              <a:buFont typeface="Arial"/>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2" name="Google Shape;132;p23"/>
          <p:cNvSpPr txBox="1">
            <a:spLocks noGrp="1"/>
          </p:cNvSpPr>
          <p:nvPr>
            <p:ph type="body" idx="1"/>
          </p:nvPr>
        </p:nvSpPr>
        <p:spPr>
          <a:xfrm>
            <a:off x="628650" y="1709976"/>
            <a:ext cx="7886700" cy="2328975"/>
          </a:xfrm>
          <a:prstGeom prst="rect">
            <a:avLst/>
          </a:prstGeom>
          <a:noFill/>
          <a:ln>
            <a:noFill/>
          </a:ln>
        </p:spPr>
        <p:txBody>
          <a:bodyPr spcFirstLastPara="1" wrap="square" lIns="68575" tIns="34275" rIns="68575" bIns="34275" anchor="t" anchorCtr="0">
            <a:noAutofit/>
          </a:bodyPr>
          <a:lstStyle>
            <a:lvl1pPr marL="457200" lvl="0" indent="-361950" algn="ctr">
              <a:lnSpc>
                <a:spcPct val="100000"/>
              </a:lnSpc>
              <a:spcBef>
                <a:spcPts val="800"/>
              </a:spcBef>
              <a:spcAft>
                <a:spcPts val="0"/>
              </a:spcAft>
              <a:buSzPts val="2100"/>
              <a:buChar char="›"/>
              <a:defRPr/>
            </a:lvl1pPr>
            <a:lvl2pPr marL="914400" lvl="1" indent="-355600" algn="ctr">
              <a:lnSpc>
                <a:spcPct val="100000"/>
              </a:lnSpc>
              <a:spcBef>
                <a:spcPts val="400"/>
              </a:spcBef>
              <a:spcAft>
                <a:spcPts val="0"/>
              </a:spcAft>
              <a:buSzPts val="2000"/>
              <a:buChar char="›"/>
              <a:defRPr/>
            </a:lvl2pPr>
            <a:lvl3pPr marL="1371600" lvl="2" indent="-342900" algn="ctr">
              <a:lnSpc>
                <a:spcPct val="100000"/>
              </a:lnSpc>
              <a:spcBef>
                <a:spcPts val="400"/>
              </a:spcBef>
              <a:spcAft>
                <a:spcPts val="0"/>
              </a:spcAft>
              <a:buSzPts val="1800"/>
              <a:buChar char="›"/>
              <a:defRPr/>
            </a:lvl3pPr>
            <a:lvl4pPr marL="1828800" lvl="3" indent="-336550" algn="ctr">
              <a:lnSpc>
                <a:spcPct val="100000"/>
              </a:lnSpc>
              <a:spcBef>
                <a:spcPts val="400"/>
              </a:spcBef>
              <a:spcAft>
                <a:spcPts val="0"/>
              </a:spcAft>
              <a:buSzPts val="1700"/>
              <a:buChar char="›"/>
              <a:defRPr/>
            </a:lvl4pPr>
            <a:lvl5pPr marL="2286000" lvl="4" indent="-323850" algn="ctr">
              <a:lnSpc>
                <a:spcPct val="100000"/>
              </a:lnSpc>
              <a:spcBef>
                <a:spcPts val="400"/>
              </a:spcBef>
              <a:spcAft>
                <a:spcPts val="0"/>
              </a:spcAft>
              <a:buSzPts val="15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pic>
        <p:nvPicPr>
          <p:cNvPr id="133" name="Google Shape;133;p23"/>
          <p:cNvPicPr preferRelativeResize="0"/>
          <p:nvPr/>
        </p:nvPicPr>
        <p:blipFill rotWithShape="1">
          <a:blip r:embed="rId2">
            <a:alphaModFix/>
          </a:blip>
          <a:srcRect/>
          <a:stretch/>
        </p:blipFill>
        <p:spPr>
          <a:xfrm>
            <a:off x="3555434" y="4342572"/>
            <a:ext cx="2033131" cy="121351"/>
          </a:xfrm>
          <a:prstGeom prst="rect">
            <a:avLst/>
          </a:prstGeom>
          <a:noFill/>
          <a:ln>
            <a:noFill/>
          </a:ln>
        </p:spPr>
      </p:pic>
      <p:sp>
        <p:nvSpPr>
          <p:cNvPr id="134" name="Google Shape;134;p23"/>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lnSpc>
                <a:spcPct val="100000"/>
              </a:lnSpc>
              <a:spcBef>
                <a:spcPts val="0"/>
              </a:spcBef>
              <a:spcAft>
                <a:spcPts val="0"/>
              </a:spcAft>
              <a:buClr>
                <a:srgbClr val="2F2F2F"/>
              </a:buClr>
              <a:buSzPts val="1100"/>
              <a:buFont typeface="Arial"/>
              <a:buNone/>
              <a:defRPr sz="800">
                <a:solidFill>
                  <a:srgbClr val="2F2F2F"/>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135" name="Google Shape;135;p23"/>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Clr>
                <a:srgbClr val="2F2F2F"/>
              </a:buClr>
              <a:buSzPts val="1100"/>
              <a:buFont typeface="Arial"/>
              <a:buNone/>
              <a:defRPr sz="800">
                <a:solidFill>
                  <a:srgbClr val="2F2F2F"/>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136" name="Google Shape;136;p23"/>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1pPr>
            <a:lvl2pPr marL="0" marR="0" lvl="1"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2pPr>
            <a:lvl3pPr marL="0" marR="0" lvl="2"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3pPr>
            <a:lvl4pPr marL="0" marR="0" lvl="3"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4pPr>
            <a:lvl5pPr marL="0" marR="0" lvl="4"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5pPr>
            <a:lvl6pPr marL="0" marR="0" lvl="5"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6pPr>
            <a:lvl7pPr marL="0" marR="0" lvl="6"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7pPr>
            <a:lvl8pPr marL="0" marR="0" lvl="7"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8pPr>
            <a:lvl9pPr marL="0" marR="0" lvl="8"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pic>
        <p:nvPicPr>
          <p:cNvPr id="137" name="Google Shape;137;p23"/>
          <p:cNvPicPr preferRelativeResize="0"/>
          <p:nvPr/>
        </p:nvPicPr>
        <p:blipFill rotWithShape="1">
          <a:blip r:embed="rId3">
            <a:alphaModFix/>
          </a:blip>
          <a:srcRect/>
          <a:stretch/>
        </p:blipFill>
        <p:spPr>
          <a:xfrm>
            <a:off x="3822911" y="4562139"/>
            <a:ext cx="1498177" cy="140829"/>
          </a:xfrm>
          <a:prstGeom prst="rect">
            <a:avLst/>
          </a:prstGeom>
          <a:noFill/>
          <a:ln>
            <a:noFill/>
          </a:ln>
        </p:spPr>
      </p:pic>
    </p:spTree>
    <p:extLst>
      <p:ext uri="{BB962C8B-B14F-4D97-AF65-F5344CB8AC3E}">
        <p14:creationId xmlns:p14="http://schemas.microsoft.com/office/powerpoint/2010/main" val="25385142"/>
      </p:ext>
    </p:extLst>
  </p:cSld>
  <p:clrMapOvr>
    <a:masterClrMapping/>
  </p:clrMapOvr>
  <p:transition>
    <p:fade thruBlk="1"/>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ext Two Column">
  <p:cSld name="Text Two Column">
    <p:spTree>
      <p:nvGrpSpPr>
        <p:cNvPr id="1" name="Shape 138"/>
        <p:cNvGrpSpPr/>
        <p:nvPr/>
      </p:nvGrpSpPr>
      <p:grpSpPr>
        <a:xfrm>
          <a:off x="0" y="0"/>
          <a:ext cx="0" cy="0"/>
          <a:chOff x="0" y="0"/>
          <a:chExt cx="0" cy="0"/>
        </a:xfrm>
      </p:grpSpPr>
      <p:sp>
        <p:nvSpPr>
          <p:cNvPr id="139" name="Google Shape;139;p24"/>
          <p:cNvSpPr txBox="1">
            <a:spLocks noGrp="1"/>
          </p:cNvSpPr>
          <p:nvPr>
            <p:ph type="title"/>
          </p:nvPr>
        </p:nvSpPr>
        <p:spPr>
          <a:xfrm>
            <a:off x="468630" y="273845"/>
            <a:ext cx="8200350" cy="701775"/>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rgbClr val="168FDF"/>
              </a:buClr>
              <a:buSzPts val="2700"/>
              <a:buFont typeface="Helvetica Neue"/>
              <a:buNone/>
              <a:defRPr>
                <a:solidFill>
                  <a:srgbClr val="168FDF"/>
                </a:solidFill>
                <a:latin typeface="Helvetica Neue"/>
                <a:ea typeface="Helvetica Neue"/>
                <a:cs typeface="Helvetica Neue"/>
                <a:sym typeface="Helvetica Neu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0" name="Google Shape;140;p24"/>
          <p:cNvSpPr txBox="1">
            <a:spLocks noGrp="1"/>
          </p:cNvSpPr>
          <p:nvPr>
            <p:ph type="body" idx="1"/>
          </p:nvPr>
        </p:nvSpPr>
        <p:spPr>
          <a:xfrm>
            <a:off x="468630" y="1001316"/>
            <a:ext cx="3999150" cy="3263400"/>
          </a:xfrm>
          <a:prstGeom prst="rect">
            <a:avLst/>
          </a:prstGeom>
          <a:noFill/>
          <a:ln>
            <a:noFill/>
          </a:ln>
        </p:spPr>
        <p:txBody>
          <a:bodyPr spcFirstLastPara="1" wrap="square" lIns="68575" tIns="34275" rIns="68575" bIns="34275" anchor="t" anchorCtr="0">
            <a:noAutofit/>
          </a:bodyPr>
          <a:lstStyle>
            <a:lvl1pPr marL="457200" lvl="0" indent="-361950" algn="l">
              <a:lnSpc>
                <a:spcPct val="100000"/>
              </a:lnSpc>
              <a:spcBef>
                <a:spcPts val="800"/>
              </a:spcBef>
              <a:spcAft>
                <a:spcPts val="0"/>
              </a:spcAft>
              <a:buSzPts val="2100"/>
              <a:buChar char="›"/>
              <a:defRPr sz="2100">
                <a:latin typeface="Helvetica Neue"/>
                <a:ea typeface="Helvetica Neue"/>
                <a:cs typeface="Helvetica Neue"/>
                <a:sym typeface="Helvetica Neue"/>
              </a:defRPr>
            </a:lvl1pPr>
            <a:lvl2pPr marL="914400" lvl="1" indent="-355600" algn="l">
              <a:lnSpc>
                <a:spcPct val="100000"/>
              </a:lnSpc>
              <a:spcBef>
                <a:spcPts val="400"/>
              </a:spcBef>
              <a:spcAft>
                <a:spcPts val="0"/>
              </a:spcAft>
              <a:buSzPts val="2000"/>
              <a:buChar char="›"/>
              <a:defRPr sz="2000">
                <a:latin typeface="Helvetica Neue"/>
                <a:ea typeface="Helvetica Neue"/>
                <a:cs typeface="Helvetica Neue"/>
                <a:sym typeface="Helvetica Neue"/>
              </a:defRPr>
            </a:lvl2pPr>
            <a:lvl3pPr marL="1371600" lvl="2" indent="-342900" algn="l">
              <a:lnSpc>
                <a:spcPct val="100000"/>
              </a:lnSpc>
              <a:spcBef>
                <a:spcPts val="400"/>
              </a:spcBef>
              <a:spcAft>
                <a:spcPts val="0"/>
              </a:spcAft>
              <a:buSzPts val="1800"/>
              <a:buChar char="›"/>
              <a:defRPr sz="1800">
                <a:latin typeface="Helvetica Neue"/>
                <a:ea typeface="Helvetica Neue"/>
                <a:cs typeface="Helvetica Neue"/>
                <a:sym typeface="Helvetica Neue"/>
              </a:defRPr>
            </a:lvl3pPr>
            <a:lvl4pPr marL="1828800" lvl="3" indent="-336550" algn="l">
              <a:lnSpc>
                <a:spcPct val="100000"/>
              </a:lnSpc>
              <a:spcBef>
                <a:spcPts val="400"/>
              </a:spcBef>
              <a:spcAft>
                <a:spcPts val="0"/>
              </a:spcAft>
              <a:buSzPts val="1700"/>
              <a:buChar char="›"/>
              <a:defRPr sz="1700">
                <a:latin typeface="Helvetica Neue"/>
                <a:ea typeface="Helvetica Neue"/>
                <a:cs typeface="Helvetica Neue"/>
                <a:sym typeface="Helvetica Neue"/>
              </a:defRPr>
            </a:lvl4pPr>
            <a:lvl5pPr marL="2286000" lvl="4" indent="-323850" algn="l">
              <a:lnSpc>
                <a:spcPct val="100000"/>
              </a:lnSpc>
              <a:spcBef>
                <a:spcPts val="400"/>
              </a:spcBef>
              <a:spcAft>
                <a:spcPts val="0"/>
              </a:spcAft>
              <a:buSzPts val="1500"/>
              <a:buChar char="›"/>
              <a:defRPr sz="1500">
                <a:latin typeface="Helvetica Neue"/>
                <a:ea typeface="Helvetica Neue"/>
                <a:cs typeface="Helvetica Neue"/>
                <a:sym typeface="Helvetica Neue"/>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cxnSp>
        <p:nvCxnSpPr>
          <p:cNvPr id="141" name="Google Shape;141;p24"/>
          <p:cNvCxnSpPr/>
          <p:nvPr/>
        </p:nvCxnSpPr>
        <p:spPr>
          <a:xfrm>
            <a:off x="308610" y="273845"/>
            <a:ext cx="0" cy="4581450"/>
          </a:xfrm>
          <a:prstGeom prst="straightConnector1">
            <a:avLst/>
          </a:prstGeom>
          <a:noFill/>
          <a:ln w="9525" cap="flat" cmpd="sng">
            <a:solidFill>
              <a:srgbClr val="168FDF"/>
            </a:solidFill>
            <a:prstDash val="solid"/>
            <a:miter lim="800000"/>
            <a:headEnd type="none" w="sm" len="sm"/>
            <a:tailEnd type="none" w="sm" len="sm"/>
          </a:ln>
        </p:spPr>
      </p:cxnSp>
      <p:sp>
        <p:nvSpPr>
          <p:cNvPr id="142" name="Google Shape;142;p24"/>
          <p:cNvSpPr txBox="1">
            <a:spLocks noGrp="1"/>
          </p:cNvSpPr>
          <p:nvPr>
            <p:ph type="body" idx="2"/>
          </p:nvPr>
        </p:nvSpPr>
        <p:spPr>
          <a:xfrm>
            <a:off x="4669987" y="1001316"/>
            <a:ext cx="3999150" cy="3263400"/>
          </a:xfrm>
          <a:prstGeom prst="rect">
            <a:avLst/>
          </a:prstGeom>
          <a:noFill/>
          <a:ln>
            <a:noFill/>
          </a:ln>
        </p:spPr>
        <p:txBody>
          <a:bodyPr spcFirstLastPara="1" wrap="square" lIns="68575" tIns="34275" rIns="68575" bIns="34275" anchor="t" anchorCtr="0">
            <a:noAutofit/>
          </a:bodyPr>
          <a:lstStyle>
            <a:lvl1pPr marL="457200" lvl="0" indent="-361950" algn="l">
              <a:lnSpc>
                <a:spcPct val="100000"/>
              </a:lnSpc>
              <a:spcBef>
                <a:spcPts val="800"/>
              </a:spcBef>
              <a:spcAft>
                <a:spcPts val="0"/>
              </a:spcAft>
              <a:buSzPts val="2100"/>
              <a:buChar char="›"/>
              <a:defRPr sz="2100">
                <a:latin typeface="Helvetica Neue"/>
                <a:ea typeface="Helvetica Neue"/>
                <a:cs typeface="Helvetica Neue"/>
                <a:sym typeface="Helvetica Neue"/>
              </a:defRPr>
            </a:lvl1pPr>
            <a:lvl2pPr marL="914400" lvl="1" indent="-355600" algn="l">
              <a:lnSpc>
                <a:spcPct val="100000"/>
              </a:lnSpc>
              <a:spcBef>
                <a:spcPts val="400"/>
              </a:spcBef>
              <a:spcAft>
                <a:spcPts val="0"/>
              </a:spcAft>
              <a:buSzPts val="2000"/>
              <a:buChar char="›"/>
              <a:defRPr sz="2000">
                <a:latin typeface="Helvetica Neue"/>
                <a:ea typeface="Helvetica Neue"/>
                <a:cs typeface="Helvetica Neue"/>
                <a:sym typeface="Helvetica Neue"/>
              </a:defRPr>
            </a:lvl2pPr>
            <a:lvl3pPr marL="1371600" lvl="2" indent="-342900" algn="l">
              <a:lnSpc>
                <a:spcPct val="100000"/>
              </a:lnSpc>
              <a:spcBef>
                <a:spcPts val="400"/>
              </a:spcBef>
              <a:spcAft>
                <a:spcPts val="0"/>
              </a:spcAft>
              <a:buSzPts val="1800"/>
              <a:buChar char="›"/>
              <a:defRPr sz="1800">
                <a:latin typeface="Helvetica Neue"/>
                <a:ea typeface="Helvetica Neue"/>
                <a:cs typeface="Helvetica Neue"/>
                <a:sym typeface="Helvetica Neue"/>
              </a:defRPr>
            </a:lvl3pPr>
            <a:lvl4pPr marL="1828800" lvl="3" indent="-336550" algn="l">
              <a:lnSpc>
                <a:spcPct val="100000"/>
              </a:lnSpc>
              <a:spcBef>
                <a:spcPts val="400"/>
              </a:spcBef>
              <a:spcAft>
                <a:spcPts val="0"/>
              </a:spcAft>
              <a:buSzPts val="1700"/>
              <a:buChar char="›"/>
              <a:defRPr sz="1700">
                <a:latin typeface="Helvetica Neue"/>
                <a:ea typeface="Helvetica Neue"/>
                <a:cs typeface="Helvetica Neue"/>
                <a:sym typeface="Helvetica Neue"/>
              </a:defRPr>
            </a:lvl4pPr>
            <a:lvl5pPr marL="2286000" lvl="4" indent="-323850" algn="l">
              <a:lnSpc>
                <a:spcPct val="100000"/>
              </a:lnSpc>
              <a:spcBef>
                <a:spcPts val="400"/>
              </a:spcBef>
              <a:spcAft>
                <a:spcPts val="0"/>
              </a:spcAft>
              <a:buSzPts val="1500"/>
              <a:buChar char="›"/>
              <a:defRPr sz="1500">
                <a:latin typeface="Helvetica Neue"/>
                <a:ea typeface="Helvetica Neue"/>
                <a:cs typeface="Helvetica Neue"/>
                <a:sym typeface="Helvetica Neue"/>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pic>
        <p:nvPicPr>
          <p:cNvPr id="143" name="Google Shape;143;p24"/>
          <p:cNvPicPr preferRelativeResize="0"/>
          <p:nvPr/>
        </p:nvPicPr>
        <p:blipFill rotWithShape="1">
          <a:blip r:embed="rId2">
            <a:alphaModFix/>
          </a:blip>
          <a:srcRect/>
          <a:stretch/>
        </p:blipFill>
        <p:spPr>
          <a:xfrm>
            <a:off x="455313" y="4734017"/>
            <a:ext cx="2033131" cy="121351"/>
          </a:xfrm>
          <a:prstGeom prst="rect">
            <a:avLst/>
          </a:prstGeom>
          <a:noFill/>
          <a:ln>
            <a:noFill/>
          </a:ln>
        </p:spPr>
      </p:pic>
      <p:sp>
        <p:nvSpPr>
          <p:cNvPr id="144" name="Google Shape;144;p24"/>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lnSpc>
                <a:spcPct val="100000"/>
              </a:lnSpc>
              <a:spcBef>
                <a:spcPts val="0"/>
              </a:spcBef>
              <a:spcAft>
                <a:spcPts val="0"/>
              </a:spcAft>
              <a:buClr>
                <a:srgbClr val="2F2F2F"/>
              </a:buClr>
              <a:buSzPts val="1100"/>
              <a:buFont typeface="Arial"/>
              <a:buNone/>
              <a:defRPr sz="800">
                <a:solidFill>
                  <a:srgbClr val="2F2F2F"/>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145" name="Google Shape;145;p24"/>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Clr>
                <a:srgbClr val="2F2F2F"/>
              </a:buClr>
              <a:buSzPts val="1100"/>
              <a:buFont typeface="Arial"/>
              <a:buNone/>
              <a:defRPr sz="800">
                <a:solidFill>
                  <a:srgbClr val="2F2F2F"/>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146" name="Google Shape;146;p24"/>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1pPr>
            <a:lvl2pPr marL="0" marR="0" lvl="1"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2pPr>
            <a:lvl3pPr marL="0" marR="0" lvl="2"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3pPr>
            <a:lvl4pPr marL="0" marR="0" lvl="3"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4pPr>
            <a:lvl5pPr marL="0" marR="0" lvl="4"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5pPr>
            <a:lvl6pPr marL="0" marR="0" lvl="5"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6pPr>
            <a:lvl7pPr marL="0" marR="0" lvl="6"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7pPr>
            <a:lvl8pPr marL="0" marR="0" lvl="7"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8pPr>
            <a:lvl9pPr marL="0" marR="0" lvl="8"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pic>
        <p:nvPicPr>
          <p:cNvPr id="147" name="Google Shape;147;p24"/>
          <p:cNvPicPr preferRelativeResize="0"/>
          <p:nvPr/>
        </p:nvPicPr>
        <p:blipFill rotWithShape="1">
          <a:blip r:embed="rId3">
            <a:alphaModFix/>
          </a:blip>
          <a:srcRect/>
          <a:stretch/>
        </p:blipFill>
        <p:spPr>
          <a:xfrm>
            <a:off x="7190510" y="4714539"/>
            <a:ext cx="1498177" cy="140829"/>
          </a:xfrm>
          <a:prstGeom prst="rect">
            <a:avLst/>
          </a:prstGeom>
          <a:noFill/>
          <a:ln>
            <a:noFill/>
          </a:ln>
        </p:spPr>
      </p:pic>
    </p:spTree>
    <p:extLst>
      <p:ext uri="{BB962C8B-B14F-4D97-AF65-F5344CB8AC3E}">
        <p14:creationId xmlns:p14="http://schemas.microsoft.com/office/powerpoint/2010/main" val="2609712140"/>
      </p:ext>
    </p:extLst>
  </p:cSld>
  <p:clrMapOvr>
    <a:masterClrMapping/>
  </p:clrMapOvr>
  <p:transition>
    <p:fade thruBlk="1"/>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ext Center Title Image Background">
  <p:cSld name="Text Center Title Image Background">
    <p:spTree>
      <p:nvGrpSpPr>
        <p:cNvPr id="1" name="Shape 148"/>
        <p:cNvGrpSpPr/>
        <p:nvPr/>
      </p:nvGrpSpPr>
      <p:grpSpPr>
        <a:xfrm>
          <a:off x="0" y="0"/>
          <a:ext cx="0" cy="0"/>
          <a:chOff x="0" y="0"/>
          <a:chExt cx="0" cy="0"/>
        </a:xfrm>
      </p:grpSpPr>
      <p:sp>
        <p:nvSpPr>
          <p:cNvPr id="149" name="Google Shape;149;p25"/>
          <p:cNvSpPr>
            <a:spLocks noGrp="1"/>
          </p:cNvSpPr>
          <p:nvPr>
            <p:ph type="pic" idx="2"/>
          </p:nvPr>
        </p:nvSpPr>
        <p:spPr>
          <a:xfrm>
            <a:off x="0" y="-6178"/>
            <a:ext cx="9144000" cy="5149575"/>
          </a:xfrm>
          <a:prstGeom prst="rect">
            <a:avLst/>
          </a:prstGeom>
          <a:noFill/>
          <a:ln>
            <a:noFill/>
          </a:ln>
        </p:spPr>
      </p:sp>
      <p:sp>
        <p:nvSpPr>
          <p:cNvPr id="150" name="Google Shape;150;p25"/>
          <p:cNvSpPr txBox="1">
            <a:spLocks noGrp="1"/>
          </p:cNvSpPr>
          <p:nvPr>
            <p:ph type="title"/>
          </p:nvPr>
        </p:nvSpPr>
        <p:spPr>
          <a:xfrm>
            <a:off x="628650" y="692944"/>
            <a:ext cx="7886700" cy="994275"/>
          </a:xfrm>
          <a:prstGeom prst="rect">
            <a:avLst/>
          </a:prstGeom>
          <a:noFill/>
          <a:ln>
            <a:noFill/>
          </a:ln>
        </p:spPr>
        <p:txBody>
          <a:bodyPr spcFirstLastPara="1" wrap="square" lIns="68575" tIns="34275" rIns="68575" bIns="34275" anchor="ctr" anchorCtr="0">
            <a:noAutofit/>
          </a:bodyPr>
          <a:lstStyle>
            <a:lvl1pPr lvl="0" algn="ctr">
              <a:lnSpc>
                <a:spcPct val="90000"/>
              </a:lnSpc>
              <a:spcBef>
                <a:spcPts val="0"/>
              </a:spcBef>
              <a:spcAft>
                <a:spcPts val="0"/>
              </a:spcAft>
              <a:buClr>
                <a:srgbClr val="168FDF"/>
              </a:buClr>
              <a:buSzPts val="2700"/>
              <a:buFont typeface="Arial"/>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1" name="Google Shape;151;p25"/>
          <p:cNvSpPr txBox="1">
            <a:spLocks noGrp="1"/>
          </p:cNvSpPr>
          <p:nvPr>
            <p:ph type="body" idx="1"/>
          </p:nvPr>
        </p:nvSpPr>
        <p:spPr>
          <a:xfrm>
            <a:off x="628650" y="1709976"/>
            <a:ext cx="7886700" cy="2328975"/>
          </a:xfrm>
          <a:prstGeom prst="rect">
            <a:avLst/>
          </a:prstGeom>
          <a:noFill/>
          <a:ln>
            <a:noFill/>
          </a:ln>
        </p:spPr>
        <p:txBody>
          <a:bodyPr spcFirstLastPara="1" wrap="square" lIns="68575" tIns="34275" rIns="68575" bIns="34275" anchor="t" anchorCtr="0">
            <a:noAutofit/>
          </a:bodyPr>
          <a:lstStyle>
            <a:lvl1pPr marL="457200" lvl="0" indent="-361950" algn="ctr">
              <a:lnSpc>
                <a:spcPct val="100000"/>
              </a:lnSpc>
              <a:spcBef>
                <a:spcPts val="800"/>
              </a:spcBef>
              <a:spcAft>
                <a:spcPts val="0"/>
              </a:spcAft>
              <a:buSzPts val="2100"/>
              <a:buChar char="›"/>
              <a:defRPr/>
            </a:lvl1pPr>
            <a:lvl2pPr marL="914400" lvl="1" indent="-355600" algn="ctr">
              <a:lnSpc>
                <a:spcPct val="100000"/>
              </a:lnSpc>
              <a:spcBef>
                <a:spcPts val="400"/>
              </a:spcBef>
              <a:spcAft>
                <a:spcPts val="0"/>
              </a:spcAft>
              <a:buSzPts val="2000"/>
              <a:buChar char="›"/>
              <a:defRPr/>
            </a:lvl2pPr>
            <a:lvl3pPr marL="1371600" lvl="2" indent="-342900" algn="ctr">
              <a:lnSpc>
                <a:spcPct val="100000"/>
              </a:lnSpc>
              <a:spcBef>
                <a:spcPts val="400"/>
              </a:spcBef>
              <a:spcAft>
                <a:spcPts val="0"/>
              </a:spcAft>
              <a:buSzPts val="1800"/>
              <a:buChar char="›"/>
              <a:defRPr/>
            </a:lvl3pPr>
            <a:lvl4pPr marL="1828800" lvl="3" indent="-336550" algn="ctr">
              <a:lnSpc>
                <a:spcPct val="100000"/>
              </a:lnSpc>
              <a:spcBef>
                <a:spcPts val="400"/>
              </a:spcBef>
              <a:spcAft>
                <a:spcPts val="0"/>
              </a:spcAft>
              <a:buSzPts val="1700"/>
              <a:buChar char="›"/>
              <a:defRPr/>
            </a:lvl4pPr>
            <a:lvl5pPr marL="2286000" lvl="4" indent="-323850" algn="ctr">
              <a:lnSpc>
                <a:spcPct val="100000"/>
              </a:lnSpc>
              <a:spcBef>
                <a:spcPts val="400"/>
              </a:spcBef>
              <a:spcAft>
                <a:spcPts val="0"/>
              </a:spcAft>
              <a:buSzPts val="15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pic>
        <p:nvPicPr>
          <p:cNvPr id="152" name="Google Shape;152;p25"/>
          <p:cNvPicPr preferRelativeResize="0"/>
          <p:nvPr/>
        </p:nvPicPr>
        <p:blipFill rotWithShape="1">
          <a:blip r:embed="rId2">
            <a:alphaModFix/>
          </a:blip>
          <a:srcRect/>
          <a:stretch/>
        </p:blipFill>
        <p:spPr>
          <a:xfrm>
            <a:off x="3555434" y="4342572"/>
            <a:ext cx="2033131" cy="121351"/>
          </a:xfrm>
          <a:prstGeom prst="rect">
            <a:avLst/>
          </a:prstGeom>
          <a:noFill/>
          <a:ln>
            <a:noFill/>
          </a:ln>
        </p:spPr>
      </p:pic>
      <p:sp>
        <p:nvSpPr>
          <p:cNvPr id="153" name="Google Shape;153;p25"/>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lnSpc>
                <a:spcPct val="100000"/>
              </a:lnSpc>
              <a:spcBef>
                <a:spcPts val="0"/>
              </a:spcBef>
              <a:spcAft>
                <a:spcPts val="0"/>
              </a:spcAft>
              <a:buClr>
                <a:srgbClr val="2F2F2F"/>
              </a:buClr>
              <a:buSzPts val="1100"/>
              <a:buFont typeface="Arial"/>
              <a:buNone/>
              <a:defRPr sz="800">
                <a:solidFill>
                  <a:srgbClr val="2F2F2F"/>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154" name="Google Shape;154;p25"/>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Clr>
                <a:srgbClr val="2F2F2F"/>
              </a:buClr>
              <a:buSzPts val="1100"/>
              <a:buFont typeface="Arial"/>
              <a:buNone/>
              <a:defRPr sz="800">
                <a:solidFill>
                  <a:srgbClr val="2F2F2F"/>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155" name="Google Shape;155;p25"/>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1pPr>
            <a:lvl2pPr marL="0" marR="0" lvl="1"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2pPr>
            <a:lvl3pPr marL="0" marR="0" lvl="2"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3pPr>
            <a:lvl4pPr marL="0" marR="0" lvl="3"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4pPr>
            <a:lvl5pPr marL="0" marR="0" lvl="4"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5pPr>
            <a:lvl6pPr marL="0" marR="0" lvl="5"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6pPr>
            <a:lvl7pPr marL="0" marR="0" lvl="6"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7pPr>
            <a:lvl8pPr marL="0" marR="0" lvl="7"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8pPr>
            <a:lvl9pPr marL="0" marR="0" lvl="8"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pic>
        <p:nvPicPr>
          <p:cNvPr id="156" name="Google Shape;156;p25"/>
          <p:cNvPicPr preferRelativeResize="0"/>
          <p:nvPr/>
        </p:nvPicPr>
        <p:blipFill rotWithShape="1">
          <a:blip r:embed="rId3">
            <a:alphaModFix/>
          </a:blip>
          <a:srcRect/>
          <a:stretch/>
        </p:blipFill>
        <p:spPr>
          <a:xfrm>
            <a:off x="3822911" y="4592467"/>
            <a:ext cx="1498177" cy="140829"/>
          </a:xfrm>
          <a:prstGeom prst="rect">
            <a:avLst/>
          </a:prstGeom>
          <a:noFill/>
          <a:ln>
            <a:noFill/>
          </a:ln>
        </p:spPr>
      </p:pic>
    </p:spTree>
    <p:extLst>
      <p:ext uri="{BB962C8B-B14F-4D97-AF65-F5344CB8AC3E}">
        <p14:creationId xmlns:p14="http://schemas.microsoft.com/office/powerpoint/2010/main" val="1204719118"/>
      </p:ext>
    </p:extLst>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ext Full Width">
  <p:cSld name="Text Full Width">
    <p:spTree>
      <p:nvGrpSpPr>
        <p:cNvPr id="1" name="Shape 34"/>
        <p:cNvGrpSpPr/>
        <p:nvPr/>
      </p:nvGrpSpPr>
      <p:grpSpPr>
        <a:xfrm>
          <a:off x="0" y="0"/>
          <a:ext cx="0" cy="0"/>
          <a:chOff x="0" y="0"/>
          <a:chExt cx="0" cy="0"/>
        </a:xfrm>
      </p:grpSpPr>
      <p:sp>
        <p:nvSpPr>
          <p:cNvPr id="35" name="Google Shape;35;p75"/>
          <p:cNvSpPr txBox="1">
            <a:spLocks noGrp="1"/>
          </p:cNvSpPr>
          <p:nvPr>
            <p:ph type="title"/>
          </p:nvPr>
        </p:nvSpPr>
        <p:spPr>
          <a:xfrm>
            <a:off x="468630" y="273845"/>
            <a:ext cx="8200350" cy="701775"/>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rgbClr val="168FDF"/>
              </a:buClr>
              <a:buSzPts val="2700"/>
              <a:buFont typeface="Arial"/>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6" name="Google Shape;36;p75"/>
          <p:cNvSpPr txBox="1">
            <a:spLocks noGrp="1"/>
          </p:cNvSpPr>
          <p:nvPr>
            <p:ph type="body" idx="1"/>
          </p:nvPr>
        </p:nvSpPr>
        <p:spPr>
          <a:xfrm>
            <a:off x="468630" y="1001316"/>
            <a:ext cx="8200350" cy="3263400"/>
          </a:xfrm>
          <a:prstGeom prst="rect">
            <a:avLst/>
          </a:prstGeom>
          <a:noFill/>
          <a:ln>
            <a:noFill/>
          </a:ln>
        </p:spPr>
        <p:txBody>
          <a:bodyPr spcFirstLastPara="1" wrap="square" lIns="68575" tIns="34275" rIns="68575" bIns="34275" anchor="t" anchorCtr="0">
            <a:noAutofit/>
          </a:bodyPr>
          <a:lstStyle>
            <a:lvl1pPr marL="457200" lvl="0" indent="-361950" algn="l">
              <a:lnSpc>
                <a:spcPct val="100000"/>
              </a:lnSpc>
              <a:spcBef>
                <a:spcPts val="800"/>
              </a:spcBef>
              <a:spcAft>
                <a:spcPts val="0"/>
              </a:spcAft>
              <a:buSzPts val="2100"/>
              <a:buChar char="›"/>
              <a:defRPr sz="2100"/>
            </a:lvl1pPr>
            <a:lvl2pPr marL="914400" lvl="1" indent="-355600" algn="l">
              <a:lnSpc>
                <a:spcPct val="100000"/>
              </a:lnSpc>
              <a:spcBef>
                <a:spcPts val="400"/>
              </a:spcBef>
              <a:spcAft>
                <a:spcPts val="0"/>
              </a:spcAft>
              <a:buSzPts val="2000"/>
              <a:buChar char="›"/>
              <a:defRPr sz="2000"/>
            </a:lvl2pPr>
            <a:lvl3pPr marL="1371600" lvl="2" indent="-342900" algn="l">
              <a:lnSpc>
                <a:spcPct val="100000"/>
              </a:lnSpc>
              <a:spcBef>
                <a:spcPts val="400"/>
              </a:spcBef>
              <a:spcAft>
                <a:spcPts val="0"/>
              </a:spcAft>
              <a:buSzPts val="1800"/>
              <a:buChar char="›"/>
              <a:defRPr sz="1800"/>
            </a:lvl3pPr>
            <a:lvl4pPr marL="1828800" lvl="3" indent="-336550" algn="l">
              <a:lnSpc>
                <a:spcPct val="100000"/>
              </a:lnSpc>
              <a:spcBef>
                <a:spcPts val="400"/>
              </a:spcBef>
              <a:spcAft>
                <a:spcPts val="0"/>
              </a:spcAft>
              <a:buSzPts val="1700"/>
              <a:buChar char="›"/>
              <a:defRPr sz="1700"/>
            </a:lvl4pPr>
            <a:lvl5pPr marL="2286000" lvl="4" indent="-323850" algn="l">
              <a:lnSpc>
                <a:spcPct val="100000"/>
              </a:lnSpc>
              <a:spcBef>
                <a:spcPts val="400"/>
              </a:spcBef>
              <a:spcAft>
                <a:spcPts val="0"/>
              </a:spcAft>
              <a:buSzPts val="1500"/>
              <a:buChar char="›"/>
              <a:defRPr sz="15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cxnSp>
        <p:nvCxnSpPr>
          <p:cNvPr id="37" name="Google Shape;37;p75"/>
          <p:cNvCxnSpPr/>
          <p:nvPr/>
        </p:nvCxnSpPr>
        <p:spPr>
          <a:xfrm>
            <a:off x="308610" y="273845"/>
            <a:ext cx="0" cy="4581450"/>
          </a:xfrm>
          <a:prstGeom prst="straightConnector1">
            <a:avLst/>
          </a:prstGeom>
          <a:noFill/>
          <a:ln w="9525" cap="flat" cmpd="sng">
            <a:solidFill>
              <a:srgbClr val="168FDF"/>
            </a:solidFill>
            <a:prstDash val="solid"/>
            <a:miter lim="800000"/>
            <a:headEnd type="none" w="sm" len="sm"/>
            <a:tailEnd type="none" w="sm" len="sm"/>
          </a:ln>
        </p:spPr>
      </p:cxnSp>
      <p:pic>
        <p:nvPicPr>
          <p:cNvPr id="38" name="Google Shape;38;p75"/>
          <p:cNvPicPr preferRelativeResize="0"/>
          <p:nvPr/>
        </p:nvPicPr>
        <p:blipFill rotWithShape="1">
          <a:blip r:embed="rId2">
            <a:alphaModFix/>
          </a:blip>
          <a:srcRect/>
          <a:stretch/>
        </p:blipFill>
        <p:spPr>
          <a:xfrm>
            <a:off x="455313" y="4734017"/>
            <a:ext cx="2033131" cy="121351"/>
          </a:xfrm>
          <a:prstGeom prst="rect">
            <a:avLst/>
          </a:prstGeom>
          <a:noFill/>
          <a:ln>
            <a:noFill/>
          </a:ln>
        </p:spPr>
      </p:pic>
      <p:sp>
        <p:nvSpPr>
          <p:cNvPr id="39" name="Google Shape;39;p75"/>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lnSpc>
                <a:spcPct val="100000"/>
              </a:lnSpc>
              <a:spcBef>
                <a:spcPts val="0"/>
              </a:spcBef>
              <a:spcAft>
                <a:spcPts val="0"/>
              </a:spcAft>
              <a:buClr>
                <a:srgbClr val="2F2F2F"/>
              </a:buClr>
              <a:buSzPts val="1100"/>
              <a:buFont typeface="Arial"/>
              <a:buNone/>
              <a:defRPr sz="800">
                <a:solidFill>
                  <a:srgbClr val="2F2F2F"/>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40" name="Google Shape;40;p75"/>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Clr>
                <a:srgbClr val="2F2F2F"/>
              </a:buClr>
              <a:buSzPts val="1100"/>
              <a:buFont typeface="Arial"/>
              <a:buNone/>
              <a:defRPr sz="800">
                <a:solidFill>
                  <a:srgbClr val="2F2F2F"/>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41" name="Google Shape;41;p75"/>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1pPr>
            <a:lvl2pPr marL="0" marR="0" lvl="1"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2pPr>
            <a:lvl3pPr marL="0" marR="0" lvl="2"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3pPr>
            <a:lvl4pPr marL="0" marR="0" lvl="3"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4pPr>
            <a:lvl5pPr marL="0" marR="0" lvl="4"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5pPr>
            <a:lvl6pPr marL="0" marR="0" lvl="5"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6pPr>
            <a:lvl7pPr marL="0" marR="0" lvl="6"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7pPr>
            <a:lvl8pPr marL="0" marR="0" lvl="7"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8pPr>
            <a:lvl9pPr marL="0" marR="0" lvl="8"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pic>
        <p:nvPicPr>
          <p:cNvPr id="42" name="Google Shape;42;p75"/>
          <p:cNvPicPr preferRelativeResize="0"/>
          <p:nvPr/>
        </p:nvPicPr>
        <p:blipFill rotWithShape="1">
          <a:blip r:embed="rId3">
            <a:alphaModFix/>
          </a:blip>
          <a:srcRect/>
          <a:stretch/>
        </p:blipFill>
        <p:spPr>
          <a:xfrm>
            <a:off x="7190510" y="4714539"/>
            <a:ext cx="1498177" cy="140829"/>
          </a:xfrm>
          <a:prstGeom prst="rect">
            <a:avLst/>
          </a:prstGeom>
          <a:noFill/>
          <a:ln>
            <a:noFill/>
          </a:ln>
        </p:spPr>
      </p:pic>
    </p:spTree>
  </p:cSld>
  <p:clrMapOvr>
    <a:masterClrMapping/>
  </p:clrMapOvr>
  <p:transition>
    <p:fade thruBlk="1"/>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Image Left">
  <p:cSld name="Image Left">
    <p:spTree>
      <p:nvGrpSpPr>
        <p:cNvPr id="1" name="Shape 157"/>
        <p:cNvGrpSpPr/>
        <p:nvPr/>
      </p:nvGrpSpPr>
      <p:grpSpPr>
        <a:xfrm>
          <a:off x="0" y="0"/>
          <a:ext cx="0" cy="0"/>
          <a:chOff x="0" y="0"/>
          <a:chExt cx="0" cy="0"/>
        </a:xfrm>
      </p:grpSpPr>
      <p:sp>
        <p:nvSpPr>
          <p:cNvPr id="158" name="Google Shape;158;p26"/>
          <p:cNvSpPr>
            <a:spLocks noGrp="1"/>
          </p:cNvSpPr>
          <p:nvPr>
            <p:ph type="pic" idx="2"/>
          </p:nvPr>
        </p:nvSpPr>
        <p:spPr>
          <a:xfrm>
            <a:off x="0" y="0"/>
            <a:ext cx="9144000" cy="5143500"/>
          </a:xfrm>
          <a:prstGeom prst="rect">
            <a:avLst/>
          </a:prstGeom>
          <a:noFill/>
          <a:ln>
            <a:noFill/>
          </a:ln>
        </p:spPr>
      </p:sp>
      <p:sp>
        <p:nvSpPr>
          <p:cNvPr id="159" name="Google Shape;159;p26"/>
          <p:cNvSpPr txBox="1">
            <a:spLocks noGrp="1"/>
          </p:cNvSpPr>
          <p:nvPr>
            <p:ph type="body" idx="1"/>
          </p:nvPr>
        </p:nvSpPr>
        <p:spPr>
          <a:xfrm>
            <a:off x="5781675" y="0"/>
            <a:ext cx="3362400" cy="5143500"/>
          </a:xfrm>
          <a:prstGeom prst="rect">
            <a:avLst/>
          </a:prstGeom>
          <a:solidFill>
            <a:srgbClr val="00183C">
              <a:alpha val="94117"/>
            </a:srgbClr>
          </a:solidFill>
          <a:ln>
            <a:noFill/>
          </a:ln>
        </p:spPr>
        <p:txBody>
          <a:bodyPr spcFirstLastPara="1" wrap="square" lIns="342900" tIns="342900" rIns="171450" bIns="342900" anchor="t" anchorCtr="0">
            <a:noAutofit/>
          </a:bodyPr>
          <a:lstStyle>
            <a:lvl1pPr marL="457200" lvl="0" indent="-361950" algn="l">
              <a:lnSpc>
                <a:spcPct val="100000"/>
              </a:lnSpc>
              <a:spcBef>
                <a:spcPts val="800"/>
              </a:spcBef>
              <a:spcAft>
                <a:spcPts val="0"/>
              </a:spcAft>
              <a:buSzPts val="2100"/>
              <a:buChar char="›"/>
              <a:defRPr>
                <a:solidFill>
                  <a:schemeClr val="lt1"/>
                </a:solidFill>
              </a:defRPr>
            </a:lvl1pPr>
            <a:lvl2pPr marL="914400" lvl="1" indent="-355600" algn="l">
              <a:lnSpc>
                <a:spcPct val="100000"/>
              </a:lnSpc>
              <a:spcBef>
                <a:spcPts val="400"/>
              </a:spcBef>
              <a:spcAft>
                <a:spcPts val="0"/>
              </a:spcAft>
              <a:buSzPts val="2000"/>
              <a:buChar char="›"/>
              <a:defRPr>
                <a:solidFill>
                  <a:schemeClr val="lt1"/>
                </a:solidFill>
              </a:defRPr>
            </a:lvl2pPr>
            <a:lvl3pPr marL="1371600" lvl="2" indent="-342900" algn="l">
              <a:lnSpc>
                <a:spcPct val="100000"/>
              </a:lnSpc>
              <a:spcBef>
                <a:spcPts val="400"/>
              </a:spcBef>
              <a:spcAft>
                <a:spcPts val="0"/>
              </a:spcAft>
              <a:buSzPts val="1800"/>
              <a:buChar char="›"/>
              <a:defRPr>
                <a:solidFill>
                  <a:schemeClr val="lt1"/>
                </a:solidFill>
              </a:defRPr>
            </a:lvl3pPr>
            <a:lvl4pPr marL="1828800" lvl="3" indent="-336550" algn="l">
              <a:lnSpc>
                <a:spcPct val="100000"/>
              </a:lnSpc>
              <a:spcBef>
                <a:spcPts val="400"/>
              </a:spcBef>
              <a:spcAft>
                <a:spcPts val="0"/>
              </a:spcAft>
              <a:buSzPts val="1700"/>
              <a:buChar char="›"/>
              <a:defRPr>
                <a:solidFill>
                  <a:schemeClr val="lt1"/>
                </a:solidFill>
              </a:defRPr>
            </a:lvl4pPr>
            <a:lvl5pPr marL="2286000" lvl="4" indent="-323850" algn="l">
              <a:lnSpc>
                <a:spcPct val="100000"/>
              </a:lnSpc>
              <a:spcBef>
                <a:spcPts val="400"/>
              </a:spcBef>
              <a:spcAft>
                <a:spcPts val="0"/>
              </a:spcAft>
              <a:buSzPts val="1500"/>
              <a:buChar char="›"/>
              <a:defRPr>
                <a:solidFill>
                  <a:schemeClr val="lt1"/>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60" name="Google Shape;160;p26"/>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lnSpc>
                <a:spcPct val="100000"/>
              </a:lnSpc>
              <a:spcBef>
                <a:spcPts val="0"/>
              </a:spcBef>
              <a:spcAft>
                <a:spcPts val="0"/>
              </a:spcAft>
              <a:buClr>
                <a:schemeClr val="lt1"/>
              </a:buClr>
              <a:buSzPts val="1100"/>
              <a:buFont typeface="Arial"/>
              <a:buNone/>
              <a:defRPr sz="800">
                <a:solidFill>
                  <a:schemeClr val="lt1"/>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161" name="Google Shape;161;p26"/>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Clr>
                <a:srgbClr val="2F2F2F"/>
              </a:buClr>
              <a:buSzPts val="1100"/>
              <a:buFont typeface="Arial"/>
              <a:buNone/>
              <a:defRPr sz="800">
                <a:solidFill>
                  <a:srgbClr val="2F2F2F"/>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162" name="Google Shape;162;p26"/>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800168435"/>
      </p:ext>
    </p:extLst>
  </p:cSld>
  <p:clrMapOvr>
    <a:masterClrMapping/>
  </p:clrMapOvr>
  <p:transition>
    <p:fade thruBlk="1"/>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Image Right">
  <p:cSld name="Image Right">
    <p:spTree>
      <p:nvGrpSpPr>
        <p:cNvPr id="1" name="Shape 163"/>
        <p:cNvGrpSpPr/>
        <p:nvPr/>
      </p:nvGrpSpPr>
      <p:grpSpPr>
        <a:xfrm>
          <a:off x="0" y="0"/>
          <a:ext cx="0" cy="0"/>
          <a:chOff x="0" y="0"/>
          <a:chExt cx="0" cy="0"/>
        </a:xfrm>
      </p:grpSpPr>
      <p:sp>
        <p:nvSpPr>
          <p:cNvPr id="164" name="Google Shape;164;p27"/>
          <p:cNvSpPr>
            <a:spLocks noGrp="1"/>
          </p:cNvSpPr>
          <p:nvPr>
            <p:ph type="pic" idx="2"/>
          </p:nvPr>
        </p:nvSpPr>
        <p:spPr>
          <a:xfrm>
            <a:off x="0" y="0"/>
            <a:ext cx="9144000" cy="5143500"/>
          </a:xfrm>
          <a:prstGeom prst="rect">
            <a:avLst/>
          </a:prstGeom>
          <a:noFill/>
          <a:ln>
            <a:noFill/>
          </a:ln>
        </p:spPr>
      </p:sp>
      <p:sp>
        <p:nvSpPr>
          <p:cNvPr id="165" name="Google Shape;165;p27"/>
          <p:cNvSpPr txBox="1">
            <a:spLocks noGrp="1"/>
          </p:cNvSpPr>
          <p:nvPr>
            <p:ph type="body" idx="1"/>
          </p:nvPr>
        </p:nvSpPr>
        <p:spPr>
          <a:xfrm>
            <a:off x="0" y="0"/>
            <a:ext cx="3362400" cy="5143500"/>
          </a:xfrm>
          <a:prstGeom prst="rect">
            <a:avLst/>
          </a:prstGeom>
          <a:solidFill>
            <a:srgbClr val="00183C">
              <a:alpha val="94117"/>
            </a:srgbClr>
          </a:solidFill>
          <a:ln>
            <a:noFill/>
          </a:ln>
        </p:spPr>
        <p:txBody>
          <a:bodyPr spcFirstLastPara="1" wrap="square" lIns="342900" tIns="342900" rIns="171450" bIns="342900" anchor="t" anchorCtr="0">
            <a:noAutofit/>
          </a:bodyPr>
          <a:lstStyle>
            <a:lvl1pPr marL="457200" lvl="0" indent="-361950" algn="l">
              <a:lnSpc>
                <a:spcPct val="100000"/>
              </a:lnSpc>
              <a:spcBef>
                <a:spcPts val="800"/>
              </a:spcBef>
              <a:spcAft>
                <a:spcPts val="0"/>
              </a:spcAft>
              <a:buSzPts val="2100"/>
              <a:buChar char="›"/>
              <a:defRPr>
                <a:solidFill>
                  <a:schemeClr val="lt1"/>
                </a:solidFill>
              </a:defRPr>
            </a:lvl1pPr>
            <a:lvl2pPr marL="914400" lvl="1" indent="-355600" algn="l">
              <a:lnSpc>
                <a:spcPct val="100000"/>
              </a:lnSpc>
              <a:spcBef>
                <a:spcPts val="400"/>
              </a:spcBef>
              <a:spcAft>
                <a:spcPts val="0"/>
              </a:spcAft>
              <a:buSzPts val="2000"/>
              <a:buChar char="›"/>
              <a:defRPr>
                <a:solidFill>
                  <a:schemeClr val="lt1"/>
                </a:solidFill>
              </a:defRPr>
            </a:lvl2pPr>
            <a:lvl3pPr marL="1371600" lvl="2" indent="-342900" algn="l">
              <a:lnSpc>
                <a:spcPct val="100000"/>
              </a:lnSpc>
              <a:spcBef>
                <a:spcPts val="400"/>
              </a:spcBef>
              <a:spcAft>
                <a:spcPts val="0"/>
              </a:spcAft>
              <a:buSzPts val="1800"/>
              <a:buChar char="›"/>
              <a:defRPr>
                <a:solidFill>
                  <a:schemeClr val="lt1"/>
                </a:solidFill>
              </a:defRPr>
            </a:lvl3pPr>
            <a:lvl4pPr marL="1828800" lvl="3" indent="-336550" algn="l">
              <a:lnSpc>
                <a:spcPct val="100000"/>
              </a:lnSpc>
              <a:spcBef>
                <a:spcPts val="400"/>
              </a:spcBef>
              <a:spcAft>
                <a:spcPts val="0"/>
              </a:spcAft>
              <a:buSzPts val="1700"/>
              <a:buChar char="›"/>
              <a:defRPr>
                <a:solidFill>
                  <a:schemeClr val="lt1"/>
                </a:solidFill>
              </a:defRPr>
            </a:lvl4pPr>
            <a:lvl5pPr marL="2286000" lvl="4" indent="-323850" algn="l">
              <a:lnSpc>
                <a:spcPct val="100000"/>
              </a:lnSpc>
              <a:spcBef>
                <a:spcPts val="400"/>
              </a:spcBef>
              <a:spcAft>
                <a:spcPts val="0"/>
              </a:spcAft>
              <a:buSzPts val="1500"/>
              <a:buChar char="›"/>
              <a:defRPr>
                <a:solidFill>
                  <a:schemeClr val="lt1"/>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66" name="Google Shape;166;p27"/>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lnSpc>
                <a:spcPct val="100000"/>
              </a:lnSpc>
              <a:spcBef>
                <a:spcPts val="0"/>
              </a:spcBef>
              <a:spcAft>
                <a:spcPts val="0"/>
              </a:spcAft>
              <a:buClr>
                <a:srgbClr val="2F2F2F"/>
              </a:buClr>
              <a:buSzPts val="1100"/>
              <a:buFont typeface="Arial"/>
              <a:buNone/>
              <a:defRPr sz="800">
                <a:solidFill>
                  <a:srgbClr val="2F2F2F"/>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167" name="Google Shape;167;p27"/>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Clr>
                <a:schemeClr val="lt1"/>
              </a:buClr>
              <a:buSzPts val="1100"/>
              <a:buFont typeface="Arial"/>
              <a:buNone/>
              <a:defRPr sz="800">
                <a:solidFill>
                  <a:schemeClr val="lt1"/>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168" name="Google Shape;168;p27"/>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1pPr>
            <a:lvl2pPr marL="0" marR="0" lvl="1"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2pPr>
            <a:lvl3pPr marL="0" marR="0" lvl="2"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3pPr>
            <a:lvl4pPr marL="0" marR="0" lvl="3"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4pPr>
            <a:lvl5pPr marL="0" marR="0" lvl="4"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5pPr>
            <a:lvl6pPr marL="0" marR="0" lvl="5"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6pPr>
            <a:lvl7pPr marL="0" marR="0" lvl="6"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7pPr>
            <a:lvl8pPr marL="0" marR="0" lvl="7"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8pPr>
            <a:lvl9pPr marL="0" marR="0" lvl="8"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698973380"/>
      </p:ext>
    </p:extLst>
  </p:cSld>
  <p:clrMapOvr>
    <a:masterClrMapping/>
  </p:clrMapOvr>
  <p:transition>
    <p:fade thruBlk="1"/>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69"/>
        <p:cNvGrpSpPr/>
        <p:nvPr/>
      </p:nvGrpSpPr>
      <p:grpSpPr>
        <a:xfrm>
          <a:off x="0" y="0"/>
          <a:ext cx="0" cy="0"/>
          <a:chOff x="0" y="0"/>
          <a:chExt cx="0" cy="0"/>
        </a:xfrm>
      </p:grpSpPr>
      <p:sp>
        <p:nvSpPr>
          <p:cNvPr id="170" name="Google Shape;170;p28"/>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lnSpc>
                <a:spcPct val="100000"/>
              </a:lnSpc>
              <a:spcBef>
                <a:spcPts val="0"/>
              </a:spcBef>
              <a:spcAft>
                <a:spcPts val="0"/>
              </a:spcAft>
              <a:buClr>
                <a:srgbClr val="2F2F2F"/>
              </a:buClr>
              <a:buSzPts val="1100"/>
              <a:buFont typeface="Arial"/>
              <a:buNone/>
              <a:defRPr sz="800">
                <a:solidFill>
                  <a:srgbClr val="2F2F2F"/>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171" name="Google Shape;171;p28"/>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Clr>
                <a:srgbClr val="2F2F2F"/>
              </a:buClr>
              <a:buSzPts val="1100"/>
              <a:buFont typeface="Arial"/>
              <a:buNone/>
              <a:defRPr sz="800">
                <a:solidFill>
                  <a:srgbClr val="2F2F2F"/>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172" name="Google Shape;172;p28"/>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1pPr>
            <a:lvl2pPr marL="0" marR="0" lvl="1"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2pPr>
            <a:lvl3pPr marL="0" marR="0" lvl="2"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3pPr>
            <a:lvl4pPr marL="0" marR="0" lvl="3"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4pPr>
            <a:lvl5pPr marL="0" marR="0" lvl="4"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5pPr>
            <a:lvl6pPr marL="0" marR="0" lvl="5"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6pPr>
            <a:lvl7pPr marL="0" marR="0" lvl="6"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7pPr>
            <a:lvl8pPr marL="0" marR="0" lvl="7"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8pPr>
            <a:lvl9pPr marL="0" marR="0" lvl="8"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706603767"/>
      </p:ext>
    </p:extLst>
  </p:cSld>
  <p:clrMapOvr>
    <a:masterClrMapping/>
  </p:clrMapOvr>
  <p:transition>
    <p:fade thruBlk="1"/>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ext Full Width Dark Background">
  <p:cSld name="Text Full Width Dark Background">
    <p:bg>
      <p:bgPr>
        <a:solidFill>
          <a:srgbClr val="00183C"/>
        </a:solidFill>
        <a:effectLst/>
      </p:bgPr>
    </p:bg>
    <p:spTree>
      <p:nvGrpSpPr>
        <p:cNvPr id="1" name="Shape 173"/>
        <p:cNvGrpSpPr/>
        <p:nvPr/>
      </p:nvGrpSpPr>
      <p:grpSpPr>
        <a:xfrm>
          <a:off x="0" y="0"/>
          <a:ext cx="0" cy="0"/>
          <a:chOff x="0" y="0"/>
          <a:chExt cx="0" cy="0"/>
        </a:xfrm>
      </p:grpSpPr>
      <p:pic>
        <p:nvPicPr>
          <p:cNvPr id="174" name="Google Shape;174;p29"/>
          <p:cNvPicPr preferRelativeResize="0"/>
          <p:nvPr/>
        </p:nvPicPr>
        <p:blipFill rotWithShape="1">
          <a:blip r:embed="rId2">
            <a:alphaModFix/>
          </a:blip>
          <a:srcRect/>
          <a:stretch/>
        </p:blipFill>
        <p:spPr>
          <a:xfrm>
            <a:off x="468630" y="4721498"/>
            <a:ext cx="2019814" cy="120556"/>
          </a:xfrm>
          <a:prstGeom prst="rect">
            <a:avLst/>
          </a:prstGeom>
          <a:noFill/>
          <a:ln>
            <a:noFill/>
          </a:ln>
        </p:spPr>
      </p:pic>
      <p:sp>
        <p:nvSpPr>
          <p:cNvPr id="175" name="Google Shape;175;p29"/>
          <p:cNvSpPr txBox="1">
            <a:spLocks noGrp="1"/>
          </p:cNvSpPr>
          <p:nvPr>
            <p:ph type="title"/>
          </p:nvPr>
        </p:nvSpPr>
        <p:spPr>
          <a:xfrm>
            <a:off x="468630" y="273845"/>
            <a:ext cx="8200350" cy="701775"/>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lt1"/>
              </a:buClr>
              <a:buSzPts val="2700"/>
              <a:buFont typeface="Arial"/>
              <a:buNone/>
              <a:defRPr>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76" name="Google Shape;176;p29"/>
          <p:cNvSpPr txBox="1">
            <a:spLocks noGrp="1"/>
          </p:cNvSpPr>
          <p:nvPr>
            <p:ph type="body" idx="1"/>
          </p:nvPr>
        </p:nvSpPr>
        <p:spPr>
          <a:xfrm>
            <a:off x="468630" y="1001316"/>
            <a:ext cx="8200350" cy="3263400"/>
          </a:xfrm>
          <a:prstGeom prst="rect">
            <a:avLst/>
          </a:prstGeom>
          <a:noFill/>
          <a:ln>
            <a:noFill/>
          </a:ln>
        </p:spPr>
        <p:txBody>
          <a:bodyPr spcFirstLastPara="1" wrap="square" lIns="68575" tIns="34275" rIns="68575" bIns="34275" anchor="t" anchorCtr="0">
            <a:noAutofit/>
          </a:bodyPr>
          <a:lstStyle>
            <a:lvl1pPr marL="457200" lvl="0" indent="-361950" algn="l">
              <a:lnSpc>
                <a:spcPct val="100000"/>
              </a:lnSpc>
              <a:spcBef>
                <a:spcPts val="800"/>
              </a:spcBef>
              <a:spcAft>
                <a:spcPts val="0"/>
              </a:spcAft>
              <a:buSzPts val="2100"/>
              <a:buChar char="›"/>
              <a:defRPr sz="2100">
                <a:solidFill>
                  <a:schemeClr val="lt1"/>
                </a:solidFill>
              </a:defRPr>
            </a:lvl1pPr>
            <a:lvl2pPr marL="914400" lvl="1" indent="-355600" algn="l">
              <a:lnSpc>
                <a:spcPct val="100000"/>
              </a:lnSpc>
              <a:spcBef>
                <a:spcPts val="400"/>
              </a:spcBef>
              <a:spcAft>
                <a:spcPts val="0"/>
              </a:spcAft>
              <a:buSzPts val="2000"/>
              <a:buChar char="›"/>
              <a:defRPr sz="2000">
                <a:solidFill>
                  <a:schemeClr val="lt1"/>
                </a:solidFill>
              </a:defRPr>
            </a:lvl2pPr>
            <a:lvl3pPr marL="1371600" lvl="2" indent="-342900" algn="l">
              <a:lnSpc>
                <a:spcPct val="100000"/>
              </a:lnSpc>
              <a:spcBef>
                <a:spcPts val="400"/>
              </a:spcBef>
              <a:spcAft>
                <a:spcPts val="0"/>
              </a:spcAft>
              <a:buSzPts val="1800"/>
              <a:buChar char="›"/>
              <a:defRPr sz="1800">
                <a:solidFill>
                  <a:schemeClr val="lt1"/>
                </a:solidFill>
              </a:defRPr>
            </a:lvl3pPr>
            <a:lvl4pPr marL="1828800" lvl="3" indent="-336550" algn="l">
              <a:lnSpc>
                <a:spcPct val="100000"/>
              </a:lnSpc>
              <a:spcBef>
                <a:spcPts val="400"/>
              </a:spcBef>
              <a:spcAft>
                <a:spcPts val="0"/>
              </a:spcAft>
              <a:buSzPts val="1700"/>
              <a:buChar char="›"/>
              <a:defRPr sz="1700">
                <a:solidFill>
                  <a:schemeClr val="lt1"/>
                </a:solidFill>
              </a:defRPr>
            </a:lvl4pPr>
            <a:lvl5pPr marL="2286000" lvl="4" indent="-323850" algn="l">
              <a:lnSpc>
                <a:spcPct val="100000"/>
              </a:lnSpc>
              <a:spcBef>
                <a:spcPts val="400"/>
              </a:spcBef>
              <a:spcAft>
                <a:spcPts val="0"/>
              </a:spcAft>
              <a:buSzPts val="1500"/>
              <a:buChar char="›"/>
              <a:defRPr sz="1500">
                <a:solidFill>
                  <a:schemeClr val="lt1"/>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cxnSp>
        <p:nvCxnSpPr>
          <p:cNvPr id="177" name="Google Shape;177;p29"/>
          <p:cNvCxnSpPr/>
          <p:nvPr/>
        </p:nvCxnSpPr>
        <p:spPr>
          <a:xfrm>
            <a:off x="308610" y="273845"/>
            <a:ext cx="0" cy="4581450"/>
          </a:xfrm>
          <a:prstGeom prst="straightConnector1">
            <a:avLst/>
          </a:prstGeom>
          <a:noFill/>
          <a:ln w="9525" cap="flat" cmpd="sng">
            <a:solidFill>
              <a:srgbClr val="168FDF"/>
            </a:solidFill>
            <a:prstDash val="solid"/>
            <a:miter lim="800000"/>
            <a:headEnd type="none" w="sm" len="sm"/>
            <a:tailEnd type="none" w="sm" len="sm"/>
          </a:ln>
        </p:spPr>
      </p:cxnSp>
      <p:sp>
        <p:nvSpPr>
          <p:cNvPr id="178" name="Google Shape;178;p29"/>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lnSpc>
                <a:spcPct val="100000"/>
              </a:lnSpc>
              <a:spcBef>
                <a:spcPts val="0"/>
              </a:spcBef>
              <a:spcAft>
                <a:spcPts val="0"/>
              </a:spcAft>
              <a:buClr>
                <a:schemeClr val="lt1"/>
              </a:buClr>
              <a:buSzPts val="1100"/>
              <a:buFont typeface="Arial"/>
              <a:buNone/>
              <a:defRPr sz="800">
                <a:solidFill>
                  <a:schemeClr val="lt1"/>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179" name="Google Shape;179;p29"/>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Clr>
                <a:schemeClr val="lt1"/>
              </a:buClr>
              <a:buSzPts val="1100"/>
              <a:buFont typeface="Arial"/>
              <a:buNone/>
              <a:defRPr sz="800">
                <a:solidFill>
                  <a:schemeClr val="lt1"/>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180" name="Google Shape;180;p29"/>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2943115071"/>
      </p:ext>
    </p:extLst>
  </p:cSld>
  <p:clrMapOvr>
    <a:masterClrMapping/>
  </p:clrMapOvr>
  <p:transition>
    <p:fade thruBlk="1"/>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2_Text Full Width">
  <p:cSld name="2_Text Full Width">
    <p:spTree>
      <p:nvGrpSpPr>
        <p:cNvPr id="1" name="Shape 181"/>
        <p:cNvGrpSpPr/>
        <p:nvPr/>
      </p:nvGrpSpPr>
      <p:grpSpPr>
        <a:xfrm>
          <a:off x="0" y="0"/>
          <a:ext cx="0" cy="0"/>
          <a:chOff x="0" y="0"/>
          <a:chExt cx="0" cy="0"/>
        </a:xfrm>
      </p:grpSpPr>
      <p:sp>
        <p:nvSpPr>
          <p:cNvPr id="182" name="Google Shape;182;p30"/>
          <p:cNvSpPr txBox="1">
            <a:spLocks noGrp="1"/>
          </p:cNvSpPr>
          <p:nvPr>
            <p:ph type="title"/>
          </p:nvPr>
        </p:nvSpPr>
        <p:spPr>
          <a:xfrm>
            <a:off x="468630" y="273844"/>
            <a:ext cx="8200575" cy="701775"/>
          </a:xfrm>
          <a:prstGeom prst="rect">
            <a:avLst/>
          </a:prstGeom>
          <a:noFill/>
          <a:ln>
            <a:noFill/>
          </a:ln>
        </p:spPr>
        <p:txBody>
          <a:bodyPr spcFirstLastPara="1" wrap="square" lIns="51425" tIns="51425" rIns="51425" bIns="51425" anchor="ctr" anchorCtr="0">
            <a:noAutofit/>
          </a:bodyPr>
          <a:lstStyle>
            <a:lvl1pPr marR="0" lvl="0" algn="l">
              <a:lnSpc>
                <a:spcPct val="90000"/>
              </a:lnSpc>
              <a:spcBef>
                <a:spcPts val="0"/>
              </a:spcBef>
              <a:spcAft>
                <a:spcPts val="0"/>
              </a:spcAft>
              <a:buClr>
                <a:srgbClr val="168FDF"/>
              </a:buClr>
              <a:buSzPts val="2000"/>
              <a:buFont typeface="Arial"/>
              <a:buNone/>
              <a:defRPr sz="2700" b="0" i="0" u="none" strike="noStrike" cap="none">
                <a:solidFill>
                  <a:srgbClr val="168FDF"/>
                </a:solidFill>
                <a:latin typeface="Arial"/>
                <a:ea typeface="Arial"/>
                <a:cs typeface="Arial"/>
                <a:sym typeface="Arial"/>
              </a:defRPr>
            </a:lvl1pPr>
            <a:lvl2pPr lvl="1" algn="l">
              <a:lnSpc>
                <a:spcPct val="100000"/>
              </a:lnSpc>
              <a:spcBef>
                <a:spcPts val="0"/>
              </a:spcBef>
              <a:spcAft>
                <a:spcPts val="0"/>
              </a:spcAft>
              <a:buSzPts val="800"/>
              <a:buNone/>
              <a:defRPr sz="1400"/>
            </a:lvl2pPr>
            <a:lvl3pPr lvl="2" algn="l">
              <a:lnSpc>
                <a:spcPct val="100000"/>
              </a:lnSpc>
              <a:spcBef>
                <a:spcPts val="0"/>
              </a:spcBef>
              <a:spcAft>
                <a:spcPts val="0"/>
              </a:spcAft>
              <a:buSzPts val="800"/>
              <a:buNone/>
              <a:defRPr sz="1400"/>
            </a:lvl3pPr>
            <a:lvl4pPr lvl="3" algn="l">
              <a:lnSpc>
                <a:spcPct val="100000"/>
              </a:lnSpc>
              <a:spcBef>
                <a:spcPts val="0"/>
              </a:spcBef>
              <a:spcAft>
                <a:spcPts val="0"/>
              </a:spcAft>
              <a:buSzPts val="800"/>
              <a:buNone/>
              <a:defRPr sz="1400"/>
            </a:lvl4pPr>
            <a:lvl5pPr lvl="4" algn="l">
              <a:lnSpc>
                <a:spcPct val="100000"/>
              </a:lnSpc>
              <a:spcBef>
                <a:spcPts val="0"/>
              </a:spcBef>
              <a:spcAft>
                <a:spcPts val="0"/>
              </a:spcAft>
              <a:buSzPts val="800"/>
              <a:buNone/>
              <a:defRPr sz="1400"/>
            </a:lvl5pPr>
            <a:lvl6pPr lvl="5" algn="l">
              <a:lnSpc>
                <a:spcPct val="100000"/>
              </a:lnSpc>
              <a:spcBef>
                <a:spcPts val="0"/>
              </a:spcBef>
              <a:spcAft>
                <a:spcPts val="0"/>
              </a:spcAft>
              <a:buSzPts val="800"/>
              <a:buNone/>
              <a:defRPr sz="1400"/>
            </a:lvl6pPr>
            <a:lvl7pPr lvl="6" algn="l">
              <a:lnSpc>
                <a:spcPct val="100000"/>
              </a:lnSpc>
              <a:spcBef>
                <a:spcPts val="0"/>
              </a:spcBef>
              <a:spcAft>
                <a:spcPts val="0"/>
              </a:spcAft>
              <a:buSzPts val="800"/>
              <a:buNone/>
              <a:defRPr sz="1400"/>
            </a:lvl7pPr>
            <a:lvl8pPr lvl="7" algn="l">
              <a:lnSpc>
                <a:spcPct val="100000"/>
              </a:lnSpc>
              <a:spcBef>
                <a:spcPts val="0"/>
              </a:spcBef>
              <a:spcAft>
                <a:spcPts val="0"/>
              </a:spcAft>
              <a:buSzPts val="800"/>
              <a:buNone/>
              <a:defRPr sz="1400"/>
            </a:lvl8pPr>
            <a:lvl9pPr lvl="8" algn="l">
              <a:lnSpc>
                <a:spcPct val="100000"/>
              </a:lnSpc>
              <a:spcBef>
                <a:spcPts val="0"/>
              </a:spcBef>
              <a:spcAft>
                <a:spcPts val="0"/>
              </a:spcAft>
              <a:buSzPts val="800"/>
              <a:buNone/>
              <a:defRPr sz="1400"/>
            </a:lvl9pPr>
          </a:lstStyle>
          <a:p>
            <a:endParaRPr/>
          </a:p>
        </p:txBody>
      </p:sp>
      <p:sp>
        <p:nvSpPr>
          <p:cNvPr id="183" name="Google Shape;183;p30"/>
          <p:cNvSpPr txBox="1">
            <a:spLocks noGrp="1"/>
          </p:cNvSpPr>
          <p:nvPr>
            <p:ph type="body" idx="1"/>
          </p:nvPr>
        </p:nvSpPr>
        <p:spPr>
          <a:xfrm>
            <a:off x="468630" y="1001316"/>
            <a:ext cx="8200575" cy="3263400"/>
          </a:xfrm>
          <a:prstGeom prst="rect">
            <a:avLst/>
          </a:prstGeom>
          <a:noFill/>
          <a:ln>
            <a:noFill/>
          </a:ln>
        </p:spPr>
        <p:txBody>
          <a:bodyPr spcFirstLastPara="1" wrap="square" lIns="51425" tIns="51425" rIns="51425" bIns="51425" anchor="t" anchorCtr="0">
            <a:noAutofit/>
          </a:bodyPr>
          <a:lstStyle>
            <a:lvl1pPr marL="457200" marR="0" lvl="0" indent="-330200" algn="l">
              <a:lnSpc>
                <a:spcPct val="100000"/>
              </a:lnSpc>
              <a:spcBef>
                <a:spcPts val="800"/>
              </a:spcBef>
              <a:spcAft>
                <a:spcPts val="0"/>
              </a:spcAft>
              <a:buClr>
                <a:srgbClr val="168FDF"/>
              </a:buClr>
              <a:buSzPts val="1600"/>
              <a:buFont typeface="Helvetica Neue"/>
              <a:buChar char="›"/>
              <a:defRPr sz="2100" b="0" i="0" u="none" strike="noStrike" cap="none">
                <a:solidFill>
                  <a:srgbClr val="2F2F2F"/>
                </a:solidFill>
                <a:latin typeface="Arial"/>
                <a:ea typeface="Arial"/>
                <a:cs typeface="Arial"/>
                <a:sym typeface="Arial"/>
              </a:defRPr>
            </a:lvl1pPr>
            <a:lvl2pPr marL="914400" marR="0" lvl="1" indent="-323850" algn="l">
              <a:lnSpc>
                <a:spcPct val="100000"/>
              </a:lnSpc>
              <a:spcBef>
                <a:spcPts val="400"/>
              </a:spcBef>
              <a:spcAft>
                <a:spcPts val="0"/>
              </a:spcAft>
              <a:buClr>
                <a:srgbClr val="168FDF"/>
              </a:buClr>
              <a:buSzPts val="1500"/>
              <a:buFont typeface="Helvetica Neue"/>
              <a:buChar char="›"/>
              <a:defRPr sz="2000" b="0" i="0" u="none" strike="noStrike" cap="none">
                <a:solidFill>
                  <a:srgbClr val="2F2F2F"/>
                </a:solidFill>
                <a:latin typeface="Arial"/>
                <a:ea typeface="Arial"/>
                <a:cs typeface="Arial"/>
                <a:sym typeface="Arial"/>
              </a:defRPr>
            </a:lvl2pPr>
            <a:lvl3pPr marL="1371600" marR="0" lvl="2" indent="-317500" algn="l">
              <a:lnSpc>
                <a:spcPct val="100000"/>
              </a:lnSpc>
              <a:spcBef>
                <a:spcPts val="400"/>
              </a:spcBef>
              <a:spcAft>
                <a:spcPts val="0"/>
              </a:spcAft>
              <a:buClr>
                <a:srgbClr val="168FDF"/>
              </a:buClr>
              <a:buSzPts val="1400"/>
              <a:buFont typeface="Helvetica Neue"/>
              <a:buChar char="›"/>
              <a:defRPr sz="1800" b="0" i="0" u="none" strike="noStrike" cap="none">
                <a:solidFill>
                  <a:srgbClr val="2F2F2F"/>
                </a:solidFill>
                <a:latin typeface="Arial"/>
                <a:ea typeface="Arial"/>
                <a:cs typeface="Arial"/>
                <a:sym typeface="Arial"/>
              </a:defRPr>
            </a:lvl3pPr>
            <a:lvl4pPr marL="1828800" marR="0" lvl="3" indent="-311150" algn="l">
              <a:lnSpc>
                <a:spcPct val="100000"/>
              </a:lnSpc>
              <a:spcBef>
                <a:spcPts val="400"/>
              </a:spcBef>
              <a:spcAft>
                <a:spcPts val="0"/>
              </a:spcAft>
              <a:buClr>
                <a:srgbClr val="168FDF"/>
              </a:buClr>
              <a:buSzPts val="1300"/>
              <a:buFont typeface="Helvetica Neue"/>
              <a:buChar char="›"/>
              <a:defRPr sz="1700" b="0" i="0" u="none" strike="noStrike" cap="none">
                <a:solidFill>
                  <a:srgbClr val="2F2F2F"/>
                </a:solidFill>
                <a:latin typeface="Arial"/>
                <a:ea typeface="Arial"/>
                <a:cs typeface="Arial"/>
                <a:sym typeface="Arial"/>
              </a:defRPr>
            </a:lvl4pPr>
            <a:lvl5pPr marL="2286000" marR="0" lvl="4" indent="-298450" algn="l">
              <a:lnSpc>
                <a:spcPct val="100000"/>
              </a:lnSpc>
              <a:spcBef>
                <a:spcPts val="400"/>
              </a:spcBef>
              <a:spcAft>
                <a:spcPts val="0"/>
              </a:spcAft>
              <a:buClr>
                <a:srgbClr val="168FDF"/>
              </a:buClr>
              <a:buSzPts val="1100"/>
              <a:buFont typeface="Helvetica Neue"/>
              <a:buChar char="›"/>
              <a:defRPr sz="1500" b="0" i="0" u="none" strike="noStrike" cap="none">
                <a:solidFill>
                  <a:srgbClr val="2F2F2F"/>
                </a:solidFill>
                <a:latin typeface="Arial"/>
                <a:ea typeface="Arial"/>
                <a:cs typeface="Arial"/>
                <a:sym typeface="Arial"/>
              </a:defRPr>
            </a:lvl5pPr>
            <a:lvl6pPr marL="2743200" marR="0" lvl="5"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6pPr>
            <a:lvl7pPr marL="3200400" marR="0" lvl="6"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7pPr>
            <a:lvl8pPr marL="3657600" marR="0" lvl="7"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8pPr>
            <a:lvl9pPr marL="4114800" marR="0" lvl="8"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9pPr>
          </a:lstStyle>
          <a:p>
            <a:endParaRPr/>
          </a:p>
        </p:txBody>
      </p:sp>
      <p:cxnSp>
        <p:nvCxnSpPr>
          <p:cNvPr id="184" name="Google Shape;184;p30"/>
          <p:cNvCxnSpPr/>
          <p:nvPr/>
        </p:nvCxnSpPr>
        <p:spPr>
          <a:xfrm>
            <a:off x="308610" y="273844"/>
            <a:ext cx="0" cy="4581675"/>
          </a:xfrm>
          <a:prstGeom prst="straightConnector1">
            <a:avLst/>
          </a:prstGeom>
          <a:noFill/>
          <a:ln w="9525" cap="flat" cmpd="sng">
            <a:solidFill>
              <a:srgbClr val="168FDF"/>
            </a:solidFill>
            <a:prstDash val="solid"/>
            <a:miter lim="800000"/>
            <a:headEnd type="none" w="sm" len="sm"/>
            <a:tailEnd type="none" w="sm" len="sm"/>
          </a:ln>
        </p:spPr>
      </p:cxnSp>
      <p:pic>
        <p:nvPicPr>
          <p:cNvPr id="185" name="Google Shape;185;p30"/>
          <p:cNvPicPr preferRelativeResize="0"/>
          <p:nvPr/>
        </p:nvPicPr>
        <p:blipFill rotWithShape="1">
          <a:blip r:embed="rId2">
            <a:alphaModFix/>
          </a:blip>
          <a:srcRect/>
          <a:stretch/>
        </p:blipFill>
        <p:spPr>
          <a:xfrm>
            <a:off x="455313" y="4734018"/>
            <a:ext cx="2033132" cy="121351"/>
          </a:xfrm>
          <a:prstGeom prst="rect">
            <a:avLst/>
          </a:prstGeom>
          <a:noFill/>
          <a:ln>
            <a:noFill/>
          </a:ln>
        </p:spPr>
      </p:pic>
      <p:sp>
        <p:nvSpPr>
          <p:cNvPr id="186" name="Google Shape;186;p30"/>
          <p:cNvSpPr txBox="1">
            <a:spLocks noGrp="1"/>
          </p:cNvSpPr>
          <p:nvPr>
            <p:ph type="dt" idx="10"/>
          </p:nvPr>
        </p:nvSpPr>
        <p:spPr>
          <a:xfrm>
            <a:off x="8242917" y="4937760"/>
            <a:ext cx="618525" cy="205875"/>
          </a:xfrm>
          <a:prstGeom prst="rect">
            <a:avLst/>
          </a:prstGeom>
          <a:noFill/>
          <a:ln>
            <a:noFill/>
          </a:ln>
        </p:spPr>
        <p:txBody>
          <a:bodyPr spcFirstLastPara="1" wrap="square" lIns="51425" tIns="51425" rIns="51425" bIns="51425" anchor="ctr" anchorCtr="0">
            <a:noAutofit/>
          </a:bodyPr>
          <a:lstStyle>
            <a:lvl1pPr marR="0" lvl="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1pPr>
            <a:lvl2pPr marR="0" lvl="1"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9pPr>
          </a:lstStyle>
          <a:p>
            <a:endParaRPr/>
          </a:p>
        </p:txBody>
      </p:sp>
      <p:sp>
        <p:nvSpPr>
          <p:cNvPr id="187" name="Google Shape;187;p30"/>
          <p:cNvSpPr txBox="1">
            <a:spLocks noGrp="1"/>
          </p:cNvSpPr>
          <p:nvPr>
            <p:ph type="ftr" idx="11"/>
          </p:nvPr>
        </p:nvSpPr>
        <p:spPr>
          <a:xfrm>
            <a:off x="455536" y="4937760"/>
            <a:ext cx="2526525" cy="205875"/>
          </a:xfrm>
          <a:prstGeom prst="rect">
            <a:avLst/>
          </a:prstGeom>
          <a:noFill/>
          <a:ln>
            <a:noFill/>
          </a:ln>
        </p:spPr>
        <p:txBody>
          <a:bodyPr spcFirstLastPara="1" wrap="square" lIns="51425" tIns="51425" rIns="51425" bIns="51425" anchor="ctr" anchorCtr="0">
            <a:noAutofit/>
          </a:bodyPr>
          <a:lstStyle>
            <a:lvl1pPr marR="0" lvl="0" algn="l">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1pPr>
            <a:lvl2pPr marR="0" lvl="1"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9pPr>
          </a:lstStyle>
          <a:p>
            <a:endParaRPr/>
          </a:p>
        </p:txBody>
      </p:sp>
      <p:sp>
        <p:nvSpPr>
          <p:cNvPr id="188" name="Google Shape;188;p30"/>
          <p:cNvSpPr txBox="1">
            <a:spLocks noGrp="1"/>
          </p:cNvSpPr>
          <p:nvPr>
            <p:ph type="sldNum" idx="12"/>
          </p:nvPr>
        </p:nvSpPr>
        <p:spPr>
          <a:xfrm>
            <a:off x="8868254" y="4937760"/>
            <a:ext cx="275625" cy="205875"/>
          </a:xfrm>
          <a:prstGeom prst="rect">
            <a:avLst/>
          </a:prstGeom>
          <a:noFill/>
          <a:ln>
            <a:noFill/>
          </a:ln>
        </p:spPr>
        <p:txBody>
          <a:bodyPr spcFirstLastPara="1" wrap="square" lIns="51425" tIns="25700" rIns="51425" bIns="25700" anchor="ctr" anchorCtr="0">
            <a:noAutofit/>
          </a:bodyPr>
          <a:lstStyle>
            <a:lvl1pPr marL="0" marR="0" lvl="0"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1pPr>
            <a:lvl2pPr marL="0" marR="0" lvl="1"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2pPr>
            <a:lvl3pPr marL="0" marR="0" lvl="2"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3pPr>
            <a:lvl4pPr marL="0" marR="0" lvl="3"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4pPr>
            <a:lvl5pPr marL="0" marR="0" lvl="4"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5pPr>
            <a:lvl6pPr marL="0" marR="0" lvl="5"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6pPr>
            <a:lvl7pPr marL="0" marR="0" lvl="6"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7pPr>
            <a:lvl8pPr marL="0" marR="0" lvl="7"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8pPr>
            <a:lvl9pPr marL="0" marR="0" lvl="8"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719021647"/>
      </p:ext>
    </p:extLst>
  </p:cSld>
  <p:clrMapOvr>
    <a:masterClrMapping/>
  </p:clrMapOvr>
  <p:transition>
    <p:fade thruBlk="1"/>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 Only">
  <p:cSld name="1_Title Only">
    <p:spTree>
      <p:nvGrpSpPr>
        <p:cNvPr id="1" name="Shape 189"/>
        <p:cNvGrpSpPr/>
        <p:nvPr/>
      </p:nvGrpSpPr>
      <p:grpSpPr>
        <a:xfrm>
          <a:off x="0" y="0"/>
          <a:ext cx="0" cy="0"/>
          <a:chOff x="0" y="0"/>
          <a:chExt cx="0" cy="0"/>
        </a:xfrm>
      </p:grpSpPr>
      <p:sp>
        <p:nvSpPr>
          <p:cNvPr id="190" name="Google Shape;190;p31"/>
          <p:cNvSpPr txBox="1">
            <a:spLocks noGrp="1"/>
          </p:cNvSpPr>
          <p:nvPr>
            <p:ph type="title"/>
          </p:nvPr>
        </p:nvSpPr>
        <p:spPr>
          <a:xfrm>
            <a:off x="468630" y="273844"/>
            <a:ext cx="8200575" cy="701775"/>
          </a:xfrm>
          <a:prstGeom prst="rect">
            <a:avLst/>
          </a:prstGeom>
          <a:noFill/>
          <a:ln>
            <a:noFill/>
          </a:ln>
        </p:spPr>
        <p:txBody>
          <a:bodyPr spcFirstLastPara="1" wrap="square" lIns="68575" tIns="68575" rIns="68575" bIns="68575" anchor="ctr" anchorCtr="0">
            <a:noAutofit/>
          </a:bodyPr>
          <a:lstStyle>
            <a:lvl1pPr marR="0" lvl="0" algn="l">
              <a:lnSpc>
                <a:spcPct val="90000"/>
              </a:lnSpc>
              <a:spcBef>
                <a:spcPts val="0"/>
              </a:spcBef>
              <a:spcAft>
                <a:spcPts val="0"/>
              </a:spcAft>
              <a:buClr>
                <a:srgbClr val="168FDF"/>
              </a:buClr>
              <a:buSzPts val="2000"/>
              <a:buFont typeface="Arial"/>
              <a:buNone/>
              <a:defRPr sz="2700" b="0" i="0" u="none" strike="noStrike" cap="none">
                <a:solidFill>
                  <a:srgbClr val="168FDF"/>
                </a:solidFill>
                <a:latin typeface="Arial"/>
                <a:ea typeface="Arial"/>
                <a:cs typeface="Arial"/>
                <a:sym typeface="Arial"/>
              </a:defRPr>
            </a:lvl1pPr>
            <a:lvl2pPr lvl="1" algn="l">
              <a:lnSpc>
                <a:spcPct val="100000"/>
              </a:lnSpc>
              <a:spcBef>
                <a:spcPts val="0"/>
              </a:spcBef>
              <a:spcAft>
                <a:spcPts val="0"/>
              </a:spcAft>
              <a:buSzPts val="800"/>
              <a:buFont typeface="Arial"/>
              <a:buNone/>
              <a:defRPr sz="1400"/>
            </a:lvl2pPr>
            <a:lvl3pPr lvl="2" algn="l">
              <a:lnSpc>
                <a:spcPct val="100000"/>
              </a:lnSpc>
              <a:spcBef>
                <a:spcPts val="0"/>
              </a:spcBef>
              <a:spcAft>
                <a:spcPts val="0"/>
              </a:spcAft>
              <a:buSzPts val="800"/>
              <a:buFont typeface="Arial"/>
              <a:buNone/>
              <a:defRPr sz="1400"/>
            </a:lvl3pPr>
            <a:lvl4pPr lvl="3" algn="l">
              <a:lnSpc>
                <a:spcPct val="100000"/>
              </a:lnSpc>
              <a:spcBef>
                <a:spcPts val="0"/>
              </a:spcBef>
              <a:spcAft>
                <a:spcPts val="0"/>
              </a:spcAft>
              <a:buSzPts val="800"/>
              <a:buFont typeface="Arial"/>
              <a:buNone/>
              <a:defRPr sz="1400"/>
            </a:lvl4pPr>
            <a:lvl5pPr lvl="4" algn="l">
              <a:lnSpc>
                <a:spcPct val="100000"/>
              </a:lnSpc>
              <a:spcBef>
                <a:spcPts val="0"/>
              </a:spcBef>
              <a:spcAft>
                <a:spcPts val="0"/>
              </a:spcAft>
              <a:buSzPts val="800"/>
              <a:buFont typeface="Arial"/>
              <a:buNone/>
              <a:defRPr sz="1400"/>
            </a:lvl5pPr>
            <a:lvl6pPr lvl="5" algn="l">
              <a:lnSpc>
                <a:spcPct val="100000"/>
              </a:lnSpc>
              <a:spcBef>
                <a:spcPts val="0"/>
              </a:spcBef>
              <a:spcAft>
                <a:spcPts val="0"/>
              </a:spcAft>
              <a:buSzPts val="800"/>
              <a:buFont typeface="Arial"/>
              <a:buNone/>
              <a:defRPr sz="1400"/>
            </a:lvl6pPr>
            <a:lvl7pPr lvl="6" algn="l">
              <a:lnSpc>
                <a:spcPct val="100000"/>
              </a:lnSpc>
              <a:spcBef>
                <a:spcPts val="0"/>
              </a:spcBef>
              <a:spcAft>
                <a:spcPts val="0"/>
              </a:spcAft>
              <a:buSzPts val="800"/>
              <a:buFont typeface="Arial"/>
              <a:buNone/>
              <a:defRPr sz="1400"/>
            </a:lvl7pPr>
            <a:lvl8pPr lvl="7" algn="l">
              <a:lnSpc>
                <a:spcPct val="100000"/>
              </a:lnSpc>
              <a:spcBef>
                <a:spcPts val="0"/>
              </a:spcBef>
              <a:spcAft>
                <a:spcPts val="0"/>
              </a:spcAft>
              <a:buSzPts val="800"/>
              <a:buFont typeface="Arial"/>
              <a:buNone/>
              <a:defRPr sz="1400"/>
            </a:lvl8pPr>
            <a:lvl9pPr lvl="8" algn="l">
              <a:lnSpc>
                <a:spcPct val="100000"/>
              </a:lnSpc>
              <a:spcBef>
                <a:spcPts val="0"/>
              </a:spcBef>
              <a:spcAft>
                <a:spcPts val="0"/>
              </a:spcAft>
              <a:buSzPts val="800"/>
              <a:buFont typeface="Arial"/>
              <a:buNone/>
              <a:defRPr sz="1400"/>
            </a:lvl9pPr>
          </a:lstStyle>
          <a:p>
            <a:endParaRPr/>
          </a:p>
        </p:txBody>
      </p:sp>
      <p:cxnSp>
        <p:nvCxnSpPr>
          <p:cNvPr id="191" name="Google Shape;191;p31"/>
          <p:cNvCxnSpPr/>
          <p:nvPr/>
        </p:nvCxnSpPr>
        <p:spPr>
          <a:xfrm>
            <a:off x="308610" y="273844"/>
            <a:ext cx="0" cy="4581675"/>
          </a:xfrm>
          <a:prstGeom prst="straightConnector1">
            <a:avLst/>
          </a:prstGeom>
          <a:noFill/>
          <a:ln w="9525" cap="flat" cmpd="sng">
            <a:solidFill>
              <a:srgbClr val="168FDF"/>
            </a:solidFill>
            <a:prstDash val="solid"/>
            <a:miter lim="800000"/>
            <a:headEnd type="none" w="sm" len="sm"/>
            <a:tailEnd type="none" w="sm" len="sm"/>
          </a:ln>
        </p:spPr>
      </p:cxnSp>
      <p:pic>
        <p:nvPicPr>
          <p:cNvPr id="192" name="Google Shape;192;p31"/>
          <p:cNvPicPr preferRelativeResize="0"/>
          <p:nvPr/>
        </p:nvPicPr>
        <p:blipFill rotWithShape="1">
          <a:blip r:embed="rId2">
            <a:alphaModFix/>
          </a:blip>
          <a:srcRect/>
          <a:stretch/>
        </p:blipFill>
        <p:spPr>
          <a:xfrm>
            <a:off x="455313" y="4734018"/>
            <a:ext cx="2033132" cy="121351"/>
          </a:xfrm>
          <a:prstGeom prst="rect">
            <a:avLst/>
          </a:prstGeom>
          <a:noFill/>
          <a:ln>
            <a:noFill/>
          </a:ln>
        </p:spPr>
      </p:pic>
      <p:sp>
        <p:nvSpPr>
          <p:cNvPr id="193" name="Google Shape;193;p31"/>
          <p:cNvSpPr txBox="1">
            <a:spLocks noGrp="1"/>
          </p:cNvSpPr>
          <p:nvPr>
            <p:ph type="dt" idx="10"/>
          </p:nvPr>
        </p:nvSpPr>
        <p:spPr>
          <a:xfrm>
            <a:off x="8242917" y="4937760"/>
            <a:ext cx="618525" cy="205875"/>
          </a:xfrm>
          <a:prstGeom prst="rect">
            <a:avLst/>
          </a:prstGeom>
          <a:noFill/>
          <a:ln>
            <a:noFill/>
          </a:ln>
        </p:spPr>
        <p:txBody>
          <a:bodyPr spcFirstLastPara="1" wrap="square" lIns="68575" tIns="68575" rIns="68575" bIns="68575" anchor="ctr" anchorCtr="0">
            <a:noAutofit/>
          </a:bodyPr>
          <a:lstStyle>
            <a:lvl1pPr marR="0" lvl="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1pPr>
            <a:lvl2pPr marR="0" lvl="1"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9pPr>
          </a:lstStyle>
          <a:p>
            <a:endParaRPr/>
          </a:p>
        </p:txBody>
      </p:sp>
      <p:sp>
        <p:nvSpPr>
          <p:cNvPr id="194" name="Google Shape;194;p31"/>
          <p:cNvSpPr txBox="1">
            <a:spLocks noGrp="1"/>
          </p:cNvSpPr>
          <p:nvPr>
            <p:ph type="ftr" idx="11"/>
          </p:nvPr>
        </p:nvSpPr>
        <p:spPr>
          <a:xfrm>
            <a:off x="455536" y="4937760"/>
            <a:ext cx="2526525" cy="205875"/>
          </a:xfrm>
          <a:prstGeom prst="rect">
            <a:avLst/>
          </a:prstGeom>
          <a:noFill/>
          <a:ln>
            <a:noFill/>
          </a:ln>
        </p:spPr>
        <p:txBody>
          <a:bodyPr spcFirstLastPara="1" wrap="square" lIns="68575" tIns="68575" rIns="68575" bIns="68575" anchor="ctr" anchorCtr="0">
            <a:noAutofit/>
          </a:bodyPr>
          <a:lstStyle>
            <a:lvl1pPr marR="0" lvl="0" algn="l">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1pPr>
            <a:lvl2pPr marR="0" lvl="1"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9pPr>
          </a:lstStyle>
          <a:p>
            <a:endParaRPr/>
          </a:p>
        </p:txBody>
      </p:sp>
      <p:sp>
        <p:nvSpPr>
          <p:cNvPr id="195" name="Google Shape;195;p31"/>
          <p:cNvSpPr txBox="1">
            <a:spLocks noGrp="1"/>
          </p:cNvSpPr>
          <p:nvPr>
            <p:ph type="sldNum" idx="12"/>
          </p:nvPr>
        </p:nvSpPr>
        <p:spPr>
          <a:xfrm>
            <a:off x="8868254" y="4937760"/>
            <a:ext cx="275625" cy="205875"/>
          </a:xfrm>
          <a:prstGeom prst="rect">
            <a:avLst/>
          </a:prstGeom>
          <a:noFill/>
          <a:ln>
            <a:noFill/>
          </a:ln>
        </p:spPr>
        <p:txBody>
          <a:bodyPr spcFirstLastPara="1" wrap="square" lIns="51425" tIns="25700" rIns="51425" bIns="25700" anchor="ctr" anchorCtr="0">
            <a:noAutofit/>
          </a:bodyPr>
          <a:lstStyle>
            <a:lvl1pPr marL="0" marR="0" lvl="0"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1pPr>
            <a:lvl2pPr marL="0" marR="0" lvl="1"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2pPr>
            <a:lvl3pPr marL="0" marR="0" lvl="2"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3pPr>
            <a:lvl4pPr marL="0" marR="0" lvl="3"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4pPr>
            <a:lvl5pPr marL="0" marR="0" lvl="4"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5pPr>
            <a:lvl6pPr marL="0" marR="0" lvl="5"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6pPr>
            <a:lvl7pPr marL="0" marR="0" lvl="6"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7pPr>
            <a:lvl8pPr marL="0" marR="0" lvl="7"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8pPr>
            <a:lvl9pPr marL="0" marR="0" lvl="8"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1738309503"/>
      </p:ext>
    </p:extLst>
  </p:cSld>
  <p:clrMapOvr>
    <a:masterClrMapping/>
  </p:clrMapOvr>
  <p:transition>
    <p:fade thruBlk="1"/>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ext Two Column">
  <p:cSld name="1_Text Two Column">
    <p:spTree>
      <p:nvGrpSpPr>
        <p:cNvPr id="1" name="Shape 196"/>
        <p:cNvGrpSpPr/>
        <p:nvPr/>
      </p:nvGrpSpPr>
      <p:grpSpPr>
        <a:xfrm>
          <a:off x="0" y="0"/>
          <a:ext cx="0" cy="0"/>
          <a:chOff x="0" y="0"/>
          <a:chExt cx="0" cy="0"/>
        </a:xfrm>
      </p:grpSpPr>
      <p:sp>
        <p:nvSpPr>
          <p:cNvPr id="197" name="Google Shape;197;p32"/>
          <p:cNvSpPr txBox="1">
            <a:spLocks noGrp="1"/>
          </p:cNvSpPr>
          <p:nvPr>
            <p:ph type="title"/>
          </p:nvPr>
        </p:nvSpPr>
        <p:spPr>
          <a:xfrm>
            <a:off x="468630" y="273844"/>
            <a:ext cx="8200575" cy="701775"/>
          </a:xfrm>
          <a:prstGeom prst="rect">
            <a:avLst/>
          </a:prstGeom>
          <a:noFill/>
          <a:ln>
            <a:noFill/>
          </a:ln>
        </p:spPr>
        <p:txBody>
          <a:bodyPr spcFirstLastPara="1" wrap="square" lIns="68575" tIns="68575" rIns="68575" bIns="68575" anchor="ctr" anchorCtr="0">
            <a:noAutofit/>
          </a:bodyPr>
          <a:lstStyle>
            <a:lvl1pPr marR="0" lvl="0" algn="l">
              <a:lnSpc>
                <a:spcPct val="90000"/>
              </a:lnSpc>
              <a:spcBef>
                <a:spcPts val="0"/>
              </a:spcBef>
              <a:spcAft>
                <a:spcPts val="0"/>
              </a:spcAft>
              <a:buClr>
                <a:srgbClr val="168FDF"/>
              </a:buClr>
              <a:buSzPts val="2000"/>
              <a:buFont typeface="Arial"/>
              <a:buNone/>
              <a:defRPr sz="2700" b="0" i="0" u="none" strike="noStrike" cap="none">
                <a:solidFill>
                  <a:srgbClr val="168FDF"/>
                </a:solidFill>
                <a:latin typeface="Arial"/>
                <a:ea typeface="Arial"/>
                <a:cs typeface="Arial"/>
                <a:sym typeface="Arial"/>
              </a:defRPr>
            </a:lvl1pPr>
            <a:lvl2pPr lvl="1" algn="l">
              <a:lnSpc>
                <a:spcPct val="100000"/>
              </a:lnSpc>
              <a:spcBef>
                <a:spcPts val="0"/>
              </a:spcBef>
              <a:spcAft>
                <a:spcPts val="0"/>
              </a:spcAft>
              <a:buSzPts val="800"/>
              <a:buFont typeface="Arial"/>
              <a:buNone/>
              <a:defRPr sz="1400"/>
            </a:lvl2pPr>
            <a:lvl3pPr lvl="2" algn="l">
              <a:lnSpc>
                <a:spcPct val="100000"/>
              </a:lnSpc>
              <a:spcBef>
                <a:spcPts val="0"/>
              </a:spcBef>
              <a:spcAft>
                <a:spcPts val="0"/>
              </a:spcAft>
              <a:buSzPts val="800"/>
              <a:buFont typeface="Arial"/>
              <a:buNone/>
              <a:defRPr sz="1400"/>
            </a:lvl3pPr>
            <a:lvl4pPr lvl="3" algn="l">
              <a:lnSpc>
                <a:spcPct val="100000"/>
              </a:lnSpc>
              <a:spcBef>
                <a:spcPts val="0"/>
              </a:spcBef>
              <a:spcAft>
                <a:spcPts val="0"/>
              </a:spcAft>
              <a:buSzPts val="800"/>
              <a:buFont typeface="Arial"/>
              <a:buNone/>
              <a:defRPr sz="1400"/>
            </a:lvl4pPr>
            <a:lvl5pPr lvl="4" algn="l">
              <a:lnSpc>
                <a:spcPct val="100000"/>
              </a:lnSpc>
              <a:spcBef>
                <a:spcPts val="0"/>
              </a:spcBef>
              <a:spcAft>
                <a:spcPts val="0"/>
              </a:spcAft>
              <a:buSzPts val="800"/>
              <a:buFont typeface="Arial"/>
              <a:buNone/>
              <a:defRPr sz="1400"/>
            </a:lvl5pPr>
            <a:lvl6pPr lvl="5" algn="l">
              <a:lnSpc>
                <a:spcPct val="100000"/>
              </a:lnSpc>
              <a:spcBef>
                <a:spcPts val="0"/>
              </a:spcBef>
              <a:spcAft>
                <a:spcPts val="0"/>
              </a:spcAft>
              <a:buSzPts val="800"/>
              <a:buFont typeface="Arial"/>
              <a:buNone/>
              <a:defRPr sz="1400"/>
            </a:lvl6pPr>
            <a:lvl7pPr lvl="6" algn="l">
              <a:lnSpc>
                <a:spcPct val="100000"/>
              </a:lnSpc>
              <a:spcBef>
                <a:spcPts val="0"/>
              </a:spcBef>
              <a:spcAft>
                <a:spcPts val="0"/>
              </a:spcAft>
              <a:buSzPts val="800"/>
              <a:buFont typeface="Arial"/>
              <a:buNone/>
              <a:defRPr sz="1400"/>
            </a:lvl7pPr>
            <a:lvl8pPr lvl="7" algn="l">
              <a:lnSpc>
                <a:spcPct val="100000"/>
              </a:lnSpc>
              <a:spcBef>
                <a:spcPts val="0"/>
              </a:spcBef>
              <a:spcAft>
                <a:spcPts val="0"/>
              </a:spcAft>
              <a:buSzPts val="800"/>
              <a:buFont typeface="Arial"/>
              <a:buNone/>
              <a:defRPr sz="1400"/>
            </a:lvl8pPr>
            <a:lvl9pPr lvl="8" algn="l">
              <a:lnSpc>
                <a:spcPct val="100000"/>
              </a:lnSpc>
              <a:spcBef>
                <a:spcPts val="0"/>
              </a:spcBef>
              <a:spcAft>
                <a:spcPts val="0"/>
              </a:spcAft>
              <a:buSzPts val="800"/>
              <a:buFont typeface="Arial"/>
              <a:buNone/>
              <a:defRPr sz="1400"/>
            </a:lvl9pPr>
          </a:lstStyle>
          <a:p>
            <a:endParaRPr/>
          </a:p>
        </p:txBody>
      </p:sp>
      <p:sp>
        <p:nvSpPr>
          <p:cNvPr id="198" name="Google Shape;198;p32"/>
          <p:cNvSpPr txBox="1">
            <a:spLocks noGrp="1"/>
          </p:cNvSpPr>
          <p:nvPr>
            <p:ph type="body" idx="1"/>
          </p:nvPr>
        </p:nvSpPr>
        <p:spPr>
          <a:xfrm>
            <a:off x="468630" y="1001316"/>
            <a:ext cx="3998925" cy="3263400"/>
          </a:xfrm>
          <a:prstGeom prst="rect">
            <a:avLst/>
          </a:prstGeom>
          <a:noFill/>
          <a:ln>
            <a:noFill/>
          </a:ln>
        </p:spPr>
        <p:txBody>
          <a:bodyPr spcFirstLastPara="1" wrap="square" lIns="68575" tIns="68575" rIns="68575" bIns="68575" anchor="t" anchorCtr="0">
            <a:noAutofit/>
          </a:bodyPr>
          <a:lstStyle>
            <a:lvl1pPr marL="457200" marR="0" lvl="0" indent="-330200" algn="l">
              <a:lnSpc>
                <a:spcPct val="100000"/>
              </a:lnSpc>
              <a:spcBef>
                <a:spcPts val="800"/>
              </a:spcBef>
              <a:spcAft>
                <a:spcPts val="0"/>
              </a:spcAft>
              <a:buClr>
                <a:srgbClr val="168FDF"/>
              </a:buClr>
              <a:buSzPts val="1600"/>
              <a:buFont typeface="Helvetica Neue"/>
              <a:buChar char="›"/>
              <a:defRPr sz="2100" b="0" i="0" u="none" strike="noStrike" cap="none">
                <a:solidFill>
                  <a:srgbClr val="2F2F2F"/>
                </a:solidFill>
                <a:latin typeface="Arial"/>
                <a:ea typeface="Arial"/>
                <a:cs typeface="Arial"/>
                <a:sym typeface="Arial"/>
              </a:defRPr>
            </a:lvl1pPr>
            <a:lvl2pPr marL="914400" marR="0" lvl="1" indent="-323850" algn="l">
              <a:lnSpc>
                <a:spcPct val="100000"/>
              </a:lnSpc>
              <a:spcBef>
                <a:spcPts val="400"/>
              </a:spcBef>
              <a:spcAft>
                <a:spcPts val="0"/>
              </a:spcAft>
              <a:buClr>
                <a:srgbClr val="168FDF"/>
              </a:buClr>
              <a:buSzPts val="1500"/>
              <a:buFont typeface="Helvetica Neue"/>
              <a:buChar char="›"/>
              <a:defRPr sz="2000" b="0" i="0" u="none" strike="noStrike" cap="none">
                <a:solidFill>
                  <a:srgbClr val="2F2F2F"/>
                </a:solidFill>
                <a:latin typeface="Arial"/>
                <a:ea typeface="Arial"/>
                <a:cs typeface="Arial"/>
                <a:sym typeface="Arial"/>
              </a:defRPr>
            </a:lvl2pPr>
            <a:lvl3pPr marL="1371600" marR="0" lvl="2" indent="-317500" algn="l">
              <a:lnSpc>
                <a:spcPct val="100000"/>
              </a:lnSpc>
              <a:spcBef>
                <a:spcPts val="400"/>
              </a:spcBef>
              <a:spcAft>
                <a:spcPts val="0"/>
              </a:spcAft>
              <a:buClr>
                <a:srgbClr val="168FDF"/>
              </a:buClr>
              <a:buSzPts val="1400"/>
              <a:buFont typeface="Helvetica Neue"/>
              <a:buChar char="›"/>
              <a:defRPr sz="1800" b="0" i="0" u="none" strike="noStrike" cap="none">
                <a:solidFill>
                  <a:srgbClr val="2F2F2F"/>
                </a:solidFill>
                <a:latin typeface="Arial"/>
                <a:ea typeface="Arial"/>
                <a:cs typeface="Arial"/>
                <a:sym typeface="Arial"/>
              </a:defRPr>
            </a:lvl3pPr>
            <a:lvl4pPr marL="1828800" marR="0" lvl="3" indent="-311150" algn="l">
              <a:lnSpc>
                <a:spcPct val="100000"/>
              </a:lnSpc>
              <a:spcBef>
                <a:spcPts val="400"/>
              </a:spcBef>
              <a:spcAft>
                <a:spcPts val="0"/>
              </a:spcAft>
              <a:buClr>
                <a:srgbClr val="168FDF"/>
              </a:buClr>
              <a:buSzPts val="1300"/>
              <a:buFont typeface="Helvetica Neue"/>
              <a:buChar char="›"/>
              <a:defRPr sz="1700" b="0" i="0" u="none" strike="noStrike" cap="none">
                <a:solidFill>
                  <a:srgbClr val="2F2F2F"/>
                </a:solidFill>
                <a:latin typeface="Arial"/>
                <a:ea typeface="Arial"/>
                <a:cs typeface="Arial"/>
                <a:sym typeface="Arial"/>
              </a:defRPr>
            </a:lvl4pPr>
            <a:lvl5pPr marL="2286000" marR="0" lvl="4" indent="-298450" algn="l">
              <a:lnSpc>
                <a:spcPct val="100000"/>
              </a:lnSpc>
              <a:spcBef>
                <a:spcPts val="400"/>
              </a:spcBef>
              <a:spcAft>
                <a:spcPts val="0"/>
              </a:spcAft>
              <a:buClr>
                <a:srgbClr val="168FDF"/>
              </a:buClr>
              <a:buSzPts val="1100"/>
              <a:buFont typeface="Helvetica Neue"/>
              <a:buChar char="›"/>
              <a:defRPr sz="1500" b="0" i="0" u="none" strike="noStrike" cap="none">
                <a:solidFill>
                  <a:srgbClr val="2F2F2F"/>
                </a:solidFill>
                <a:latin typeface="Arial"/>
                <a:ea typeface="Arial"/>
                <a:cs typeface="Arial"/>
                <a:sym typeface="Arial"/>
              </a:defRPr>
            </a:lvl5pPr>
            <a:lvl6pPr marL="2743200" marR="0" lvl="5"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6pPr>
            <a:lvl7pPr marL="3200400" marR="0" lvl="6"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7pPr>
            <a:lvl8pPr marL="3657600" marR="0" lvl="7"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8pPr>
            <a:lvl9pPr marL="4114800" marR="0" lvl="8"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9pPr>
          </a:lstStyle>
          <a:p>
            <a:endParaRPr/>
          </a:p>
        </p:txBody>
      </p:sp>
      <p:cxnSp>
        <p:nvCxnSpPr>
          <p:cNvPr id="199" name="Google Shape;199;p32"/>
          <p:cNvCxnSpPr/>
          <p:nvPr/>
        </p:nvCxnSpPr>
        <p:spPr>
          <a:xfrm>
            <a:off x="308610" y="273844"/>
            <a:ext cx="0" cy="4581675"/>
          </a:xfrm>
          <a:prstGeom prst="straightConnector1">
            <a:avLst/>
          </a:prstGeom>
          <a:noFill/>
          <a:ln w="9525" cap="flat" cmpd="sng">
            <a:solidFill>
              <a:srgbClr val="168FDF"/>
            </a:solidFill>
            <a:prstDash val="solid"/>
            <a:miter lim="800000"/>
            <a:headEnd type="none" w="sm" len="sm"/>
            <a:tailEnd type="none" w="sm" len="sm"/>
          </a:ln>
        </p:spPr>
      </p:cxnSp>
      <p:sp>
        <p:nvSpPr>
          <p:cNvPr id="200" name="Google Shape;200;p32"/>
          <p:cNvSpPr txBox="1">
            <a:spLocks noGrp="1"/>
          </p:cNvSpPr>
          <p:nvPr>
            <p:ph type="body" idx="2"/>
          </p:nvPr>
        </p:nvSpPr>
        <p:spPr>
          <a:xfrm>
            <a:off x="4669987" y="1001316"/>
            <a:ext cx="3998925" cy="3263400"/>
          </a:xfrm>
          <a:prstGeom prst="rect">
            <a:avLst/>
          </a:prstGeom>
          <a:noFill/>
          <a:ln>
            <a:noFill/>
          </a:ln>
        </p:spPr>
        <p:txBody>
          <a:bodyPr spcFirstLastPara="1" wrap="square" lIns="68575" tIns="68575" rIns="68575" bIns="68575" anchor="t" anchorCtr="0">
            <a:noAutofit/>
          </a:bodyPr>
          <a:lstStyle>
            <a:lvl1pPr marL="457200" marR="0" lvl="0" indent="-330200" algn="l">
              <a:lnSpc>
                <a:spcPct val="100000"/>
              </a:lnSpc>
              <a:spcBef>
                <a:spcPts val="800"/>
              </a:spcBef>
              <a:spcAft>
                <a:spcPts val="0"/>
              </a:spcAft>
              <a:buClr>
                <a:srgbClr val="168FDF"/>
              </a:buClr>
              <a:buSzPts val="1600"/>
              <a:buFont typeface="Helvetica Neue"/>
              <a:buChar char="›"/>
              <a:defRPr sz="2100" b="0" i="0" u="none" strike="noStrike" cap="none">
                <a:solidFill>
                  <a:srgbClr val="2F2F2F"/>
                </a:solidFill>
                <a:latin typeface="Arial"/>
                <a:ea typeface="Arial"/>
                <a:cs typeface="Arial"/>
                <a:sym typeface="Arial"/>
              </a:defRPr>
            </a:lvl1pPr>
            <a:lvl2pPr marL="914400" marR="0" lvl="1" indent="-323850" algn="l">
              <a:lnSpc>
                <a:spcPct val="100000"/>
              </a:lnSpc>
              <a:spcBef>
                <a:spcPts val="400"/>
              </a:spcBef>
              <a:spcAft>
                <a:spcPts val="0"/>
              </a:spcAft>
              <a:buClr>
                <a:srgbClr val="168FDF"/>
              </a:buClr>
              <a:buSzPts val="1500"/>
              <a:buFont typeface="Helvetica Neue"/>
              <a:buChar char="›"/>
              <a:defRPr sz="2000" b="0" i="0" u="none" strike="noStrike" cap="none">
                <a:solidFill>
                  <a:srgbClr val="2F2F2F"/>
                </a:solidFill>
                <a:latin typeface="Arial"/>
                <a:ea typeface="Arial"/>
                <a:cs typeface="Arial"/>
                <a:sym typeface="Arial"/>
              </a:defRPr>
            </a:lvl2pPr>
            <a:lvl3pPr marL="1371600" marR="0" lvl="2" indent="-317500" algn="l">
              <a:lnSpc>
                <a:spcPct val="100000"/>
              </a:lnSpc>
              <a:spcBef>
                <a:spcPts val="400"/>
              </a:spcBef>
              <a:spcAft>
                <a:spcPts val="0"/>
              </a:spcAft>
              <a:buClr>
                <a:srgbClr val="168FDF"/>
              </a:buClr>
              <a:buSzPts val="1400"/>
              <a:buFont typeface="Helvetica Neue"/>
              <a:buChar char="›"/>
              <a:defRPr sz="1800" b="0" i="0" u="none" strike="noStrike" cap="none">
                <a:solidFill>
                  <a:srgbClr val="2F2F2F"/>
                </a:solidFill>
                <a:latin typeface="Arial"/>
                <a:ea typeface="Arial"/>
                <a:cs typeface="Arial"/>
                <a:sym typeface="Arial"/>
              </a:defRPr>
            </a:lvl3pPr>
            <a:lvl4pPr marL="1828800" marR="0" lvl="3" indent="-311150" algn="l">
              <a:lnSpc>
                <a:spcPct val="100000"/>
              </a:lnSpc>
              <a:spcBef>
                <a:spcPts val="400"/>
              </a:spcBef>
              <a:spcAft>
                <a:spcPts val="0"/>
              </a:spcAft>
              <a:buClr>
                <a:srgbClr val="168FDF"/>
              </a:buClr>
              <a:buSzPts val="1300"/>
              <a:buFont typeface="Helvetica Neue"/>
              <a:buChar char="›"/>
              <a:defRPr sz="1700" b="0" i="0" u="none" strike="noStrike" cap="none">
                <a:solidFill>
                  <a:srgbClr val="2F2F2F"/>
                </a:solidFill>
                <a:latin typeface="Arial"/>
                <a:ea typeface="Arial"/>
                <a:cs typeface="Arial"/>
                <a:sym typeface="Arial"/>
              </a:defRPr>
            </a:lvl4pPr>
            <a:lvl5pPr marL="2286000" marR="0" lvl="4" indent="-298450" algn="l">
              <a:lnSpc>
                <a:spcPct val="100000"/>
              </a:lnSpc>
              <a:spcBef>
                <a:spcPts val="400"/>
              </a:spcBef>
              <a:spcAft>
                <a:spcPts val="0"/>
              </a:spcAft>
              <a:buClr>
                <a:srgbClr val="168FDF"/>
              </a:buClr>
              <a:buSzPts val="1100"/>
              <a:buFont typeface="Helvetica Neue"/>
              <a:buChar char="›"/>
              <a:defRPr sz="1500" b="0" i="0" u="none" strike="noStrike" cap="none">
                <a:solidFill>
                  <a:srgbClr val="2F2F2F"/>
                </a:solidFill>
                <a:latin typeface="Arial"/>
                <a:ea typeface="Arial"/>
                <a:cs typeface="Arial"/>
                <a:sym typeface="Arial"/>
              </a:defRPr>
            </a:lvl5pPr>
            <a:lvl6pPr marL="2743200" marR="0" lvl="5"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6pPr>
            <a:lvl7pPr marL="3200400" marR="0" lvl="6"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7pPr>
            <a:lvl8pPr marL="3657600" marR="0" lvl="7"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8pPr>
            <a:lvl9pPr marL="4114800" marR="0" lvl="8"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9pPr>
          </a:lstStyle>
          <a:p>
            <a:endParaRPr/>
          </a:p>
        </p:txBody>
      </p:sp>
      <p:pic>
        <p:nvPicPr>
          <p:cNvPr id="201" name="Google Shape;201;p32"/>
          <p:cNvPicPr preferRelativeResize="0"/>
          <p:nvPr/>
        </p:nvPicPr>
        <p:blipFill rotWithShape="1">
          <a:blip r:embed="rId2">
            <a:alphaModFix/>
          </a:blip>
          <a:srcRect/>
          <a:stretch/>
        </p:blipFill>
        <p:spPr>
          <a:xfrm>
            <a:off x="455313" y="4734018"/>
            <a:ext cx="2033132" cy="121351"/>
          </a:xfrm>
          <a:prstGeom prst="rect">
            <a:avLst/>
          </a:prstGeom>
          <a:noFill/>
          <a:ln>
            <a:noFill/>
          </a:ln>
        </p:spPr>
      </p:pic>
      <p:sp>
        <p:nvSpPr>
          <p:cNvPr id="202" name="Google Shape;202;p32"/>
          <p:cNvSpPr txBox="1">
            <a:spLocks noGrp="1"/>
          </p:cNvSpPr>
          <p:nvPr>
            <p:ph type="dt" idx="10"/>
          </p:nvPr>
        </p:nvSpPr>
        <p:spPr>
          <a:xfrm>
            <a:off x="8242917" y="4937760"/>
            <a:ext cx="618525" cy="205875"/>
          </a:xfrm>
          <a:prstGeom prst="rect">
            <a:avLst/>
          </a:prstGeom>
          <a:noFill/>
          <a:ln>
            <a:noFill/>
          </a:ln>
        </p:spPr>
        <p:txBody>
          <a:bodyPr spcFirstLastPara="1" wrap="square" lIns="68575" tIns="68575" rIns="68575" bIns="68575" anchor="ctr" anchorCtr="0">
            <a:noAutofit/>
          </a:bodyPr>
          <a:lstStyle>
            <a:lvl1pPr marR="0" lvl="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1pPr>
            <a:lvl2pPr marR="0" lvl="1"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9pPr>
          </a:lstStyle>
          <a:p>
            <a:endParaRPr/>
          </a:p>
        </p:txBody>
      </p:sp>
      <p:sp>
        <p:nvSpPr>
          <p:cNvPr id="203" name="Google Shape;203;p32"/>
          <p:cNvSpPr txBox="1">
            <a:spLocks noGrp="1"/>
          </p:cNvSpPr>
          <p:nvPr>
            <p:ph type="ftr" idx="11"/>
          </p:nvPr>
        </p:nvSpPr>
        <p:spPr>
          <a:xfrm>
            <a:off x="455536" y="4937760"/>
            <a:ext cx="2526525" cy="205875"/>
          </a:xfrm>
          <a:prstGeom prst="rect">
            <a:avLst/>
          </a:prstGeom>
          <a:noFill/>
          <a:ln>
            <a:noFill/>
          </a:ln>
        </p:spPr>
        <p:txBody>
          <a:bodyPr spcFirstLastPara="1" wrap="square" lIns="68575" tIns="68575" rIns="68575" bIns="68575" anchor="ctr" anchorCtr="0">
            <a:noAutofit/>
          </a:bodyPr>
          <a:lstStyle>
            <a:lvl1pPr marR="0" lvl="0" algn="l">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1pPr>
            <a:lvl2pPr marR="0" lvl="1"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9pPr>
          </a:lstStyle>
          <a:p>
            <a:endParaRPr/>
          </a:p>
        </p:txBody>
      </p:sp>
      <p:sp>
        <p:nvSpPr>
          <p:cNvPr id="204" name="Google Shape;204;p32"/>
          <p:cNvSpPr txBox="1">
            <a:spLocks noGrp="1"/>
          </p:cNvSpPr>
          <p:nvPr>
            <p:ph type="sldNum" idx="12"/>
          </p:nvPr>
        </p:nvSpPr>
        <p:spPr>
          <a:xfrm>
            <a:off x="8868254" y="4937760"/>
            <a:ext cx="275625" cy="205875"/>
          </a:xfrm>
          <a:prstGeom prst="rect">
            <a:avLst/>
          </a:prstGeom>
          <a:noFill/>
          <a:ln>
            <a:noFill/>
          </a:ln>
        </p:spPr>
        <p:txBody>
          <a:bodyPr spcFirstLastPara="1" wrap="square" lIns="51425" tIns="25700" rIns="51425" bIns="25700" anchor="ctr" anchorCtr="0">
            <a:noAutofit/>
          </a:bodyPr>
          <a:lstStyle>
            <a:lvl1pPr marL="0" marR="0" lvl="0"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1pPr>
            <a:lvl2pPr marL="0" marR="0" lvl="1"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2pPr>
            <a:lvl3pPr marL="0" marR="0" lvl="2"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3pPr>
            <a:lvl4pPr marL="0" marR="0" lvl="3"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4pPr>
            <a:lvl5pPr marL="0" marR="0" lvl="4"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5pPr>
            <a:lvl6pPr marL="0" marR="0" lvl="5"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6pPr>
            <a:lvl7pPr marL="0" marR="0" lvl="6"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7pPr>
            <a:lvl8pPr marL="0" marR="0" lvl="7"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8pPr>
            <a:lvl9pPr marL="0" marR="0" lvl="8"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1448550948"/>
      </p:ext>
    </p:extLst>
  </p:cSld>
  <p:clrMapOvr>
    <a:masterClrMapping/>
  </p:clrMapOvr>
  <p:transition>
    <p:fade thruBlk="1"/>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ext Full Width 1">
  <p:cSld name="Text Full Width 1">
    <p:spTree>
      <p:nvGrpSpPr>
        <p:cNvPr id="1" name="Shape 209"/>
        <p:cNvGrpSpPr/>
        <p:nvPr/>
      </p:nvGrpSpPr>
      <p:grpSpPr>
        <a:xfrm>
          <a:off x="0" y="0"/>
          <a:ext cx="0" cy="0"/>
          <a:chOff x="0" y="0"/>
          <a:chExt cx="0" cy="0"/>
        </a:xfrm>
      </p:grpSpPr>
      <p:sp>
        <p:nvSpPr>
          <p:cNvPr id="210" name="Google Shape;210;p34"/>
          <p:cNvSpPr txBox="1">
            <a:spLocks noGrp="1"/>
          </p:cNvSpPr>
          <p:nvPr>
            <p:ph type="title"/>
          </p:nvPr>
        </p:nvSpPr>
        <p:spPr>
          <a:xfrm>
            <a:off x="468630" y="273844"/>
            <a:ext cx="8200575" cy="701775"/>
          </a:xfrm>
          <a:prstGeom prst="rect">
            <a:avLst/>
          </a:prstGeom>
          <a:noFill/>
          <a:ln>
            <a:noFill/>
          </a:ln>
        </p:spPr>
        <p:txBody>
          <a:bodyPr spcFirstLastPara="1" wrap="square" lIns="68575" tIns="68575" rIns="68575" bIns="68575" anchor="ctr" anchorCtr="0">
            <a:noAutofit/>
          </a:bodyPr>
          <a:lstStyle>
            <a:lvl1pPr marR="0" lvl="0" algn="l">
              <a:lnSpc>
                <a:spcPct val="90000"/>
              </a:lnSpc>
              <a:spcBef>
                <a:spcPts val="0"/>
              </a:spcBef>
              <a:spcAft>
                <a:spcPts val="0"/>
              </a:spcAft>
              <a:buClr>
                <a:srgbClr val="168FDF"/>
              </a:buClr>
              <a:buSzPts val="2000"/>
              <a:buFont typeface="Arial"/>
              <a:buNone/>
              <a:defRPr sz="2700" b="0" i="0" u="none" strike="noStrike" cap="none">
                <a:solidFill>
                  <a:srgbClr val="168FDF"/>
                </a:solidFill>
                <a:latin typeface="Arial"/>
                <a:ea typeface="Arial"/>
                <a:cs typeface="Arial"/>
                <a:sym typeface="Arial"/>
              </a:defRPr>
            </a:lvl1pPr>
            <a:lvl2pPr lvl="1" algn="l">
              <a:lnSpc>
                <a:spcPct val="100000"/>
              </a:lnSpc>
              <a:spcBef>
                <a:spcPts val="0"/>
              </a:spcBef>
              <a:spcAft>
                <a:spcPts val="0"/>
              </a:spcAft>
              <a:buSzPts val="800"/>
              <a:buFont typeface="Arial"/>
              <a:buNone/>
              <a:defRPr sz="1400"/>
            </a:lvl2pPr>
            <a:lvl3pPr lvl="2" algn="l">
              <a:lnSpc>
                <a:spcPct val="100000"/>
              </a:lnSpc>
              <a:spcBef>
                <a:spcPts val="0"/>
              </a:spcBef>
              <a:spcAft>
                <a:spcPts val="0"/>
              </a:spcAft>
              <a:buSzPts val="800"/>
              <a:buFont typeface="Arial"/>
              <a:buNone/>
              <a:defRPr sz="1400"/>
            </a:lvl3pPr>
            <a:lvl4pPr lvl="3" algn="l">
              <a:lnSpc>
                <a:spcPct val="100000"/>
              </a:lnSpc>
              <a:spcBef>
                <a:spcPts val="0"/>
              </a:spcBef>
              <a:spcAft>
                <a:spcPts val="0"/>
              </a:spcAft>
              <a:buSzPts val="800"/>
              <a:buFont typeface="Arial"/>
              <a:buNone/>
              <a:defRPr sz="1400"/>
            </a:lvl4pPr>
            <a:lvl5pPr lvl="4" algn="l">
              <a:lnSpc>
                <a:spcPct val="100000"/>
              </a:lnSpc>
              <a:spcBef>
                <a:spcPts val="0"/>
              </a:spcBef>
              <a:spcAft>
                <a:spcPts val="0"/>
              </a:spcAft>
              <a:buSzPts val="800"/>
              <a:buFont typeface="Arial"/>
              <a:buNone/>
              <a:defRPr sz="1400"/>
            </a:lvl5pPr>
            <a:lvl6pPr lvl="5" algn="l">
              <a:lnSpc>
                <a:spcPct val="100000"/>
              </a:lnSpc>
              <a:spcBef>
                <a:spcPts val="0"/>
              </a:spcBef>
              <a:spcAft>
                <a:spcPts val="0"/>
              </a:spcAft>
              <a:buSzPts val="800"/>
              <a:buFont typeface="Arial"/>
              <a:buNone/>
              <a:defRPr sz="1400"/>
            </a:lvl6pPr>
            <a:lvl7pPr lvl="6" algn="l">
              <a:lnSpc>
                <a:spcPct val="100000"/>
              </a:lnSpc>
              <a:spcBef>
                <a:spcPts val="0"/>
              </a:spcBef>
              <a:spcAft>
                <a:spcPts val="0"/>
              </a:spcAft>
              <a:buSzPts val="800"/>
              <a:buFont typeface="Arial"/>
              <a:buNone/>
              <a:defRPr sz="1400"/>
            </a:lvl7pPr>
            <a:lvl8pPr lvl="7" algn="l">
              <a:lnSpc>
                <a:spcPct val="100000"/>
              </a:lnSpc>
              <a:spcBef>
                <a:spcPts val="0"/>
              </a:spcBef>
              <a:spcAft>
                <a:spcPts val="0"/>
              </a:spcAft>
              <a:buSzPts val="800"/>
              <a:buFont typeface="Arial"/>
              <a:buNone/>
              <a:defRPr sz="1400"/>
            </a:lvl8pPr>
            <a:lvl9pPr lvl="8" algn="l">
              <a:lnSpc>
                <a:spcPct val="100000"/>
              </a:lnSpc>
              <a:spcBef>
                <a:spcPts val="0"/>
              </a:spcBef>
              <a:spcAft>
                <a:spcPts val="0"/>
              </a:spcAft>
              <a:buSzPts val="800"/>
              <a:buFont typeface="Arial"/>
              <a:buNone/>
              <a:defRPr sz="1400"/>
            </a:lvl9pPr>
          </a:lstStyle>
          <a:p>
            <a:endParaRPr/>
          </a:p>
        </p:txBody>
      </p:sp>
      <p:sp>
        <p:nvSpPr>
          <p:cNvPr id="211" name="Google Shape;211;p34"/>
          <p:cNvSpPr txBox="1">
            <a:spLocks noGrp="1"/>
          </p:cNvSpPr>
          <p:nvPr>
            <p:ph type="body" idx="1"/>
          </p:nvPr>
        </p:nvSpPr>
        <p:spPr>
          <a:xfrm>
            <a:off x="468630" y="1001316"/>
            <a:ext cx="8200575" cy="3263400"/>
          </a:xfrm>
          <a:prstGeom prst="rect">
            <a:avLst/>
          </a:prstGeom>
          <a:noFill/>
          <a:ln>
            <a:noFill/>
          </a:ln>
        </p:spPr>
        <p:txBody>
          <a:bodyPr spcFirstLastPara="1" wrap="square" lIns="68575" tIns="68575" rIns="68575" bIns="68575" anchor="t" anchorCtr="0">
            <a:noAutofit/>
          </a:bodyPr>
          <a:lstStyle>
            <a:lvl1pPr marL="457200" marR="0" lvl="0" indent="-330200" algn="l">
              <a:lnSpc>
                <a:spcPct val="100000"/>
              </a:lnSpc>
              <a:spcBef>
                <a:spcPts val="800"/>
              </a:spcBef>
              <a:spcAft>
                <a:spcPts val="0"/>
              </a:spcAft>
              <a:buClr>
                <a:srgbClr val="168FDF"/>
              </a:buClr>
              <a:buSzPts val="1600"/>
              <a:buFont typeface="Helvetica Neue"/>
              <a:buChar char="›"/>
              <a:defRPr sz="2100" b="0" i="0" u="none" strike="noStrike" cap="none">
                <a:solidFill>
                  <a:srgbClr val="2F2F2F"/>
                </a:solidFill>
                <a:latin typeface="Arial"/>
                <a:ea typeface="Arial"/>
                <a:cs typeface="Arial"/>
                <a:sym typeface="Arial"/>
              </a:defRPr>
            </a:lvl1pPr>
            <a:lvl2pPr marL="914400" marR="0" lvl="1" indent="-323850" algn="l">
              <a:lnSpc>
                <a:spcPct val="100000"/>
              </a:lnSpc>
              <a:spcBef>
                <a:spcPts val="400"/>
              </a:spcBef>
              <a:spcAft>
                <a:spcPts val="0"/>
              </a:spcAft>
              <a:buClr>
                <a:srgbClr val="168FDF"/>
              </a:buClr>
              <a:buSzPts val="1500"/>
              <a:buFont typeface="Helvetica Neue"/>
              <a:buChar char="›"/>
              <a:defRPr sz="2000" b="0" i="0" u="none" strike="noStrike" cap="none">
                <a:solidFill>
                  <a:srgbClr val="2F2F2F"/>
                </a:solidFill>
                <a:latin typeface="Arial"/>
                <a:ea typeface="Arial"/>
                <a:cs typeface="Arial"/>
                <a:sym typeface="Arial"/>
              </a:defRPr>
            </a:lvl2pPr>
            <a:lvl3pPr marL="1371600" marR="0" lvl="2" indent="-317500" algn="l">
              <a:lnSpc>
                <a:spcPct val="100000"/>
              </a:lnSpc>
              <a:spcBef>
                <a:spcPts val="400"/>
              </a:spcBef>
              <a:spcAft>
                <a:spcPts val="0"/>
              </a:spcAft>
              <a:buClr>
                <a:srgbClr val="168FDF"/>
              </a:buClr>
              <a:buSzPts val="1400"/>
              <a:buFont typeface="Helvetica Neue"/>
              <a:buChar char="›"/>
              <a:defRPr sz="1800" b="0" i="0" u="none" strike="noStrike" cap="none">
                <a:solidFill>
                  <a:srgbClr val="2F2F2F"/>
                </a:solidFill>
                <a:latin typeface="Arial"/>
                <a:ea typeface="Arial"/>
                <a:cs typeface="Arial"/>
                <a:sym typeface="Arial"/>
              </a:defRPr>
            </a:lvl3pPr>
            <a:lvl4pPr marL="1828800" marR="0" lvl="3" indent="-311150" algn="l">
              <a:lnSpc>
                <a:spcPct val="100000"/>
              </a:lnSpc>
              <a:spcBef>
                <a:spcPts val="400"/>
              </a:spcBef>
              <a:spcAft>
                <a:spcPts val="0"/>
              </a:spcAft>
              <a:buClr>
                <a:srgbClr val="168FDF"/>
              </a:buClr>
              <a:buSzPts val="1300"/>
              <a:buFont typeface="Helvetica Neue"/>
              <a:buChar char="›"/>
              <a:defRPr sz="1700" b="0" i="0" u="none" strike="noStrike" cap="none">
                <a:solidFill>
                  <a:srgbClr val="2F2F2F"/>
                </a:solidFill>
                <a:latin typeface="Arial"/>
                <a:ea typeface="Arial"/>
                <a:cs typeface="Arial"/>
                <a:sym typeface="Arial"/>
              </a:defRPr>
            </a:lvl4pPr>
            <a:lvl5pPr marL="2286000" marR="0" lvl="4" indent="-298450" algn="l">
              <a:lnSpc>
                <a:spcPct val="100000"/>
              </a:lnSpc>
              <a:spcBef>
                <a:spcPts val="400"/>
              </a:spcBef>
              <a:spcAft>
                <a:spcPts val="0"/>
              </a:spcAft>
              <a:buClr>
                <a:srgbClr val="168FDF"/>
              </a:buClr>
              <a:buSzPts val="1100"/>
              <a:buFont typeface="Helvetica Neue"/>
              <a:buChar char="›"/>
              <a:defRPr sz="1500" b="0" i="0" u="none" strike="noStrike" cap="none">
                <a:solidFill>
                  <a:srgbClr val="2F2F2F"/>
                </a:solidFill>
                <a:latin typeface="Arial"/>
                <a:ea typeface="Arial"/>
                <a:cs typeface="Arial"/>
                <a:sym typeface="Arial"/>
              </a:defRPr>
            </a:lvl5pPr>
            <a:lvl6pPr marL="2743200" marR="0" lvl="5"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6pPr>
            <a:lvl7pPr marL="3200400" marR="0" lvl="6"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7pPr>
            <a:lvl8pPr marL="3657600" marR="0" lvl="7"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8pPr>
            <a:lvl9pPr marL="4114800" marR="0" lvl="8" indent="-298450" algn="l">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9pPr>
          </a:lstStyle>
          <a:p>
            <a:endParaRPr/>
          </a:p>
        </p:txBody>
      </p:sp>
      <p:cxnSp>
        <p:nvCxnSpPr>
          <p:cNvPr id="212" name="Google Shape;212;p34"/>
          <p:cNvCxnSpPr/>
          <p:nvPr/>
        </p:nvCxnSpPr>
        <p:spPr>
          <a:xfrm>
            <a:off x="308610" y="273844"/>
            <a:ext cx="0" cy="4581675"/>
          </a:xfrm>
          <a:prstGeom prst="straightConnector1">
            <a:avLst/>
          </a:prstGeom>
          <a:noFill/>
          <a:ln w="9525" cap="flat" cmpd="sng">
            <a:solidFill>
              <a:srgbClr val="168FDF"/>
            </a:solidFill>
            <a:prstDash val="solid"/>
            <a:miter lim="800000"/>
            <a:headEnd type="none" w="sm" len="sm"/>
            <a:tailEnd type="none" w="sm" len="sm"/>
          </a:ln>
        </p:spPr>
      </p:cxnSp>
      <p:pic>
        <p:nvPicPr>
          <p:cNvPr id="213" name="Google Shape;213;p34"/>
          <p:cNvPicPr preferRelativeResize="0"/>
          <p:nvPr/>
        </p:nvPicPr>
        <p:blipFill rotWithShape="1">
          <a:blip r:embed="rId2">
            <a:alphaModFix/>
          </a:blip>
          <a:srcRect/>
          <a:stretch/>
        </p:blipFill>
        <p:spPr>
          <a:xfrm>
            <a:off x="455313" y="4734018"/>
            <a:ext cx="2033132" cy="121351"/>
          </a:xfrm>
          <a:prstGeom prst="rect">
            <a:avLst/>
          </a:prstGeom>
          <a:noFill/>
          <a:ln>
            <a:noFill/>
          </a:ln>
        </p:spPr>
      </p:pic>
      <p:sp>
        <p:nvSpPr>
          <p:cNvPr id="214" name="Google Shape;214;p34"/>
          <p:cNvSpPr txBox="1">
            <a:spLocks noGrp="1"/>
          </p:cNvSpPr>
          <p:nvPr>
            <p:ph type="dt" idx="10"/>
          </p:nvPr>
        </p:nvSpPr>
        <p:spPr>
          <a:xfrm>
            <a:off x="8242917" y="4937760"/>
            <a:ext cx="618525" cy="205875"/>
          </a:xfrm>
          <a:prstGeom prst="rect">
            <a:avLst/>
          </a:prstGeom>
          <a:noFill/>
          <a:ln>
            <a:noFill/>
          </a:ln>
        </p:spPr>
        <p:txBody>
          <a:bodyPr spcFirstLastPara="1" wrap="square" lIns="68575" tIns="68575" rIns="68575" bIns="68575" anchor="ctr" anchorCtr="0">
            <a:noAutofit/>
          </a:bodyPr>
          <a:lstStyle>
            <a:lvl1pPr marR="0" lvl="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1pPr>
            <a:lvl2pPr marR="0" lvl="1"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9pPr>
          </a:lstStyle>
          <a:p>
            <a:endParaRPr/>
          </a:p>
        </p:txBody>
      </p:sp>
      <p:sp>
        <p:nvSpPr>
          <p:cNvPr id="215" name="Google Shape;215;p34"/>
          <p:cNvSpPr txBox="1">
            <a:spLocks noGrp="1"/>
          </p:cNvSpPr>
          <p:nvPr>
            <p:ph type="ftr" idx="11"/>
          </p:nvPr>
        </p:nvSpPr>
        <p:spPr>
          <a:xfrm>
            <a:off x="455536" y="4937760"/>
            <a:ext cx="2526525" cy="205875"/>
          </a:xfrm>
          <a:prstGeom prst="rect">
            <a:avLst/>
          </a:prstGeom>
          <a:noFill/>
          <a:ln>
            <a:noFill/>
          </a:ln>
        </p:spPr>
        <p:txBody>
          <a:bodyPr spcFirstLastPara="1" wrap="square" lIns="68575" tIns="68575" rIns="68575" bIns="68575" anchor="ctr" anchorCtr="0">
            <a:noAutofit/>
          </a:bodyPr>
          <a:lstStyle>
            <a:lvl1pPr marR="0" lvl="0" algn="l">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1pPr>
            <a:lvl2pPr marR="0" lvl="1"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800"/>
              <a:buFont typeface="Arial"/>
              <a:buNone/>
              <a:defRPr sz="1400" b="0" i="0" u="none" strike="noStrike" cap="none">
                <a:solidFill>
                  <a:schemeClr val="dk1"/>
                </a:solidFill>
                <a:latin typeface="Arial"/>
                <a:ea typeface="Arial"/>
                <a:cs typeface="Arial"/>
                <a:sym typeface="Arial"/>
              </a:defRPr>
            </a:lvl9pPr>
          </a:lstStyle>
          <a:p>
            <a:endParaRPr/>
          </a:p>
        </p:txBody>
      </p:sp>
      <p:sp>
        <p:nvSpPr>
          <p:cNvPr id="216" name="Google Shape;216;p34"/>
          <p:cNvSpPr txBox="1">
            <a:spLocks noGrp="1"/>
          </p:cNvSpPr>
          <p:nvPr>
            <p:ph type="sldNum" idx="12"/>
          </p:nvPr>
        </p:nvSpPr>
        <p:spPr>
          <a:xfrm>
            <a:off x="8868254" y="4937760"/>
            <a:ext cx="275625" cy="205875"/>
          </a:xfrm>
          <a:prstGeom prst="rect">
            <a:avLst/>
          </a:prstGeom>
          <a:noFill/>
          <a:ln>
            <a:noFill/>
          </a:ln>
        </p:spPr>
        <p:txBody>
          <a:bodyPr spcFirstLastPara="1" wrap="square" lIns="51425" tIns="25700" rIns="51425" bIns="25700" anchor="ctr" anchorCtr="0">
            <a:noAutofit/>
          </a:bodyPr>
          <a:lstStyle>
            <a:lvl1pPr marL="0" marR="0" lvl="0"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1pPr>
            <a:lvl2pPr marL="0" marR="0" lvl="1"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2pPr>
            <a:lvl3pPr marL="0" marR="0" lvl="2"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3pPr>
            <a:lvl4pPr marL="0" marR="0" lvl="3"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4pPr>
            <a:lvl5pPr marL="0" marR="0" lvl="4"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5pPr>
            <a:lvl6pPr marL="0" marR="0" lvl="5"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6pPr>
            <a:lvl7pPr marL="0" marR="0" lvl="6"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7pPr>
            <a:lvl8pPr marL="0" marR="0" lvl="7"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8pPr>
            <a:lvl9pPr marL="0" marR="0" lvl="8" indent="0" algn="r">
              <a:lnSpc>
                <a:spcPct val="100000"/>
              </a:lnSpc>
              <a:spcBef>
                <a:spcPts val="0"/>
              </a:spcBef>
              <a:spcAft>
                <a:spcPts val="0"/>
              </a:spcAft>
              <a:buClr>
                <a:srgbClr val="2F2F2F"/>
              </a:buClr>
              <a:buSzPts val="600"/>
              <a:buFont typeface="Arial"/>
              <a:buNone/>
              <a:defRPr sz="800" b="0" i="0" u="none" strike="noStrike" cap="none">
                <a:solidFill>
                  <a:srgbClr val="2F2F2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248107608"/>
      </p:ext>
    </p:extLst>
  </p:cSld>
  <p:clrMapOvr>
    <a:masterClrMapping/>
  </p:clrMapOvr>
  <p:transition>
    <p:fade thruBlk="1"/>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ransition Light">
  <p:cSld name="Transition Light">
    <p:spTree>
      <p:nvGrpSpPr>
        <p:cNvPr id="1" name="Shape 123"/>
        <p:cNvGrpSpPr/>
        <p:nvPr/>
      </p:nvGrpSpPr>
      <p:grpSpPr>
        <a:xfrm>
          <a:off x="0" y="0"/>
          <a:ext cx="0" cy="0"/>
          <a:chOff x="0" y="0"/>
          <a:chExt cx="0" cy="0"/>
        </a:xfrm>
      </p:grpSpPr>
      <p:sp>
        <p:nvSpPr>
          <p:cNvPr id="124" name="Google Shape;124;p25"/>
          <p:cNvSpPr txBox="1">
            <a:spLocks noGrp="1"/>
          </p:cNvSpPr>
          <p:nvPr>
            <p:ph type="title"/>
          </p:nvPr>
        </p:nvSpPr>
        <p:spPr>
          <a:xfrm>
            <a:off x="457200" y="1835944"/>
            <a:ext cx="8229600" cy="994200"/>
          </a:xfrm>
          <a:prstGeom prst="rect">
            <a:avLst/>
          </a:prstGeom>
          <a:noFill/>
          <a:ln>
            <a:noFill/>
          </a:ln>
        </p:spPr>
        <p:txBody>
          <a:bodyPr spcFirstLastPara="1" wrap="square" lIns="91425" tIns="91425" rIns="91425" bIns="91425" anchor="ctr" anchorCtr="0">
            <a:noAutofit/>
          </a:bodyPr>
          <a:lstStyle>
            <a:lvl1pPr marR="0" lvl="0" algn="ctr" rtl="0">
              <a:lnSpc>
                <a:spcPct val="90000"/>
              </a:lnSpc>
              <a:spcBef>
                <a:spcPts val="0"/>
              </a:spcBef>
              <a:spcAft>
                <a:spcPts val="0"/>
              </a:spcAft>
              <a:buClr>
                <a:srgbClr val="168FDF"/>
              </a:buClr>
              <a:buSzPts val="2700"/>
              <a:buFont typeface="Gill Sans"/>
              <a:buNone/>
              <a:defRPr sz="2700" b="0" i="0" u="none" strike="noStrike" cap="none">
                <a:solidFill>
                  <a:srgbClr val="168FDF"/>
                </a:solidFill>
                <a:latin typeface="Gill Sans"/>
                <a:ea typeface="Gill Sans"/>
                <a:cs typeface="Gill Sans"/>
                <a:sym typeface="Gill Sans"/>
              </a:defRPr>
            </a:lvl1pPr>
            <a:lvl2pPr lvl="1" rtl="0">
              <a:spcBef>
                <a:spcPts val="0"/>
              </a:spcBef>
              <a:spcAft>
                <a:spcPts val="0"/>
              </a:spcAft>
              <a:buSzPts val="1100"/>
              <a:buFont typeface="Arial"/>
              <a:buNone/>
              <a:defRPr sz="1400"/>
            </a:lvl2pPr>
            <a:lvl3pPr lvl="2" rtl="0">
              <a:spcBef>
                <a:spcPts val="0"/>
              </a:spcBef>
              <a:spcAft>
                <a:spcPts val="0"/>
              </a:spcAft>
              <a:buSzPts val="1100"/>
              <a:buFont typeface="Arial"/>
              <a:buNone/>
              <a:defRPr sz="1400"/>
            </a:lvl3pPr>
            <a:lvl4pPr lvl="3" rtl="0">
              <a:spcBef>
                <a:spcPts val="0"/>
              </a:spcBef>
              <a:spcAft>
                <a:spcPts val="0"/>
              </a:spcAft>
              <a:buSzPts val="1100"/>
              <a:buFont typeface="Arial"/>
              <a:buNone/>
              <a:defRPr sz="1400"/>
            </a:lvl4pPr>
            <a:lvl5pPr lvl="4" rtl="0">
              <a:spcBef>
                <a:spcPts val="0"/>
              </a:spcBef>
              <a:spcAft>
                <a:spcPts val="0"/>
              </a:spcAft>
              <a:buSzPts val="1100"/>
              <a:buFont typeface="Arial"/>
              <a:buNone/>
              <a:defRPr sz="1400"/>
            </a:lvl5pPr>
            <a:lvl6pPr lvl="5" rtl="0">
              <a:spcBef>
                <a:spcPts val="0"/>
              </a:spcBef>
              <a:spcAft>
                <a:spcPts val="0"/>
              </a:spcAft>
              <a:buSzPts val="1100"/>
              <a:buFont typeface="Arial"/>
              <a:buNone/>
              <a:defRPr sz="1400"/>
            </a:lvl6pPr>
            <a:lvl7pPr lvl="6" rtl="0">
              <a:spcBef>
                <a:spcPts val="0"/>
              </a:spcBef>
              <a:spcAft>
                <a:spcPts val="0"/>
              </a:spcAft>
              <a:buSzPts val="1100"/>
              <a:buFont typeface="Arial"/>
              <a:buNone/>
              <a:defRPr sz="1400"/>
            </a:lvl7pPr>
            <a:lvl8pPr lvl="7" rtl="0">
              <a:spcBef>
                <a:spcPts val="0"/>
              </a:spcBef>
              <a:spcAft>
                <a:spcPts val="0"/>
              </a:spcAft>
              <a:buSzPts val="1100"/>
              <a:buFont typeface="Arial"/>
              <a:buNone/>
              <a:defRPr sz="1400"/>
            </a:lvl8pPr>
            <a:lvl9pPr lvl="8" rtl="0">
              <a:spcBef>
                <a:spcPts val="0"/>
              </a:spcBef>
              <a:spcAft>
                <a:spcPts val="0"/>
              </a:spcAft>
              <a:buSzPts val="1100"/>
              <a:buFont typeface="Arial"/>
              <a:buNone/>
              <a:defRPr sz="1400"/>
            </a:lvl9pPr>
          </a:lstStyle>
          <a:p>
            <a:endParaRPr/>
          </a:p>
        </p:txBody>
      </p:sp>
      <p:sp>
        <p:nvSpPr>
          <p:cNvPr id="125" name="Google Shape;125;p25"/>
          <p:cNvSpPr txBox="1">
            <a:spLocks noGrp="1"/>
          </p:cNvSpPr>
          <p:nvPr>
            <p:ph type="sldNum" idx="12"/>
          </p:nvPr>
        </p:nvSpPr>
        <p:spPr>
          <a:xfrm>
            <a:off x="8868254" y="4937760"/>
            <a:ext cx="275700" cy="2058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2F2F2F"/>
              </a:buClr>
              <a:buSzPts val="800"/>
              <a:buFont typeface="Gill Sans"/>
              <a:buNone/>
              <a:defRPr sz="8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pic>
        <p:nvPicPr>
          <p:cNvPr id="126" name="Google Shape;126;p25"/>
          <p:cNvPicPr preferRelativeResize="0"/>
          <p:nvPr/>
        </p:nvPicPr>
        <p:blipFill rotWithShape="1">
          <a:blip r:embed="rId2">
            <a:alphaModFix/>
          </a:blip>
          <a:srcRect/>
          <a:stretch/>
        </p:blipFill>
        <p:spPr>
          <a:xfrm>
            <a:off x="455313" y="4886417"/>
            <a:ext cx="2033132" cy="121351"/>
          </a:xfrm>
          <a:prstGeom prst="rect">
            <a:avLst/>
          </a:prstGeom>
          <a:noFill/>
          <a:ln>
            <a:noFill/>
          </a:ln>
        </p:spPr>
      </p:pic>
      <p:pic>
        <p:nvPicPr>
          <p:cNvPr id="127" name="Google Shape;127;p25"/>
          <p:cNvPicPr preferRelativeResize="0"/>
          <p:nvPr/>
        </p:nvPicPr>
        <p:blipFill rotWithShape="1">
          <a:blip r:embed="rId3">
            <a:alphaModFix/>
          </a:blip>
          <a:srcRect/>
          <a:stretch/>
        </p:blipFill>
        <p:spPr>
          <a:xfrm>
            <a:off x="7234250" y="4873763"/>
            <a:ext cx="1560700" cy="146675"/>
          </a:xfrm>
          <a:prstGeom prst="rect">
            <a:avLst/>
          </a:prstGeom>
          <a:noFill/>
          <a:ln>
            <a:noFill/>
          </a:ln>
        </p:spPr>
      </p:pic>
    </p:spTree>
    <p:extLst>
      <p:ext uri="{BB962C8B-B14F-4D97-AF65-F5344CB8AC3E}">
        <p14:creationId xmlns:p14="http://schemas.microsoft.com/office/powerpoint/2010/main" val="3944816343"/>
      </p:ext>
    </p:extLst>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48"/>
        <p:cNvGrpSpPr/>
        <p:nvPr/>
      </p:nvGrpSpPr>
      <p:grpSpPr>
        <a:xfrm>
          <a:off x="0" y="0"/>
          <a:ext cx="0" cy="0"/>
          <a:chOff x="0" y="0"/>
          <a:chExt cx="0" cy="0"/>
        </a:xfrm>
      </p:grpSpPr>
      <p:sp>
        <p:nvSpPr>
          <p:cNvPr id="49" name="Google Shape;49;p77"/>
          <p:cNvSpPr txBox="1">
            <a:spLocks noGrp="1"/>
          </p:cNvSpPr>
          <p:nvPr>
            <p:ph type="title"/>
          </p:nvPr>
        </p:nvSpPr>
        <p:spPr>
          <a:xfrm>
            <a:off x="468630" y="273845"/>
            <a:ext cx="8200350" cy="701775"/>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rgbClr val="168FDF"/>
              </a:buClr>
              <a:buSzPts val="2700"/>
              <a:buFont typeface="Arial"/>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cxnSp>
        <p:nvCxnSpPr>
          <p:cNvPr id="50" name="Google Shape;50;p77"/>
          <p:cNvCxnSpPr/>
          <p:nvPr/>
        </p:nvCxnSpPr>
        <p:spPr>
          <a:xfrm>
            <a:off x="308610" y="273845"/>
            <a:ext cx="0" cy="4581450"/>
          </a:xfrm>
          <a:prstGeom prst="straightConnector1">
            <a:avLst/>
          </a:prstGeom>
          <a:noFill/>
          <a:ln w="9525" cap="flat" cmpd="sng">
            <a:solidFill>
              <a:srgbClr val="168FDF"/>
            </a:solidFill>
            <a:prstDash val="solid"/>
            <a:miter lim="800000"/>
            <a:headEnd type="none" w="sm" len="sm"/>
            <a:tailEnd type="none" w="sm" len="sm"/>
          </a:ln>
        </p:spPr>
      </p:cxnSp>
      <p:pic>
        <p:nvPicPr>
          <p:cNvPr id="51" name="Google Shape;51;p77"/>
          <p:cNvPicPr preferRelativeResize="0"/>
          <p:nvPr/>
        </p:nvPicPr>
        <p:blipFill rotWithShape="1">
          <a:blip r:embed="rId2">
            <a:alphaModFix/>
          </a:blip>
          <a:srcRect/>
          <a:stretch/>
        </p:blipFill>
        <p:spPr>
          <a:xfrm>
            <a:off x="455313" y="4734017"/>
            <a:ext cx="2033131" cy="121351"/>
          </a:xfrm>
          <a:prstGeom prst="rect">
            <a:avLst/>
          </a:prstGeom>
          <a:noFill/>
          <a:ln>
            <a:noFill/>
          </a:ln>
        </p:spPr>
      </p:pic>
      <p:sp>
        <p:nvSpPr>
          <p:cNvPr id="52" name="Google Shape;52;p77"/>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lnSpc>
                <a:spcPct val="100000"/>
              </a:lnSpc>
              <a:spcBef>
                <a:spcPts val="0"/>
              </a:spcBef>
              <a:spcAft>
                <a:spcPts val="0"/>
              </a:spcAft>
              <a:buClr>
                <a:srgbClr val="2F2F2F"/>
              </a:buClr>
              <a:buSzPts val="1100"/>
              <a:buFont typeface="Arial"/>
              <a:buNone/>
              <a:defRPr sz="800">
                <a:solidFill>
                  <a:srgbClr val="2F2F2F"/>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53" name="Google Shape;53;p77"/>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1pPr>
            <a:lvl2pPr marL="0" marR="0" lvl="1"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2pPr>
            <a:lvl3pPr marL="0" marR="0" lvl="2"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3pPr>
            <a:lvl4pPr marL="0" marR="0" lvl="3"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4pPr>
            <a:lvl5pPr marL="0" marR="0" lvl="4"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5pPr>
            <a:lvl6pPr marL="0" marR="0" lvl="5"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6pPr>
            <a:lvl7pPr marL="0" marR="0" lvl="6"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7pPr>
            <a:lvl8pPr marL="0" marR="0" lvl="7"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8pPr>
            <a:lvl9pPr marL="0" marR="0" lvl="8"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pic>
        <p:nvPicPr>
          <p:cNvPr id="54" name="Google Shape;54;p77"/>
          <p:cNvPicPr preferRelativeResize="0"/>
          <p:nvPr/>
        </p:nvPicPr>
        <p:blipFill rotWithShape="1">
          <a:blip r:embed="rId3">
            <a:alphaModFix/>
          </a:blip>
          <a:srcRect/>
          <a:stretch/>
        </p:blipFill>
        <p:spPr>
          <a:xfrm>
            <a:off x="7190510" y="4714539"/>
            <a:ext cx="1498177" cy="140829"/>
          </a:xfrm>
          <a:prstGeom prst="rect">
            <a:avLst/>
          </a:prstGeom>
          <a:noFill/>
          <a:ln>
            <a:noFill/>
          </a:ln>
        </p:spPr>
      </p:pic>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ransition Dark">
  <p:cSld name="Transition Dark">
    <p:bg>
      <p:bgPr>
        <a:solidFill>
          <a:srgbClr val="00183C"/>
        </a:solidFill>
        <a:effectLst/>
      </p:bgPr>
    </p:bg>
    <p:spTree>
      <p:nvGrpSpPr>
        <p:cNvPr id="1" name="Shape 55"/>
        <p:cNvGrpSpPr/>
        <p:nvPr/>
      </p:nvGrpSpPr>
      <p:grpSpPr>
        <a:xfrm>
          <a:off x="0" y="0"/>
          <a:ext cx="0" cy="0"/>
          <a:chOff x="0" y="0"/>
          <a:chExt cx="0" cy="0"/>
        </a:xfrm>
      </p:grpSpPr>
      <p:sp>
        <p:nvSpPr>
          <p:cNvPr id="56" name="Google Shape;56;p78"/>
          <p:cNvSpPr txBox="1">
            <a:spLocks noGrp="1"/>
          </p:cNvSpPr>
          <p:nvPr>
            <p:ph type="title"/>
          </p:nvPr>
        </p:nvSpPr>
        <p:spPr>
          <a:xfrm>
            <a:off x="457200" y="1835944"/>
            <a:ext cx="8229600" cy="994275"/>
          </a:xfrm>
          <a:prstGeom prst="rect">
            <a:avLst/>
          </a:prstGeom>
          <a:noFill/>
          <a:ln>
            <a:noFill/>
          </a:ln>
        </p:spPr>
        <p:txBody>
          <a:bodyPr spcFirstLastPara="1" wrap="square" lIns="68575" tIns="34275" rIns="68575" bIns="34275" anchor="ctr" anchorCtr="0">
            <a:noAutofit/>
          </a:bodyPr>
          <a:lstStyle>
            <a:lvl1pPr lvl="0" algn="ctr">
              <a:lnSpc>
                <a:spcPct val="90000"/>
              </a:lnSpc>
              <a:spcBef>
                <a:spcPts val="0"/>
              </a:spcBef>
              <a:spcAft>
                <a:spcPts val="0"/>
              </a:spcAft>
              <a:buClr>
                <a:schemeClr val="lt1"/>
              </a:buClr>
              <a:buSzPts val="2700"/>
              <a:buFont typeface="Arial"/>
              <a:buNone/>
              <a:defRPr>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pic>
        <p:nvPicPr>
          <p:cNvPr id="57" name="Google Shape;57;p78"/>
          <p:cNvPicPr preferRelativeResize="0"/>
          <p:nvPr/>
        </p:nvPicPr>
        <p:blipFill rotWithShape="1">
          <a:blip r:embed="rId2">
            <a:alphaModFix/>
          </a:blip>
          <a:srcRect/>
          <a:stretch/>
        </p:blipFill>
        <p:spPr>
          <a:xfrm>
            <a:off x="3555434" y="4336513"/>
            <a:ext cx="2033131" cy="121351"/>
          </a:xfrm>
          <a:prstGeom prst="rect">
            <a:avLst/>
          </a:prstGeom>
          <a:noFill/>
          <a:ln>
            <a:noFill/>
          </a:ln>
        </p:spPr>
      </p:pic>
      <p:sp>
        <p:nvSpPr>
          <p:cNvPr id="58" name="Google Shape;58;p78"/>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lnSpc>
                <a:spcPct val="100000"/>
              </a:lnSpc>
              <a:spcBef>
                <a:spcPts val="0"/>
              </a:spcBef>
              <a:spcAft>
                <a:spcPts val="0"/>
              </a:spcAft>
              <a:buClr>
                <a:schemeClr val="lt1"/>
              </a:buClr>
              <a:buSzPts val="1100"/>
              <a:buFont typeface="Arial"/>
              <a:buNone/>
              <a:defRPr sz="800">
                <a:solidFill>
                  <a:schemeClr val="lt1"/>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59" name="Google Shape;59;p78"/>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Clr>
                <a:schemeClr val="lt1"/>
              </a:buClr>
              <a:buSzPts val="1100"/>
              <a:buFont typeface="Arial"/>
              <a:buNone/>
              <a:defRPr sz="800">
                <a:solidFill>
                  <a:schemeClr val="lt1"/>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60" name="Google Shape;60;p78"/>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800"/>
              <a:buFont typeface="Arial"/>
              <a:buNone/>
              <a:defRPr sz="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pic>
        <p:nvPicPr>
          <p:cNvPr id="61" name="Google Shape;61;p78"/>
          <p:cNvPicPr preferRelativeResize="0"/>
          <p:nvPr/>
        </p:nvPicPr>
        <p:blipFill rotWithShape="1">
          <a:blip r:embed="rId3">
            <a:alphaModFix/>
          </a:blip>
          <a:srcRect/>
          <a:stretch/>
        </p:blipFill>
        <p:spPr>
          <a:xfrm>
            <a:off x="3867027" y="4571999"/>
            <a:ext cx="1379465" cy="129670"/>
          </a:xfrm>
          <a:prstGeom prst="rect">
            <a:avLst/>
          </a:prstGeom>
          <a:noFill/>
          <a:ln>
            <a:noFill/>
          </a:ln>
        </p:spPr>
      </p:pic>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ultiple Round Image">
  <p:cSld name="Multiple Round Image">
    <p:spTree>
      <p:nvGrpSpPr>
        <p:cNvPr id="1" name="Shape 62"/>
        <p:cNvGrpSpPr/>
        <p:nvPr/>
      </p:nvGrpSpPr>
      <p:grpSpPr>
        <a:xfrm>
          <a:off x="0" y="0"/>
          <a:ext cx="0" cy="0"/>
          <a:chOff x="0" y="0"/>
          <a:chExt cx="0" cy="0"/>
        </a:xfrm>
      </p:grpSpPr>
      <p:sp>
        <p:nvSpPr>
          <p:cNvPr id="63" name="Google Shape;63;p79"/>
          <p:cNvSpPr txBox="1">
            <a:spLocks noGrp="1"/>
          </p:cNvSpPr>
          <p:nvPr>
            <p:ph type="title"/>
          </p:nvPr>
        </p:nvSpPr>
        <p:spPr>
          <a:xfrm>
            <a:off x="468630" y="273845"/>
            <a:ext cx="8200350" cy="701775"/>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rgbClr val="168FDF"/>
              </a:buClr>
              <a:buSzPts val="2700"/>
              <a:buFont typeface="Arial"/>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cxnSp>
        <p:nvCxnSpPr>
          <p:cNvPr id="64" name="Google Shape;64;p79"/>
          <p:cNvCxnSpPr/>
          <p:nvPr/>
        </p:nvCxnSpPr>
        <p:spPr>
          <a:xfrm>
            <a:off x="308610" y="273845"/>
            <a:ext cx="0" cy="4581450"/>
          </a:xfrm>
          <a:prstGeom prst="straightConnector1">
            <a:avLst/>
          </a:prstGeom>
          <a:noFill/>
          <a:ln w="9525" cap="flat" cmpd="sng">
            <a:solidFill>
              <a:srgbClr val="168FDF"/>
            </a:solidFill>
            <a:prstDash val="solid"/>
            <a:miter lim="800000"/>
            <a:headEnd type="none" w="sm" len="sm"/>
            <a:tailEnd type="none" w="sm" len="sm"/>
          </a:ln>
        </p:spPr>
      </p:cxnSp>
      <p:pic>
        <p:nvPicPr>
          <p:cNvPr id="65" name="Google Shape;65;p79"/>
          <p:cNvPicPr preferRelativeResize="0"/>
          <p:nvPr/>
        </p:nvPicPr>
        <p:blipFill rotWithShape="1">
          <a:blip r:embed="rId2">
            <a:alphaModFix/>
          </a:blip>
          <a:srcRect/>
          <a:stretch/>
        </p:blipFill>
        <p:spPr>
          <a:xfrm>
            <a:off x="455313" y="4734017"/>
            <a:ext cx="2033131" cy="121351"/>
          </a:xfrm>
          <a:prstGeom prst="rect">
            <a:avLst/>
          </a:prstGeom>
          <a:noFill/>
          <a:ln>
            <a:noFill/>
          </a:ln>
        </p:spPr>
      </p:pic>
      <p:sp>
        <p:nvSpPr>
          <p:cNvPr id="66" name="Google Shape;66;p79"/>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lnSpc>
                <a:spcPct val="100000"/>
              </a:lnSpc>
              <a:spcBef>
                <a:spcPts val="0"/>
              </a:spcBef>
              <a:spcAft>
                <a:spcPts val="0"/>
              </a:spcAft>
              <a:buClr>
                <a:srgbClr val="2F2F2F"/>
              </a:buClr>
              <a:buSzPts val="1100"/>
              <a:buFont typeface="Arial"/>
              <a:buNone/>
              <a:defRPr sz="800">
                <a:solidFill>
                  <a:srgbClr val="2F2F2F"/>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67" name="Google Shape;67;p79"/>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Clr>
                <a:srgbClr val="2F2F2F"/>
              </a:buClr>
              <a:buSzPts val="1100"/>
              <a:buFont typeface="Arial"/>
              <a:buNone/>
              <a:defRPr sz="800">
                <a:solidFill>
                  <a:srgbClr val="2F2F2F"/>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68" name="Google Shape;68;p79"/>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1pPr>
            <a:lvl2pPr marL="0" marR="0" lvl="1"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2pPr>
            <a:lvl3pPr marL="0" marR="0" lvl="2"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3pPr>
            <a:lvl4pPr marL="0" marR="0" lvl="3"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4pPr>
            <a:lvl5pPr marL="0" marR="0" lvl="4"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5pPr>
            <a:lvl6pPr marL="0" marR="0" lvl="5"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6pPr>
            <a:lvl7pPr marL="0" marR="0" lvl="6"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7pPr>
            <a:lvl8pPr marL="0" marR="0" lvl="7"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8pPr>
            <a:lvl9pPr marL="0" marR="0" lvl="8"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69" name="Google Shape;69;p79"/>
          <p:cNvSpPr>
            <a:spLocks noGrp="1"/>
          </p:cNvSpPr>
          <p:nvPr>
            <p:ph type="pic" idx="2"/>
          </p:nvPr>
        </p:nvSpPr>
        <p:spPr>
          <a:xfrm>
            <a:off x="703162" y="1103413"/>
            <a:ext cx="3502800" cy="3502800"/>
          </a:xfrm>
          <a:prstGeom prst="ellipse">
            <a:avLst/>
          </a:prstGeom>
          <a:solidFill>
            <a:schemeClr val="lt1"/>
          </a:solidFill>
          <a:ln>
            <a:noFill/>
          </a:ln>
        </p:spPr>
      </p:sp>
      <p:sp>
        <p:nvSpPr>
          <p:cNvPr id="70" name="Google Shape;70;p79"/>
          <p:cNvSpPr>
            <a:spLocks noGrp="1"/>
          </p:cNvSpPr>
          <p:nvPr>
            <p:ph type="pic" idx="3"/>
          </p:nvPr>
        </p:nvSpPr>
        <p:spPr>
          <a:xfrm>
            <a:off x="5049468" y="1103413"/>
            <a:ext cx="3502800" cy="3502800"/>
          </a:xfrm>
          <a:prstGeom prst="ellipse">
            <a:avLst/>
          </a:prstGeom>
          <a:solidFill>
            <a:schemeClr val="lt1"/>
          </a:solidFill>
          <a:ln>
            <a:noFill/>
          </a:ln>
        </p:spPr>
      </p:sp>
      <p:pic>
        <p:nvPicPr>
          <p:cNvPr id="71" name="Google Shape;71;p79"/>
          <p:cNvPicPr preferRelativeResize="0"/>
          <p:nvPr/>
        </p:nvPicPr>
        <p:blipFill rotWithShape="1">
          <a:blip r:embed="rId3">
            <a:alphaModFix/>
          </a:blip>
          <a:srcRect/>
          <a:stretch/>
        </p:blipFill>
        <p:spPr>
          <a:xfrm>
            <a:off x="7190510" y="4714539"/>
            <a:ext cx="1498177" cy="140829"/>
          </a:xfrm>
          <a:prstGeom prst="rect">
            <a:avLst/>
          </a:prstGeom>
          <a:noFill/>
          <a:ln>
            <a:noFill/>
          </a:ln>
        </p:spPr>
      </p:pic>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ultiple Square Image">
  <p:cSld name="Multiple Square Image">
    <p:spTree>
      <p:nvGrpSpPr>
        <p:cNvPr id="1" name="Shape 72"/>
        <p:cNvGrpSpPr/>
        <p:nvPr/>
      </p:nvGrpSpPr>
      <p:grpSpPr>
        <a:xfrm>
          <a:off x="0" y="0"/>
          <a:ext cx="0" cy="0"/>
          <a:chOff x="0" y="0"/>
          <a:chExt cx="0" cy="0"/>
        </a:xfrm>
      </p:grpSpPr>
      <p:sp>
        <p:nvSpPr>
          <p:cNvPr id="73" name="Google Shape;73;p80"/>
          <p:cNvSpPr txBox="1">
            <a:spLocks noGrp="1"/>
          </p:cNvSpPr>
          <p:nvPr>
            <p:ph type="title"/>
          </p:nvPr>
        </p:nvSpPr>
        <p:spPr>
          <a:xfrm>
            <a:off x="468630" y="273845"/>
            <a:ext cx="8200350" cy="701775"/>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rgbClr val="168FDF"/>
              </a:buClr>
              <a:buSzPts val="2700"/>
              <a:buFont typeface="Arial"/>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cxnSp>
        <p:nvCxnSpPr>
          <p:cNvPr id="74" name="Google Shape;74;p80"/>
          <p:cNvCxnSpPr/>
          <p:nvPr/>
        </p:nvCxnSpPr>
        <p:spPr>
          <a:xfrm>
            <a:off x="308610" y="273845"/>
            <a:ext cx="0" cy="4581450"/>
          </a:xfrm>
          <a:prstGeom prst="straightConnector1">
            <a:avLst/>
          </a:prstGeom>
          <a:noFill/>
          <a:ln w="9525" cap="flat" cmpd="sng">
            <a:solidFill>
              <a:srgbClr val="168FDF"/>
            </a:solidFill>
            <a:prstDash val="solid"/>
            <a:miter lim="800000"/>
            <a:headEnd type="none" w="sm" len="sm"/>
            <a:tailEnd type="none" w="sm" len="sm"/>
          </a:ln>
        </p:spPr>
      </p:cxnSp>
      <p:pic>
        <p:nvPicPr>
          <p:cNvPr id="75" name="Google Shape;75;p80"/>
          <p:cNvPicPr preferRelativeResize="0"/>
          <p:nvPr/>
        </p:nvPicPr>
        <p:blipFill rotWithShape="1">
          <a:blip r:embed="rId2">
            <a:alphaModFix/>
          </a:blip>
          <a:srcRect/>
          <a:stretch/>
        </p:blipFill>
        <p:spPr>
          <a:xfrm>
            <a:off x="455313" y="4734017"/>
            <a:ext cx="2033131" cy="121351"/>
          </a:xfrm>
          <a:prstGeom prst="rect">
            <a:avLst/>
          </a:prstGeom>
          <a:noFill/>
          <a:ln>
            <a:noFill/>
          </a:ln>
        </p:spPr>
      </p:pic>
      <p:sp>
        <p:nvSpPr>
          <p:cNvPr id="76" name="Google Shape;76;p80"/>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lnSpc>
                <a:spcPct val="100000"/>
              </a:lnSpc>
              <a:spcBef>
                <a:spcPts val="0"/>
              </a:spcBef>
              <a:spcAft>
                <a:spcPts val="0"/>
              </a:spcAft>
              <a:buClr>
                <a:srgbClr val="2F2F2F"/>
              </a:buClr>
              <a:buSzPts val="1100"/>
              <a:buFont typeface="Arial"/>
              <a:buNone/>
              <a:defRPr sz="800">
                <a:solidFill>
                  <a:srgbClr val="2F2F2F"/>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77" name="Google Shape;77;p80"/>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Clr>
                <a:srgbClr val="2F2F2F"/>
              </a:buClr>
              <a:buSzPts val="1100"/>
              <a:buFont typeface="Arial"/>
              <a:buNone/>
              <a:defRPr sz="800">
                <a:solidFill>
                  <a:srgbClr val="2F2F2F"/>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78" name="Google Shape;78;p80"/>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1pPr>
            <a:lvl2pPr marL="0" marR="0" lvl="1"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2pPr>
            <a:lvl3pPr marL="0" marR="0" lvl="2"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3pPr>
            <a:lvl4pPr marL="0" marR="0" lvl="3"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4pPr>
            <a:lvl5pPr marL="0" marR="0" lvl="4"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5pPr>
            <a:lvl6pPr marL="0" marR="0" lvl="5"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6pPr>
            <a:lvl7pPr marL="0" marR="0" lvl="6"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7pPr>
            <a:lvl8pPr marL="0" marR="0" lvl="7"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8pPr>
            <a:lvl9pPr marL="0" marR="0" lvl="8"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79" name="Google Shape;79;p80"/>
          <p:cNvSpPr>
            <a:spLocks noGrp="1"/>
          </p:cNvSpPr>
          <p:nvPr>
            <p:ph type="pic" idx="2"/>
          </p:nvPr>
        </p:nvSpPr>
        <p:spPr>
          <a:xfrm>
            <a:off x="468631" y="1057992"/>
            <a:ext cx="4097475" cy="3617100"/>
          </a:xfrm>
          <a:prstGeom prst="rect">
            <a:avLst/>
          </a:prstGeom>
          <a:solidFill>
            <a:schemeClr val="lt1"/>
          </a:solidFill>
          <a:ln>
            <a:noFill/>
          </a:ln>
        </p:spPr>
      </p:sp>
      <p:sp>
        <p:nvSpPr>
          <p:cNvPr id="80" name="Google Shape;80;p80"/>
          <p:cNvSpPr>
            <a:spLocks noGrp="1"/>
          </p:cNvSpPr>
          <p:nvPr>
            <p:ph type="pic" idx="3"/>
          </p:nvPr>
        </p:nvSpPr>
        <p:spPr>
          <a:xfrm>
            <a:off x="4571462" y="1054930"/>
            <a:ext cx="4097475" cy="3617100"/>
          </a:xfrm>
          <a:prstGeom prst="rect">
            <a:avLst/>
          </a:prstGeom>
          <a:solidFill>
            <a:schemeClr val="lt1"/>
          </a:solidFill>
          <a:ln>
            <a:noFill/>
          </a:ln>
        </p:spPr>
      </p:sp>
      <p:pic>
        <p:nvPicPr>
          <p:cNvPr id="81" name="Google Shape;81;p80"/>
          <p:cNvPicPr preferRelativeResize="0"/>
          <p:nvPr/>
        </p:nvPicPr>
        <p:blipFill rotWithShape="1">
          <a:blip r:embed="rId3">
            <a:alphaModFix/>
          </a:blip>
          <a:srcRect/>
          <a:stretch/>
        </p:blipFill>
        <p:spPr>
          <a:xfrm>
            <a:off x="7190510" y="4714539"/>
            <a:ext cx="1498177" cy="140829"/>
          </a:xfrm>
          <a:prstGeom prst="rect">
            <a:avLst/>
          </a:prstGeom>
          <a:noFill/>
          <a:ln>
            <a:noFill/>
          </a:ln>
        </p:spPr>
      </p:pic>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ext Half Width">
  <p:cSld name="Text Half Width">
    <p:spTree>
      <p:nvGrpSpPr>
        <p:cNvPr id="1" name="Shape 82"/>
        <p:cNvGrpSpPr/>
        <p:nvPr/>
      </p:nvGrpSpPr>
      <p:grpSpPr>
        <a:xfrm>
          <a:off x="0" y="0"/>
          <a:ext cx="0" cy="0"/>
          <a:chOff x="0" y="0"/>
          <a:chExt cx="0" cy="0"/>
        </a:xfrm>
      </p:grpSpPr>
      <p:sp>
        <p:nvSpPr>
          <p:cNvPr id="83" name="Google Shape;83;p81"/>
          <p:cNvSpPr txBox="1">
            <a:spLocks noGrp="1"/>
          </p:cNvSpPr>
          <p:nvPr>
            <p:ph type="title"/>
          </p:nvPr>
        </p:nvSpPr>
        <p:spPr>
          <a:xfrm>
            <a:off x="468630" y="273845"/>
            <a:ext cx="8046675" cy="701775"/>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rgbClr val="168FDF"/>
              </a:buClr>
              <a:buSzPts val="2700"/>
              <a:buFont typeface="Arial"/>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84" name="Google Shape;84;p81"/>
          <p:cNvSpPr txBox="1">
            <a:spLocks noGrp="1"/>
          </p:cNvSpPr>
          <p:nvPr>
            <p:ph type="body" idx="1"/>
          </p:nvPr>
        </p:nvSpPr>
        <p:spPr>
          <a:xfrm>
            <a:off x="468630" y="1001316"/>
            <a:ext cx="3951000" cy="3263400"/>
          </a:xfrm>
          <a:prstGeom prst="rect">
            <a:avLst/>
          </a:prstGeom>
          <a:noFill/>
          <a:ln>
            <a:noFill/>
          </a:ln>
        </p:spPr>
        <p:txBody>
          <a:bodyPr spcFirstLastPara="1" wrap="square" lIns="68575" tIns="34275" rIns="68575" bIns="34275" anchor="t" anchorCtr="0">
            <a:noAutofit/>
          </a:bodyPr>
          <a:lstStyle>
            <a:lvl1pPr marL="457200" lvl="0" indent="-361950" algn="l">
              <a:lnSpc>
                <a:spcPct val="100000"/>
              </a:lnSpc>
              <a:spcBef>
                <a:spcPts val="800"/>
              </a:spcBef>
              <a:spcAft>
                <a:spcPts val="0"/>
              </a:spcAft>
              <a:buSzPts val="2100"/>
              <a:buChar char="›"/>
              <a:defRPr sz="2100"/>
            </a:lvl1pPr>
            <a:lvl2pPr marL="914400" lvl="1" indent="-355600" algn="l">
              <a:lnSpc>
                <a:spcPct val="100000"/>
              </a:lnSpc>
              <a:spcBef>
                <a:spcPts val="400"/>
              </a:spcBef>
              <a:spcAft>
                <a:spcPts val="0"/>
              </a:spcAft>
              <a:buSzPts val="2000"/>
              <a:buChar char="›"/>
              <a:defRPr sz="2000"/>
            </a:lvl2pPr>
            <a:lvl3pPr marL="1371600" lvl="2" indent="-342900" algn="l">
              <a:lnSpc>
                <a:spcPct val="100000"/>
              </a:lnSpc>
              <a:spcBef>
                <a:spcPts val="400"/>
              </a:spcBef>
              <a:spcAft>
                <a:spcPts val="0"/>
              </a:spcAft>
              <a:buSzPts val="1800"/>
              <a:buChar char="›"/>
              <a:defRPr sz="1800"/>
            </a:lvl3pPr>
            <a:lvl4pPr marL="1828800" lvl="3" indent="-336550" algn="l">
              <a:lnSpc>
                <a:spcPct val="100000"/>
              </a:lnSpc>
              <a:spcBef>
                <a:spcPts val="400"/>
              </a:spcBef>
              <a:spcAft>
                <a:spcPts val="0"/>
              </a:spcAft>
              <a:buSzPts val="1700"/>
              <a:buChar char="›"/>
              <a:defRPr sz="1700"/>
            </a:lvl4pPr>
            <a:lvl5pPr marL="2286000" lvl="4" indent="-323850" algn="l">
              <a:lnSpc>
                <a:spcPct val="100000"/>
              </a:lnSpc>
              <a:spcBef>
                <a:spcPts val="400"/>
              </a:spcBef>
              <a:spcAft>
                <a:spcPts val="0"/>
              </a:spcAft>
              <a:buSzPts val="1500"/>
              <a:buChar char="›"/>
              <a:defRPr sz="1500"/>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cxnSp>
        <p:nvCxnSpPr>
          <p:cNvPr id="85" name="Google Shape;85;p81"/>
          <p:cNvCxnSpPr/>
          <p:nvPr/>
        </p:nvCxnSpPr>
        <p:spPr>
          <a:xfrm>
            <a:off x="308610" y="273845"/>
            <a:ext cx="0" cy="4581450"/>
          </a:xfrm>
          <a:prstGeom prst="straightConnector1">
            <a:avLst/>
          </a:prstGeom>
          <a:noFill/>
          <a:ln w="9525" cap="flat" cmpd="sng">
            <a:solidFill>
              <a:srgbClr val="168FDF"/>
            </a:solidFill>
            <a:prstDash val="solid"/>
            <a:miter lim="800000"/>
            <a:headEnd type="none" w="sm" len="sm"/>
            <a:tailEnd type="none" w="sm" len="sm"/>
          </a:ln>
        </p:spPr>
      </p:cxnSp>
      <p:pic>
        <p:nvPicPr>
          <p:cNvPr id="86" name="Google Shape;86;p81"/>
          <p:cNvPicPr preferRelativeResize="0"/>
          <p:nvPr/>
        </p:nvPicPr>
        <p:blipFill rotWithShape="1">
          <a:blip r:embed="rId2">
            <a:alphaModFix/>
          </a:blip>
          <a:srcRect/>
          <a:stretch/>
        </p:blipFill>
        <p:spPr>
          <a:xfrm>
            <a:off x="455313" y="4734017"/>
            <a:ext cx="2033131" cy="121351"/>
          </a:xfrm>
          <a:prstGeom prst="rect">
            <a:avLst/>
          </a:prstGeom>
          <a:noFill/>
          <a:ln>
            <a:noFill/>
          </a:ln>
        </p:spPr>
      </p:pic>
      <p:sp>
        <p:nvSpPr>
          <p:cNvPr id="87" name="Google Shape;87;p81"/>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lnSpc>
                <a:spcPct val="100000"/>
              </a:lnSpc>
              <a:spcBef>
                <a:spcPts val="0"/>
              </a:spcBef>
              <a:spcAft>
                <a:spcPts val="0"/>
              </a:spcAft>
              <a:buClr>
                <a:srgbClr val="2F2F2F"/>
              </a:buClr>
              <a:buSzPts val="1100"/>
              <a:buFont typeface="Arial"/>
              <a:buNone/>
              <a:defRPr sz="800">
                <a:solidFill>
                  <a:srgbClr val="2F2F2F"/>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88" name="Google Shape;88;p81"/>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Clr>
                <a:srgbClr val="2F2F2F"/>
              </a:buClr>
              <a:buSzPts val="1100"/>
              <a:buFont typeface="Arial"/>
              <a:buNone/>
              <a:defRPr sz="800">
                <a:solidFill>
                  <a:srgbClr val="2F2F2F"/>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89" name="Google Shape;89;p81"/>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1pPr>
            <a:lvl2pPr marL="0" marR="0" lvl="1"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2pPr>
            <a:lvl3pPr marL="0" marR="0" lvl="2"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3pPr>
            <a:lvl4pPr marL="0" marR="0" lvl="3"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4pPr>
            <a:lvl5pPr marL="0" marR="0" lvl="4"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5pPr>
            <a:lvl6pPr marL="0" marR="0" lvl="5"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6pPr>
            <a:lvl7pPr marL="0" marR="0" lvl="6"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7pPr>
            <a:lvl8pPr marL="0" marR="0" lvl="7"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8pPr>
            <a:lvl9pPr marL="0" marR="0" lvl="8"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pic>
        <p:nvPicPr>
          <p:cNvPr id="90" name="Google Shape;90;p81"/>
          <p:cNvPicPr preferRelativeResize="0"/>
          <p:nvPr/>
        </p:nvPicPr>
        <p:blipFill rotWithShape="1">
          <a:blip r:embed="rId3">
            <a:alphaModFix/>
          </a:blip>
          <a:srcRect/>
          <a:stretch/>
        </p:blipFill>
        <p:spPr>
          <a:xfrm>
            <a:off x="7190510" y="4714539"/>
            <a:ext cx="1498177" cy="140829"/>
          </a:xfrm>
          <a:prstGeom prst="rect">
            <a:avLst/>
          </a:prstGeom>
          <a:noFill/>
          <a:ln>
            <a:noFill/>
          </a:ln>
        </p:spPr>
      </p:pic>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ext Center Title White Background">
  <p:cSld name="Text Center Title White Background">
    <p:spTree>
      <p:nvGrpSpPr>
        <p:cNvPr id="1" name="Shape 91"/>
        <p:cNvGrpSpPr/>
        <p:nvPr/>
      </p:nvGrpSpPr>
      <p:grpSpPr>
        <a:xfrm>
          <a:off x="0" y="0"/>
          <a:ext cx="0" cy="0"/>
          <a:chOff x="0" y="0"/>
          <a:chExt cx="0" cy="0"/>
        </a:xfrm>
      </p:grpSpPr>
      <p:sp>
        <p:nvSpPr>
          <p:cNvPr id="92" name="Google Shape;92;p82"/>
          <p:cNvSpPr txBox="1">
            <a:spLocks noGrp="1"/>
          </p:cNvSpPr>
          <p:nvPr>
            <p:ph type="title"/>
          </p:nvPr>
        </p:nvSpPr>
        <p:spPr>
          <a:xfrm>
            <a:off x="628650" y="692944"/>
            <a:ext cx="7886700" cy="994275"/>
          </a:xfrm>
          <a:prstGeom prst="rect">
            <a:avLst/>
          </a:prstGeom>
          <a:noFill/>
          <a:ln>
            <a:noFill/>
          </a:ln>
        </p:spPr>
        <p:txBody>
          <a:bodyPr spcFirstLastPara="1" wrap="square" lIns="68575" tIns="34275" rIns="68575" bIns="34275" anchor="ctr" anchorCtr="0">
            <a:noAutofit/>
          </a:bodyPr>
          <a:lstStyle>
            <a:lvl1pPr lvl="0" algn="ctr">
              <a:lnSpc>
                <a:spcPct val="90000"/>
              </a:lnSpc>
              <a:spcBef>
                <a:spcPts val="0"/>
              </a:spcBef>
              <a:spcAft>
                <a:spcPts val="0"/>
              </a:spcAft>
              <a:buClr>
                <a:srgbClr val="168FDF"/>
              </a:buClr>
              <a:buSzPts val="2700"/>
              <a:buFont typeface="Arial"/>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3" name="Google Shape;93;p82"/>
          <p:cNvSpPr txBox="1">
            <a:spLocks noGrp="1"/>
          </p:cNvSpPr>
          <p:nvPr>
            <p:ph type="body" idx="1"/>
          </p:nvPr>
        </p:nvSpPr>
        <p:spPr>
          <a:xfrm>
            <a:off x="628650" y="1709976"/>
            <a:ext cx="7886700" cy="2328975"/>
          </a:xfrm>
          <a:prstGeom prst="rect">
            <a:avLst/>
          </a:prstGeom>
          <a:noFill/>
          <a:ln>
            <a:noFill/>
          </a:ln>
        </p:spPr>
        <p:txBody>
          <a:bodyPr spcFirstLastPara="1" wrap="square" lIns="68575" tIns="34275" rIns="68575" bIns="34275" anchor="t" anchorCtr="0">
            <a:noAutofit/>
          </a:bodyPr>
          <a:lstStyle>
            <a:lvl1pPr marL="457200" lvl="0" indent="-361950" algn="ctr">
              <a:lnSpc>
                <a:spcPct val="100000"/>
              </a:lnSpc>
              <a:spcBef>
                <a:spcPts val="800"/>
              </a:spcBef>
              <a:spcAft>
                <a:spcPts val="0"/>
              </a:spcAft>
              <a:buSzPts val="2100"/>
              <a:buChar char="›"/>
              <a:defRPr/>
            </a:lvl1pPr>
            <a:lvl2pPr marL="914400" lvl="1" indent="-355600" algn="ctr">
              <a:lnSpc>
                <a:spcPct val="100000"/>
              </a:lnSpc>
              <a:spcBef>
                <a:spcPts val="400"/>
              </a:spcBef>
              <a:spcAft>
                <a:spcPts val="0"/>
              </a:spcAft>
              <a:buSzPts val="2000"/>
              <a:buChar char="›"/>
              <a:defRPr/>
            </a:lvl2pPr>
            <a:lvl3pPr marL="1371600" lvl="2" indent="-342900" algn="ctr">
              <a:lnSpc>
                <a:spcPct val="100000"/>
              </a:lnSpc>
              <a:spcBef>
                <a:spcPts val="400"/>
              </a:spcBef>
              <a:spcAft>
                <a:spcPts val="0"/>
              </a:spcAft>
              <a:buSzPts val="1800"/>
              <a:buChar char="›"/>
              <a:defRPr/>
            </a:lvl3pPr>
            <a:lvl4pPr marL="1828800" lvl="3" indent="-336550" algn="ctr">
              <a:lnSpc>
                <a:spcPct val="100000"/>
              </a:lnSpc>
              <a:spcBef>
                <a:spcPts val="400"/>
              </a:spcBef>
              <a:spcAft>
                <a:spcPts val="0"/>
              </a:spcAft>
              <a:buSzPts val="1700"/>
              <a:buChar char="›"/>
              <a:defRPr/>
            </a:lvl4pPr>
            <a:lvl5pPr marL="2286000" lvl="4" indent="-323850" algn="ctr">
              <a:lnSpc>
                <a:spcPct val="100000"/>
              </a:lnSpc>
              <a:spcBef>
                <a:spcPts val="400"/>
              </a:spcBef>
              <a:spcAft>
                <a:spcPts val="0"/>
              </a:spcAft>
              <a:buSzPts val="15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pic>
        <p:nvPicPr>
          <p:cNvPr id="94" name="Google Shape;94;p82"/>
          <p:cNvPicPr preferRelativeResize="0"/>
          <p:nvPr/>
        </p:nvPicPr>
        <p:blipFill rotWithShape="1">
          <a:blip r:embed="rId2">
            <a:alphaModFix/>
          </a:blip>
          <a:srcRect/>
          <a:stretch/>
        </p:blipFill>
        <p:spPr>
          <a:xfrm>
            <a:off x="3555434" y="4342572"/>
            <a:ext cx="2033131" cy="121351"/>
          </a:xfrm>
          <a:prstGeom prst="rect">
            <a:avLst/>
          </a:prstGeom>
          <a:noFill/>
          <a:ln>
            <a:noFill/>
          </a:ln>
        </p:spPr>
      </p:pic>
      <p:sp>
        <p:nvSpPr>
          <p:cNvPr id="95" name="Google Shape;95;p82"/>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lvl="0" algn="r">
              <a:lnSpc>
                <a:spcPct val="100000"/>
              </a:lnSpc>
              <a:spcBef>
                <a:spcPts val="0"/>
              </a:spcBef>
              <a:spcAft>
                <a:spcPts val="0"/>
              </a:spcAft>
              <a:buClr>
                <a:srgbClr val="2F2F2F"/>
              </a:buClr>
              <a:buSzPts val="1100"/>
              <a:buFont typeface="Arial"/>
              <a:buNone/>
              <a:defRPr sz="800">
                <a:solidFill>
                  <a:srgbClr val="2F2F2F"/>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96" name="Google Shape;96;p82"/>
          <p:cNvSpPr txBox="1">
            <a:spLocks noGrp="1"/>
          </p:cNvSpPr>
          <p:nvPr>
            <p:ph type="ftr" idx="11"/>
          </p:nvPr>
        </p:nvSpPr>
        <p:spPr>
          <a:xfrm>
            <a:off x="455536" y="4937760"/>
            <a:ext cx="2526525" cy="20565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Clr>
                <a:srgbClr val="2F2F2F"/>
              </a:buClr>
              <a:buSzPts val="1100"/>
              <a:buFont typeface="Arial"/>
              <a:buNone/>
              <a:defRPr sz="800">
                <a:solidFill>
                  <a:srgbClr val="2F2F2F"/>
                </a:solidFill>
                <a:latin typeface="Arial"/>
                <a:ea typeface="Arial"/>
                <a:cs typeface="Arial"/>
                <a:sym typeface="Arial"/>
              </a:defRPr>
            </a:lvl1pPr>
            <a:lvl2pPr lvl="1" algn="l">
              <a:lnSpc>
                <a:spcPct val="100000"/>
              </a:lnSpc>
              <a:spcBef>
                <a:spcPts val="0"/>
              </a:spcBef>
              <a:spcAft>
                <a:spcPts val="0"/>
              </a:spcAft>
              <a:buClr>
                <a:schemeClr val="dk1"/>
              </a:buClr>
              <a:buSzPts val="1100"/>
              <a:buFont typeface="Arial"/>
              <a:buNone/>
              <a:defRPr/>
            </a:lvl2pPr>
            <a:lvl3pPr lvl="2" algn="l">
              <a:lnSpc>
                <a:spcPct val="100000"/>
              </a:lnSpc>
              <a:spcBef>
                <a:spcPts val="0"/>
              </a:spcBef>
              <a:spcAft>
                <a:spcPts val="0"/>
              </a:spcAft>
              <a:buClr>
                <a:schemeClr val="dk1"/>
              </a:buClr>
              <a:buSzPts val="1100"/>
              <a:buFont typeface="Arial"/>
              <a:buNone/>
              <a:defRPr/>
            </a:lvl3pPr>
            <a:lvl4pPr lvl="3" algn="l">
              <a:lnSpc>
                <a:spcPct val="100000"/>
              </a:lnSpc>
              <a:spcBef>
                <a:spcPts val="0"/>
              </a:spcBef>
              <a:spcAft>
                <a:spcPts val="0"/>
              </a:spcAft>
              <a:buClr>
                <a:schemeClr val="dk1"/>
              </a:buClr>
              <a:buSzPts val="1100"/>
              <a:buFont typeface="Arial"/>
              <a:buNone/>
              <a:defRPr/>
            </a:lvl4pPr>
            <a:lvl5pPr lvl="4" algn="l">
              <a:lnSpc>
                <a:spcPct val="100000"/>
              </a:lnSpc>
              <a:spcBef>
                <a:spcPts val="0"/>
              </a:spcBef>
              <a:spcAft>
                <a:spcPts val="0"/>
              </a:spcAft>
              <a:buClr>
                <a:schemeClr val="dk1"/>
              </a:buClr>
              <a:buSzPts val="1100"/>
              <a:buFont typeface="Arial"/>
              <a:buNone/>
              <a:defRPr/>
            </a:lvl5pPr>
            <a:lvl6pPr lvl="5" algn="l">
              <a:lnSpc>
                <a:spcPct val="100000"/>
              </a:lnSpc>
              <a:spcBef>
                <a:spcPts val="0"/>
              </a:spcBef>
              <a:spcAft>
                <a:spcPts val="0"/>
              </a:spcAft>
              <a:buClr>
                <a:schemeClr val="dk1"/>
              </a:buClr>
              <a:buSzPts val="1100"/>
              <a:buFont typeface="Arial"/>
              <a:buNone/>
              <a:defRPr/>
            </a:lvl6pPr>
            <a:lvl7pPr lvl="6" algn="l">
              <a:lnSpc>
                <a:spcPct val="100000"/>
              </a:lnSpc>
              <a:spcBef>
                <a:spcPts val="0"/>
              </a:spcBef>
              <a:spcAft>
                <a:spcPts val="0"/>
              </a:spcAft>
              <a:buClr>
                <a:schemeClr val="dk1"/>
              </a:buClr>
              <a:buSzPts val="1100"/>
              <a:buFont typeface="Arial"/>
              <a:buNone/>
              <a:defRPr/>
            </a:lvl7pPr>
            <a:lvl8pPr lvl="7" algn="l">
              <a:lnSpc>
                <a:spcPct val="100000"/>
              </a:lnSpc>
              <a:spcBef>
                <a:spcPts val="0"/>
              </a:spcBef>
              <a:spcAft>
                <a:spcPts val="0"/>
              </a:spcAft>
              <a:buClr>
                <a:schemeClr val="dk1"/>
              </a:buClr>
              <a:buSzPts val="1100"/>
              <a:buFont typeface="Arial"/>
              <a:buNone/>
              <a:defRPr/>
            </a:lvl8pPr>
            <a:lvl9pPr lvl="8" algn="l">
              <a:lnSpc>
                <a:spcPct val="100000"/>
              </a:lnSpc>
              <a:spcBef>
                <a:spcPts val="0"/>
              </a:spcBef>
              <a:spcAft>
                <a:spcPts val="0"/>
              </a:spcAft>
              <a:buClr>
                <a:schemeClr val="dk1"/>
              </a:buClr>
              <a:buSzPts val="1100"/>
              <a:buFont typeface="Arial"/>
              <a:buNone/>
              <a:defRPr/>
            </a:lvl9pPr>
          </a:lstStyle>
          <a:p>
            <a:endParaRPr/>
          </a:p>
        </p:txBody>
      </p:sp>
      <p:sp>
        <p:nvSpPr>
          <p:cNvPr id="97" name="Google Shape;97;p82"/>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1pPr>
            <a:lvl2pPr marL="0" marR="0" lvl="1"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2pPr>
            <a:lvl3pPr marL="0" marR="0" lvl="2"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3pPr>
            <a:lvl4pPr marL="0" marR="0" lvl="3"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4pPr>
            <a:lvl5pPr marL="0" marR="0" lvl="4"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5pPr>
            <a:lvl6pPr marL="0" marR="0" lvl="5"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6pPr>
            <a:lvl7pPr marL="0" marR="0" lvl="6"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7pPr>
            <a:lvl8pPr marL="0" marR="0" lvl="7"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8pPr>
            <a:lvl9pPr marL="0" marR="0" lvl="8" indent="0" algn="r">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pic>
        <p:nvPicPr>
          <p:cNvPr id="98" name="Google Shape;98;p82"/>
          <p:cNvPicPr preferRelativeResize="0"/>
          <p:nvPr/>
        </p:nvPicPr>
        <p:blipFill rotWithShape="1">
          <a:blip r:embed="rId3">
            <a:alphaModFix/>
          </a:blip>
          <a:srcRect/>
          <a:stretch/>
        </p:blipFill>
        <p:spPr>
          <a:xfrm>
            <a:off x="3822911" y="4562139"/>
            <a:ext cx="1498177" cy="140829"/>
          </a:xfrm>
          <a:prstGeom prst="rect">
            <a:avLst/>
          </a:prstGeom>
          <a:noFill/>
          <a:ln>
            <a:noFill/>
          </a:ln>
        </p:spPr>
      </p:pic>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slideLayout" Target="../slideLayouts/slideLayout36.xml"/><Relationship Id="rId3" Type="http://schemas.openxmlformats.org/officeDocument/2006/relationships/slideLayout" Target="../slideLayouts/slideLayout21.xml"/><Relationship Id="rId21" Type="http://schemas.openxmlformats.org/officeDocument/2006/relationships/theme" Target="../theme/theme2.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20" Type="http://schemas.openxmlformats.org/officeDocument/2006/relationships/slideLayout" Target="../slideLayouts/slideLayout38.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19" Type="http://schemas.openxmlformats.org/officeDocument/2006/relationships/slideLayout" Target="../slideLayouts/slideLayout37.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71"/>
          <p:cNvSpPr txBox="1">
            <a:spLocks noGrp="1"/>
          </p:cNvSpPr>
          <p:nvPr>
            <p:ph type="title"/>
          </p:nvPr>
        </p:nvSpPr>
        <p:spPr>
          <a:xfrm>
            <a:off x="628650" y="273844"/>
            <a:ext cx="7886700" cy="994275"/>
          </a:xfrm>
          <a:prstGeom prst="rect">
            <a:avLst/>
          </a:prstGeom>
          <a:noFill/>
          <a:ln>
            <a:noFill/>
          </a:ln>
        </p:spPr>
        <p:txBody>
          <a:bodyPr spcFirstLastPara="1" wrap="square" lIns="68575" tIns="34275" rIns="68575" bIns="34275" anchor="ctr" anchorCtr="0">
            <a:noAutofit/>
          </a:bodyPr>
          <a:lstStyle>
            <a:lvl1pPr marR="0" lvl="0" algn="l" rtl="0">
              <a:lnSpc>
                <a:spcPct val="90000"/>
              </a:lnSpc>
              <a:spcBef>
                <a:spcPts val="0"/>
              </a:spcBef>
              <a:spcAft>
                <a:spcPts val="0"/>
              </a:spcAft>
              <a:buClr>
                <a:srgbClr val="2F2F2F"/>
              </a:buClr>
              <a:buSzPts val="2700"/>
              <a:buFont typeface="Arial"/>
              <a:buNone/>
              <a:defRPr sz="2700" b="0" i="0" u="none" strike="noStrike" cap="none">
                <a:solidFill>
                  <a:srgbClr val="2F2F2F"/>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7" name="Google Shape;7;p71"/>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Autofit/>
          </a:bodyPr>
          <a:lstStyle>
            <a:lvl1pPr marL="457200" marR="0" lvl="0" indent="-361950" algn="l" rtl="0">
              <a:lnSpc>
                <a:spcPct val="100000"/>
              </a:lnSpc>
              <a:spcBef>
                <a:spcPts val="800"/>
              </a:spcBef>
              <a:spcAft>
                <a:spcPts val="0"/>
              </a:spcAft>
              <a:buClr>
                <a:srgbClr val="168FDF"/>
              </a:buClr>
              <a:buSzPts val="2100"/>
              <a:buFont typeface="Helvetica Neue"/>
              <a:buChar char="›"/>
              <a:defRPr sz="2100" b="0" i="0" u="none" strike="noStrike" cap="none">
                <a:solidFill>
                  <a:srgbClr val="2F2F2F"/>
                </a:solidFill>
                <a:latin typeface="Arial"/>
                <a:ea typeface="Arial"/>
                <a:cs typeface="Arial"/>
                <a:sym typeface="Arial"/>
              </a:defRPr>
            </a:lvl1pPr>
            <a:lvl2pPr marL="914400" marR="0" lvl="1" indent="-355600" algn="l" rtl="0">
              <a:lnSpc>
                <a:spcPct val="100000"/>
              </a:lnSpc>
              <a:spcBef>
                <a:spcPts val="400"/>
              </a:spcBef>
              <a:spcAft>
                <a:spcPts val="0"/>
              </a:spcAft>
              <a:buClr>
                <a:srgbClr val="168FDF"/>
              </a:buClr>
              <a:buSzPts val="2000"/>
              <a:buFont typeface="Helvetica Neue"/>
              <a:buChar char="›"/>
              <a:defRPr sz="2000" b="0" i="0" u="none" strike="noStrike" cap="none">
                <a:solidFill>
                  <a:srgbClr val="2F2F2F"/>
                </a:solidFill>
                <a:latin typeface="Arial"/>
                <a:ea typeface="Arial"/>
                <a:cs typeface="Arial"/>
                <a:sym typeface="Arial"/>
              </a:defRPr>
            </a:lvl2pPr>
            <a:lvl3pPr marL="1371600" marR="0" lvl="2" indent="-342900" algn="l" rtl="0">
              <a:lnSpc>
                <a:spcPct val="100000"/>
              </a:lnSpc>
              <a:spcBef>
                <a:spcPts val="400"/>
              </a:spcBef>
              <a:spcAft>
                <a:spcPts val="0"/>
              </a:spcAft>
              <a:buClr>
                <a:srgbClr val="168FDF"/>
              </a:buClr>
              <a:buSzPts val="1800"/>
              <a:buFont typeface="Helvetica Neue"/>
              <a:buChar char="›"/>
              <a:defRPr sz="1800" b="0" i="0" u="none" strike="noStrike" cap="none">
                <a:solidFill>
                  <a:srgbClr val="2F2F2F"/>
                </a:solidFill>
                <a:latin typeface="Arial"/>
                <a:ea typeface="Arial"/>
                <a:cs typeface="Arial"/>
                <a:sym typeface="Arial"/>
              </a:defRPr>
            </a:lvl3pPr>
            <a:lvl4pPr marL="1828800" marR="0" lvl="3" indent="-336550" algn="l" rtl="0">
              <a:lnSpc>
                <a:spcPct val="100000"/>
              </a:lnSpc>
              <a:spcBef>
                <a:spcPts val="400"/>
              </a:spcBef>
              <a:spcAft>
                <a:spcPts val="0"/>
              </a:spcAft>
              <a:buClr>
                <a:srgbClr val="168FDF"/>
              </a:buClr>
              <a:buSzPts val="1700"/>
              <a:buFont typeface="Helvetica Neue"/>
              <a:buChar char="›"/>
              <a:defRPr sz="1700" b="0" i="0" u="none" strike="noStrike" cap="none">
                <a:solidFill>
                  <a:srgbClr val="2F2F2F"/>
                </a:solidFill>
                <a:latin typeface="Arial"/>
                <a:ea typeface="Arial"/>
                <a:cs typeface="Arial"/>
                <a:sym typeface="Arial"/>
              </a:defRPr>
            </a:lvl4pPr>
            <a:lvl5pPr marL="2286000" marR="0" lvl="4" indent="-323850" algn="l" rtl="0">
              <a:lnSpc>
                <a:spcPct val="100000"/>
              </a:lnSpc>
              <a:spcBef>
                <a:spcPts val="400"/>
              </a:spcBef>
              <a:spcAft>
                <a:spcPts val="0"/>
              </a:spcAft>
              <a:buClr>
                <a:srgbClr val="168FDF"/>
              </a:buClr>
              <a:buSzPts val="1500"/>
              <a:buFont typeface="Helvetica Neue"/>
              <a:buChar char="›"/>
              <a:defRPr sz="1500" b="0" i="0" u="none" strike="noStrike" cap="none">
                <a:solidFill>
                  <a:srgbClr val="2F2F2F"/>
                </a:solidFill>
                <a:latin typeface="Arial"/>
                <a:ea typeface="Arial"/>
                <a:cs typeface="Arial"/>
                <a:sym typeface="Arial"/>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8" name="Google Shape;8;p71"/>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marR="0" lvl="0" algn="r" rtl="0">
              <a:lnSpc>
                <a:spcPct val="100000"/>
              </a:lnSpc>
              <a:spcBef>
                <a:spcPts val="0"/>
              </a:spcBef>
              <a:spcAft>
                <a:spcPts val="0"/>
              </a:spcAft>
              <a:buClr>
                <a:srgbClr val="2F2F2F"/>
              </a:buClr>
              <a:buSzPts val="1100"/>
              <a:buFont typeface="Arial"/>
              <a:buNone/>
              <a:defRPr sz="800" b="0" i="0" u="none" strike="noStrike" cap="none">
                <a:solidFill>
                  <a:srgbClr val="2F2F2F"/>
                </a:solidFill>
                <a:latin typeface="Arial"/>
                <a:ea typeface="Arial"/>
                <a:cs typeface="Arial"/>
                <a:sym typeface="Arial"/>
              </a:defRPr>
            </a:lvl1pPr>
            <a:lvl2pPr marR="0" lvl="1"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9pPr>
          </a:lstStyle>
          <a:p>
            <a:endParaRPr/>
          </a:p>
        </p:txBody>
      </p:sp>
      <p:sp>
        <p:nvSpPr>
          <p:cNvPr id="9" name="Google Shape;9;p71"/>
          <p:cNvSpPr txBox="1">
            <a:spLocks noGrp="1"/>
          </p:cNvSpPr>
          <p:nvPr>
            <p:ph type="ftr" idx="11"/>
          </p:nvPr>
        </p:nvSpPr>
        <p:spPr>
          <a:xfrm>
            <a:off x="455536" y="4937760"/>
            <a:ext cx="3413925" cy="20565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2F2F2F"/>
              </a:buClr>
              <a:buSzPts val="1100"/>
              <a:buFont typeface="Arial"/>
              <a:buNone/>
              <a:defRPr sz="800" b="0" i="0" u="none" strike="noStrike" cap="none">
                <a:solidFill>
                  <a:srgbClr val="2F2F2F"/>
                </a:solidFill>
                <a:latin typeface="Arial"/>
                <a:ea typeface="Arial"/>
                <a:cs typeface="Arial"/>
                <a:sym typeface="Arial"/>
              </a:defRPr>
            </a:lvl1pPr>
            <a:lvl2pPr marR="0" lvl="1"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9pPr>
          </a:lstStyle>
          <a:p>
            <a:endParaRPr/>
          </a:p>
        </p:txBody>
      </p:sp>
      <p:sp>
        <p:nvSpPr>
          <p:cNvPr id="10" name="Google Shape;10;p71"/>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1pPr>
            <a:lvl2pPr marL="0" marR="0" lvl="1" indent="0" algn="r" rtl="0">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2pPr>
            <a:lvl3pPr marL="0" marR="0" lvl="2" indent="0" algn="r" rtl="0">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3pPr>
            <a:lvl4pPr marL="0" marR="0" lvl="3" indent="0" algn="r" rtl="0">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4pPr>
            <a:lvl5pPr marL="0" marR="0" lvl="4" indent="0" algn="r" rtl="0">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5pPr>
            <a:lvl6pPr marL="0" marR="0" lvl="5" indent="0" algn="r" rtl="0">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6pPr>
            <a:lvl7pPr marL="0" marR="0" lvl="6" indent="0" algn="r" rtl="0">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7pPr>
            <a:lvl8pPr marL="0" marR="0" lvl="7" indent="0" algn="r" rtl="0">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8pPr>
            <a:lvl9pPr marL="0" marR="0" lvl="8" indent="0" algn="r" rtl="0">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 id="2147483663" r:id="rId13"/>
    <p:sldLayoutId id="2147483664" r:id="rId14"/>
    <p:sldLayoutId id="2147483665" r:id="rId15"/>
    <p:sldLayoutId id="2147483666" r:id="rId16"/>
    <p:sldLayoutId id="2147483667" r:id="rId17"/>
    <p:sldLayoutId id="2147483668" r:id="rId18"/>
  </p:sldLayoutIdLst>
  <p:transition>
    <p:fade thruBlk="1"/>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273844"/>
            <a:ext cx="7886700" cy="994275"/>
          </a:xfrm>
          <a:prstGeom prst="rect">
            <a:avLst/>
          </a:prstGeom>
          <a:noFill/>
          <a:ln>
            <a:noFill/>
          </a:ln>
        </p:spPr>
        <p:txBody>
          <a:bodyPr spcFirstLastPara="1" wrap="square" lIns="68575" tIns="34275" rIns="68575" bIns="34275" anchor="ctr" anchorCtr="0">
            <a:noAutofit/>
          </a:bodyPr>
          <a:lstStyle>
            <a:lvl1pPr marR="0" lvl="0" algn="l" rtl="0">
              <a:lnSpc>
                <a:spcPct val="90000"/>
              </a:lnSpc>
              <a:spcBef>
                <a:spcPts val="0"/>
              </a:spcBef>
              <a:spcAft>
                <a:spcPts val="0"/>
              </a:spcAft>
              <a:buClr>
                <a:srgbClr val="2F2F2F"/>
              </a:buClr>
              <a:buSzPts val="2700"/>
              <a:buFont typeface="Arial"/>
              <a:buNone/>
              <a:defRPr sz="2700" b="0" i="0" u="none" strike="noStrike" cap="none">
                <a:solidFill>
                  <a:srgbClr val="2F2F2F"/>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52" name="Google Shape;52;p13"/>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Autofit/>
          </a:bodyPr>
          <a:lstStyle>
            <a:lvl1pPr marL="457200" marR="0" lvl="0" indent="-361950" algn="l" rtl="0">
              <a:lnSpc>
                <a:spcPct val="100000"/>
              </a:lnSpc>
              <a:spcBef>
                <a:spcPts val="800"/>
              </a:spcBef>
              <a:spcAft>
                <a:spcPts val="0"/>
              </a:spcAft>
              <a:buClr>
                <a:srgbClr val="168FDF"/>
              </a:buClr>
              <a:buSzPts val="2100"/>
              <a:buFont typeface="Helvetica Neue"/>
              <a:buChar char="›"/>
              <a:defRPr sz="2100" b="0" i="0" u="none" strike="noStrike" cap="none">
                <a:solidFill>
                  <a:srgbClr val="2F2F2F"/>
                </a:solidFill>
                <a:latin typeface="Arial"/>
                <a:ea typeface="Arial"/>
                <a:cs typeface="Arial"/>
                <a:sym typeface="Arial"/>
              </a:defRPr>
            </a:lvl1pPr>
            <a:lvl2pPr marL="914400" marR="0" lvl="1" indent="-355600" algn="l" rtl="0">
              <a:lnSpc>
                <a:spcPct val="100000"/>
              </a:lnSpc>
              <a:spcBef>
                <a:spcPts val="400"/>
              </a:spcBef>
              <a:spcAft>
                <a:spcPts val="0"/>
              </a:spcAft>
              <a:buClr>
                <a:srgbClr val="168FDF"/>
              </a:buClr>
              <a:buSzPts val="2000"/>
              <a:buFont typeface="Helvetica Neue"/>
              <a:buChar char="›"/>
              <a:defRPr sz="2000" b="0" i="0" u="none" strike="noStrike" cap="none">
                <a:solidFill>
                  <a:srgbClr val="2F2F2F"/>
                </a:solidFill>
                <a:latin typeface="Arial"/>
                <a:ea typeface="Arial"/>
                <a:cs typeface="Arial"/>
                <a:sym typeface="Arial"/>
              </a:defRPr>
            </a:lvl2pPr>
            <a:lvl3pPr marL="1371600" marR="0" lvl="2" indent="-342900" algn="l" rtl="0">
              <a:lnSpc>
                <a:spcPct val="100000"/>
              </a:lnSpc>
              <a:spcBef>
                <a:spcPts val="400"/>
              </a:spcBef>
              <a:spcAft>
                <a:spcPts val="0"/>
              </a:spcAft>
              <a:buClr>
                <a:srgbClr val="168FDF"/>
              </a:buClr>
              <a:buSzPts val="1800"/>
              <a:buFont typeface="Helvetica Neue"/>
              <a:buChar char="›"/>
              <a:defRPr sz="1800" b="0" i="0" u="none" strike="noStrike" cap="none">
                <a:solidFill>
                  <a:srgbClr val="2F2F2F"/>
                </a:solidFill>
                <a:latin typeface="Arial"/>
                <a:ea typeface="Arial"/>
                <a:cs typeface="Arial"/>
                <a:sym typeface="Arial"/>
              </a:defRPr>
            </a:lvl3pPr>
            <a:lvl4pPr marL="1828800" marR="0" lvl="3" indent="-336550" algn="l" rtl="0">
              <a:lnSpc>
                <a:spcPct val="100000"/>
              </a:lnSpc>
              <a:spcBef>
                <a:spcPts val="400"/>
              </a:spcBef>
              <a:spcAft>
                <a:spcPts val="0"/>
              </a:spcAft>
              <a:buClr>
                <a:srgbClr val="168FDF"/>
              </a:buClr>
              <a:buSzPts val="1700"/>
              <a:buFont typeface="Helvetica Neue"/>
              <a:buChar char="›"/>
              <a:defRPr sz="1700" b="0" i="0" u="none" strike="noStrike" cap="none">
                <a:solidFill>
                  <a:srgbClr val="2F2F2F"/>
                </a:solidFill>
                <a:latin typeface="Arial"/>
                <a:ea typeface="Arial"/>
                <a:cs typeface="Arial"/>
                <a:sym typeface="Arial"/>
              </a:defRPr>
            </a:lvl4pPr>
            <a:lvl5pPr marL="2286000" marR="0" lvl="4" indent="-323850" algn="l" rtl="0">
              <a:lnSpc>
                <a:spcPct val="100000"/>
              </a:lnSpc>
              <a:spcBef>
                <a:spcPts val="400"/>
              </a:spcBef>
              <a:spcAft>
                <a:spcPts val="0"/>
              </a:spcAft>
              <a:buClr>
                <a:srgbClr val="168FDF"/>
              </a:buClr>
              <a:buSzPts val="1500"/>
              <a:buFont typeface="Helvetica Neue"/>
              <a:buChar char="›"/>
              <a:defRPr sz="1500" b="0" i="0" u="none" strike="noStrike" cap="none">
                <a:solidFill>
                  <a:srgbClr val="2F2F2F"/>
                </a:solidFill>
                <a:latin typeface="Arial"/>
                <a:ea typeface="Arial"/>
                <a:cs typeface="Arial"/>
                <a:sym typeface="Arial"/>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53" name="Google Shape;53;p13"/>
          <p:cNvSpPr txBox="1">
            <a:spLocks noGrp="1"/>
          </p:cNvSpPr>
          <p:nvPr>
            <p:ph type="dt" idx="10"/>
          </p:nvPr>
        </p:nvSpPr>
        <p:spPr>
          <a:xfrm>
            <a:off x="8242917" y="4937760"/>
            <a:ext cx="618750" cy="205650"/>
          </a:xfrm>
          <a:prstGeom prst="rect">
            <a:avLst/>
          </a:prstGeom>
          <a:noFill/>
          <a:ln>
            <a:noFill/>
          </a:ln>
        </p:spPr>
        <p:txBody>
          <a:bodyPr spcFirstLastPara="1" wrap="square" lIns="68575" tIns="34275" rIns="68575" bIns="34275" anchor="ctr" anchorCtr="0">
            <a:noAutofit/>
          </a:bodyPr>
          <a:lstStyle>
            <a:lvl1pPr marR="0" lvl="0" algn="r" rtl="0">
              <a:lnSpc>
                <a:spcPct val="100000"/>
              </a:lnSpc>
              <a:spcBef>
                <a:spcPts val="0"/>
              </a:spcBef>
              <a:spcAft>
                <a:spcPts val="0"/>
              </a:spcAft>
              <a:buClr>
                <a:srgbClr val="2F2F2F"/>
              </a:buClr>
              <a:buSzPts val="1100"/>
              <a:buFont typeface="Arial"/>
              <a:buNone/>
              <a:defRPr sz="800" b="0" i="0" u="none" strike="noStrike" cap="none">
                <a:solidFill>
                  <a:srgbClr val="2F2F2F"/>
                </a:solidFill>
                <a:latin typeface="Arial"/>
                <a:ea typeface="Arial"/>
                <a:cs typeface="Arial"/>
                <a:sym typeface="Arial"/>
              </a:defRPr>
            </a:lvl1pPr>
            <a:lvl2pPr marR="0" lvl="1"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9pPr>
          </a:lstStyle>
          <a:p>
            <a:endParaRPr/>
          </a:p>
        </p:txBody>
      </p:sp>
      <p:sp>
        <p:nvSpPr>
          <p:cNvPr id="54" name="Google Shape;54;p13"/>
          <p:cNvSpPr txBox="1">
            <a:spLocks noGrp="1"/>
          </p:cNvSpPr>
          <p:nvPr>
            <p:ph type="ftr" idx="11"/>
          </p:nvPr>
        </p:nvSpPr>
        <p:spPr>
          <a:xfrm>
            <a:off x="455536" y="4937760"/>
            <a:ext cx="3413925" cy="20565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2F2F2F"/>
              </a:buClr>
              <a:buSzPts val="1100"/>
              <a:buFont typeface="Arial"/>
              <a:buNone/>
              <a:defRPr sz="800" b="0" i="0" u="none" strike="noStrike" cap="none">
                <a:solidFill>
                  <a:srgbClr val="2F2F2F"/>
                </a:solidFill>
                <a:latin typeface="Arial"/>
                <a:ea typeface="Arial"/>
                <a:cs typeface="Arial"/>
                <a:sym typeface="Arial"/>
              </a:defRPr>
            </a:lvl1pPr>
            <a:lvl2pPr marR="0" lvl="1"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100"/>
              <a:buFont typeface="Arial"/>
              <a:buNone/>
              <a:defRPr sz="1400" b="0" i="0" u="none" strike="noStrike" cap="none">
                <a:solidFill>
                  <a:schemeClr val="dk1"/>
                </a:solidFill>
                <a:latin typeface="Arial"/>
                <a:ea typeface="Arial"/>
                <a:cs typeface="Arial"/>
                <a:sym typeface="Arial"/>
              </a:defRPr>
            </a:lvl9pPr>
          </a:lstStyle>
          <a:p>
            <a:endParaRPr/>
          </a:p>
        </p:txBody>
      </p:sp>
      <p:sp>
        <p:nvSpPr>
          <p:cNvPr id="55" name="Google Shape;55;p13"/>
          <p:cNvSpPr txBox="1">
            <a:spLocks noGrp="1"/>
          </p:cNvSpPr>
          <p:nvPr>
            <p:ph type="sldNum" idx="12"/>
          </p:nvPr>
        </p:nvSpPr>
        <p:spPr>
          <a:xfrm>
            <a:off x="8868254" y="4937760"/>
            <a:ext cx="275850" cy="20565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1pPr>
            <a:lvl2pPr marL="0" marR="0" lvl="1" indent="0" algn="r" rtl="0">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2pPr>
            <a:lvl3pPr marL="0" marR="0" lvl="2" indent="0" algn="r" rtl="0">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3pPr>
            <a:lvl4pPr marL="0" marR="0" lvl="3" indent="0" algn="r" rtl="0">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4pPr>
            <a:lvl5pPr marL="0" marR="0" lvl="4" indent="0" algn="r" rtl="0">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5pPr>
            <a:lvl6pPr marL="0" marR="0" lvl="5" indent="0" algn="r" rtl="0">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6pPr>
            <a:lvl7pPr marL="0" marR="0" lvl="6" indent="0" algn="r" rtl="0">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7pPr>
            <a:lvl8pPr marL="0" marR="0" lvl="7" indent="0" algn="r" rtl="0">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8pPr>
            <a:lvl9pPr marL="0" marR="0" lvl="8" indent="0" algn="r" rtl="0">
              <a:lnSpc>
                <a:spcPct val="100000"/>
              </a:lnSpc>
              <a:spcBef>
                <a:spcPts val="0"/>
              </a:spcBef>
              <a:spcAft>
                <a:spcPts val="0"/>
              </a:spcAft>
              <a:buClr>
                <a:srgbClr val="2F2F2F"/>
              </a:buClr>
              <a:buSzPts val="800"/>
              <a:buFont typeface="Arial"/>
              <a:buNone/>
              <a:defRPr sz="800" b="0" i="0" u="none" strike="noStrike" cap="none">
                <a:solidFill>
                  <a:srgbClr val="2F2F2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1526253230"/>
      </p:ext>
    </p:extLst>
  </p:cSld>
  <p:clrMap bg1="lt1" tx1="dk1" bg2="dk2"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 id="2147483686" r:id="rId17"/>
    <p:sldLayoutId id="2147483687" r:id="rId18"/>
    <p:sldLayoutId id="2147483688" r:id="rId19"/>
    <p:sldLayoutId id="2147483689" r:id="rId20"/>
  </p:sldLayoutIdLst>
  <p:transition>
    <p:fade thruBlk="1"/>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iki.lfnetworking.org/display/LN/MAC%3A+Digital+Marketing+KPIs+2021"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hyperlink" Target="https://www.phoronix.com/scan.php?page=news_item&amp;px=Walmart-L3AF-eBPF" TargetMode="External"/><Relationship Id="rId3" Type="http://schemas.openxmlformats.org/officeDocument/2006/relationships/hyperlink" Target="https://www.sdxcentral.com/articles/news/att-cto-reaffirms-commitment-to-open-source-infrastructure/2021/03/" TargetMode="External"/><Relationship Id="rId7" Type="http://schemas.openxmlformats.org/officeDocument/2006/relationships/hyperlink" Target="https://www.lightreading.com/aiautomation/orange-is-building-network-that-will-run-itself/d/d-id/770544"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https://www.telecompaper.com/news/onap-expands-cloud-native-functions-in-honolulu-release--1382932" TargetMode="External"/><Relationship Id="rId11" Type="http://schemas.openxmlformats.org/officeDocument/2006/relationships/hyperlink" Target="https://blog.pica8.com/walmart-steps-up-its-open-networking-presence" TargetMode="External"/><Relationship Id="rId5" Type="http://schemas.openxmlformats.org/officeDocument/2006/relationships/hyperlink" Target="https://www.capacitymedia.com/articles/3828509/linux-to-work-with-ngmn-on-priorities-for-5g-and-6g-mobile" TargetMode="External"/><Relationship Id="rId10" Type="http://schemas.openxmlformats.org/officeDocument/2006/relationships/hyperlink" Target="https://www.forbes.com/sites/moorinsights/2021/07/07/att-puts-its-5g-future-in-the-azure-cloud/?sh=63c57350678c" TargetMode="External"/><Relationship Id="rId4" Type="http://schemas.openxmlformats.org/officeDocument/2006/relationships/hyperlink" Target="https://www.telecomtv.com/content/cloud-native/lfn-merges-cntt-and-opnfv-creates-new-body-for-cloud-native-telcos-40728/" TargetMode="External"/><Relationship Id="rId9" Type="http://schemas.openxmlformats.org/officeDocument/2006/relationships/hyperlink" Target="https://devops.com/lf-networking-lfn-adds-to-open-source-portfolio/"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linuxfoundation.org/en/press-release/lf-networking-announces-new-member-walmart-bolsters-a-new-era-of-enterprise-open-source-networking/"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1"/>
          <p:cNvSpPr txBox="1">
            <a:spLocks noGrp="1"/>
          </p:cNvSpPr>
          <p:nvPr>
            <p:ph type="ctrTitle"/>
          </p:nvPr>
        </p:nvSpPr>
        <p:spPr>
          <a:xfrm>
            <a:off x="628650" y="727472"/>
            <a:ext cx="4400550" cy="1790775"/>
          </a:xfrm>
          <a:prstGeom prst="rect">
            <a:avLst/>
          </a:prstGeom>
          <a:noFill/>
          <a:ln>
            <a:noFill/>
          </a:ln>
        </p:spPr>
        <p:txBody>
          <a:bodyPr spcFirstLastPara="1" wrap="square" lIns="68575" tIns="34275" rIns="68575" bIns="34275" anchor="ctr" anchorCtr="0">
            <a:noAutofit/>
          </a:bodyPr>
          <a:lstStyle/>
          <a:p>
            <a:pPr marL="0" lvl="0" indent="0" algn="l" rtl="0">
              <a:lnSpc>
                <a:spcPct val="100000"/>
              </a:lnSpc>
              <a:spcBef>
                <a:spcPts val="0"/>
              </a:spcBef>
              <a:spcAft>
                <a:spcPts val="0"/>
              </a:spcAft>
              <a:buClr>
                <a:schemeClr val="lt1"/>
              </a:buClr>
              <a:buSzPts val="3300"/>
              <a:buFont typeface="Arial"/>
              <a:buNone/>
            </a:pPr>
            <a:r>
              <a:rPr lang="en" sz="2800" dirty="0"/>
              <a:t>LFN MAC Meeting </a:t>
            </a:r>
            <a:br>
              <a:rPr lang="en" sz="2800" dirty="0"/>
            </a:br>
            <a:endParaRPr sz="2800" dirty="0"/>
          </a:p>
        </p:txBody>
      </p:sp>
      <p:sp>
        <p:nvSpPr>
          <p:cNvPr id="7" name="Google Shape;170;p1">
            <a:extLst>
              <a:ext uri="{FF2B5EF4-FFF2-40B4-BE49-F238E27FC236}">
                <a16:creationId xmlns:a16="http://schemas.microsoft.com/office/drawing/2014/main" id="{8B17C586-277C-9E40-B5C2-6A2603E23D6C}"/>
              </a:ext>
            </a:extLst>
          </p:cNvPr>
          <p:cNvSpPr txBox="1">
            <a:spLocks/>
          </p:cNvSpPr>
          <p:nvPr/>
        </p:nvSpPr>
        <p:spPr>
          <a:xfrm>
            <a:off x="628650" y="2333246"/>
            <a:ext cx="4400550" cy="584016"/>
          </a:xfrm>
          <a:prstGeom prst="rect">
            <a:avLst/>
          </a:prstGeom>
          <a:noFill/>
          <a:ln>
            <a:noFill/>
          </a:ln>
        </p:spPr>
        <p:txBody>
          <a:bodyPr spcFirstLastPara="1" wrap="square" lIns="68575" tIns="34275" rIns="68575" bIns="3427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3300"/>
              <a:buFont typeface="Arial"/>
              <a:buNone/>
              <a:defRPr sz="33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r>
              <a:rPr lang="en-US" sz="1800" dirty="0"/>
              <a:t>December 8, 2021</a:t>
            </a:r>
          </a:p>
        </p:txBody>
      </p:sp>
    </p:spTree>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g101cfaeb33e_2_54"/>
          <p:cNvSpPr txBox="1">
            <a:spLocks noGrp="1"/>
          </p:cNvSpPr>
          <p:nvPr>
            <p:ph type="title"/>
          </p:nvPr>
        </p:nvSpPr>
        <p:spPr>
          <a:xfrm>
            <a:off x="468625" y="273849"/>
            <a:ext cx="8200500" cy="556500"/>
          </a:xfrm>
          <a:prstGeom prst="rect">
            <a:avLst/>
          </a:prstGeom>
        </p:spPr>
        <p:txBody>
          <a:bodyPr spcFirstLastPara="1" wrap="square" lIns="51425" tIns="51425" rIns="51425" bIns="51425" anchor="ctr" anchorCtr="0">
            <a:noAutofit/>
          </a:bodyPr>
          <a:lstStyle/>
          <a:p>
            <a:pPr marL="0" lvl="0" indent="0" algn="l" rtl="0">
              <a:spcBef>
                <a:spcPts val="0"/>
              </a:spcBef>
              <a:spcAft>
                <a:spcPts val="0"/>
              </a:spcAft>
              <a:buNone/>
            </a:pPr>
            <a:r>
              <a:rPr lang="en" dirty="0"/>
              <a:t>2021 Marketing Post-Mortem</a:t>
            </a:r>
            <a:endParaRPr dirty="0"/>
          </a:p>
        </p:txBody>
      </p:sp>
      <p:sp>
        <p:nvSpPr>
          <p:cNvPr id="11" name="Google Shape;177;p2">
            <a:extLst>
              <a:ext uri="{FF2B5EF4-FFF2-40B4-BE49-F238E27FC236}">
                <a16:creationId xmlns:a16="http://schemas.microsoft.com/office/drawing/2014/main" id="{AA5662C5-0B00-4841-90D0-6D1AB2C9C50A}"/>
              </a:ext>
            </a:extLst>
          </p:cNvPr>
          <p:cNvSpPr txBox="1">
            <a:spLocks noGrp="1"/>
          </p:cNvSpPr>
          <p:nvPr>
            <p:ph type="body" idx="1"/>
          </p:nvPr>
        </p:nvSpPr>
        <p:spPr>
          <a:xfrm>
            <a:off x="468625" y="896112"/>
            <a:ext cx="8535900" cy="3698788"/>
          </a:xfrm>
          <a:prstGeom prst="rect">
            <a:avLst/>
          </a:prstGeom>
          <a:noFill/>
          <a:ln>
            <a:noFill/>
          </a:ln>
        </p:spPr>
        <p:txBody>
          <a:bodyPr spcFirstLastPara="1" wrap="square" lIns="51425" tIns="51425" rIns="51425" bIns="51425" anchor="t" anchorCtr="0">
            <a:noAutofit/>
          </a:bodyPr>
          <a:lstStyle/>
          <a:p>
            <a:pPr marL="133350" indent="0">
              <a:spcBef>
                <a:spcPts val="400"/>
              </a:spcBef>
              <a:buSzPts val="1500"/>
              <a:buNone/>
            </a:pPr>
            <a:r>
              <a:rPr lang="en-US" sz="1600" dirty="0"/>
              <a:t>Full metrics available here (Q4 still in progress): </a:t>
            </a:r>
            <a:r>
              <a:rPr lang="en-US" sz="1600" dirty="0">
                <a:hlinkClick r:id="rId3"/>
              </a:rPr>
              <a:t>https://wiki.lfnetworking.org/display/LN/MAC%3A+Digital+Marketing+KPIs+2021</a:t>
            </a:r>
            <a:r>
              <a:rPr lang="en-US" sz="1600" dirty="0"/>
              <a:t> </a:t>
            </a:r>
          </a:p>
          <a:p>
            <a:pPr marL="133350" indent="0">
              <a:spcBef>
                <a:spcPts val="400"/>
              </a:spcBef>
              <a:buSzPts val="1500"/>
              <a:buNone/>
            </a:pPr>
            <a:endParaRPr lang="en-US" sz="1600" dirty="0"/>
          </a:p>
          <a:p>
            <a:pPr marL="133350" indent="0">
              <a:spcBef>
                <a:spcPts val="400"/>
              </a:spcBef>
              <a:buSzPts val="1500"/>
              <a:buNone/>
            </a:pPr>
            <a:r>
              <a:rPr lang="en-US" sz="1600" b="1" dirty="0"/>
              <a:t>What’s Working?</a:t>
            </a:r>
          </a:p>
          <a:p>
            <a:pPr marL="476250" indent="-342900">
              <a:spcBef>
                <a:spcPts val="400"/>
              </a:spcBef>
              <a:buSzPts val="1500"/>
            </a:pPr>
            <a:r>
              <a:rPr lang="en-US" sz="1600" dirty="0"/>
              <a:t>Webinars: 10 LFN webinars have produced 1,838 Reg, 873 Attendees, 6,052 YT Views</a:t>
            </a:r>
          </a:p>
          <a:p>
            <a:pPr marL="476250" indent="-342900">
              <a:spcBef>
                <a:spcPts val="400"/>
              </a:spcBef>
              <a:buSzPts val="1500"/>
            </a:pPr>
            <a:r>
              <a:rPr lang="en-US" sz="1600" dirty="0"/>
              <a:t>Tech Events Attendance Rate: ~90%, ONE Summit Satisfaction Rate: 96%</a:t>
            </a:r>
          </a:p>
          <a:p>
            <a:pPr marL="476250" indent="-342900">
              <a:spcBef>
                <a:spcPts val="400"/>
              </a:spcBef>
              <a:buSzPts val="1500"/>
            </a:pPr>
            <a:r>
              <a:rPr lang="en-US" sz="1600" dirty="0"/>
              <a:t>LFN Year in Review Report: 455+ Downloads</a:t>
            </a:r>
          </a:p>
          <a:p>
            <a:pPr marL="476250" indent="-342900">
              <a:spcBef>
                <a:spcPts val="400"/>
              </a:spcBef>
              <a:buSzPts val="1500"/>
            </a:pPr>
            <a:endParaRPr lang="en-US" sz="1600" dirty="0"/>
          </a:p>
          <a:p>
            <a:pPr marL="133350" indent="0">
              <a:spcBef>
                <a:spcPts val="400"/>
              </a:spcBef>
              <a:buSzPts val="1500"/>
              <a:buNone/>
            </a:pPr>
            <a:r>
              <a:rPr lang="en-US" sz="1600" b="1" dirty="0"/>
              <a:t>What’s Not?</a:t>
            </a:r>
          </a:p>
          <a:p>
            <a:pPr marL="476250" indent="-342900">
              <a:spcBef>
                <a:spcPts val="400"/>
              </a:spcBef>
              <a:buSzPts val="1500"/>
            </a:pPr>
            <a:r>
              <a:rPr lang="en-US" sz="1600" dirty="0"/>
              <a:t>Website Traffic: Trending down (around 40% for the year)</a:t>
            </a:r>
          </a:p>
          <a:p>
            <a:pPr marL="476250" indent="-342900">
              <a:spcBef>
                <a:spcPts val="400"/>
              </a:spcBef>
              <a:buSzPts val="1500"/>
            </a:pPr>
            <a:r>
              <a:rPr lang="en-US" sz="1600" dirty="0"/>
              <a:t>Downloadable Content: 6-month gap in new content (Mar-Oct) = much lower stats vs ‘20</a:t>
            </a:r>
          </a:p>
          <a:p>
            <a:pPr marL="476250" indent="-342900">
              <a:spcBef>
                <a:spcPts val="400"/>
              </a:spcBef>
              <a:buSzPts val="1500"/>
            </a:pPr>
            <a:r>
              <a:rPr lang="en-US" sz="1600" dirty="0"/>
              <a:t>LFN Newsletter: Clicks down ~30% from 2020, Unsubscribe Rate: X</a:t>
            </a:r>
          </a:p>
        </p:txBody>
      </p:sp>
    </p:spTree>
    <p:extLst>
      <p:ext uri="{BB962C8B-B14F-4D97-AF65-F5344CB8AC3E}">
        <p14:creationId xmlns:p14="http://schemas.microsoft.com/office/powerpoint/2010/main" val="9082888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g101cfaeb33e_2_54"/>
          <p:cNvSpPr txBox="1">
            <a:spLocks noGrp="1"/>
          </p:cNvSpPr>
          <p:nvPr>
            <p:ph type="title"/>
          </p:nvPr>
        </p:nvSpPr>
        <p:spPr>
          <a:xfrm>
            <a:off x="468625" y="119898"/>
            <a:ext cx="8200500" cy="556500"/>
          </a:xfrm>
          <a:prstGeom prst="rect">
            <a:avLst/>
          </a:prstGeom>
        </p:spPr>
        <p:txBody>
          <a:bodyPr spcFirstLastPara="1" wrap="square" lIns="51425" tIns="51425" rIns="51425" bIns="51425" anchor="ctr" anchorCtr="0">
            <a:noAutofit/>
          </a:bodyPr>
          <a:lstStyle/>
          <a:p>
            <a:pPr marL="0" lvl="0" indent="0" algn="l" rtl="0">
              <a:spcBef>
                <a:spcPts val="0"/>
              </a:spcBef>
              <a:spcAft>
                <a:spcPts val="0"/>
              </a:spcAft>
              <a:buNone/>
            </a:pPr>
            <a:r>
              <a:rPr lang="en" dirty="0"/>
              <a:t>Detailed KPIs</a:t>
            </a:r>
            <a:endParaRPr dirty="0"/>
          </a:p>
        </p:txBody>
      </p:sp>
      <p:graphicFrame>
        <p:nvGraphicFramePr>
          <p:cNvPr id="2" name="Table 1">
            <a:extLst>
              <a:ext uri="{FF2B5EF4-FFF2-40B4-BE49-F238E27FC236}">
                <a16:creationId xmlns:a16="http://schemas.microsoft.com/office/drawing/2014/main" id="{7B89ED0F-DBBB-5E42-BFEF-7B79AFA2B3F5}"/>
              </a:ext>
            </a:extLst>
          </p:cNvPr>
          <p:cNvGraphicFramePr>
            <a:graphicFrameLocks noGrp="1"/>
          </p:cNvGraphicFramePr>
          <p:nvPr>
            <p:extLst>
              <p:ext uri="{D42A27DB-BD31-4B8C-83A1-F6EECF244321}">
                <p14:modId xmlns:p14="http://schemas.microsoft.com/office/powerpoint/2010/main" val="1656075249"/>
              </p:ext>
            </p:extLst>
          </p:nvPr>
        </p:nvGraphicFramePr>
        <p:xfrm>
          <a:off x="468625" y="662473"/>
          <a:ext cx="8245607" cy="3658451"/>
        </p:xfrm>
        <a:graphic>
          <a:graphicData uri="http://schemas.openxmlformats.org/drawingml/2006/table">
            <a:tbl>
              <a:tblPr/>
              <a:tblGrid>
                <a:gridCol w="1953541">
                  <a:extLst>
                    <a:ext uri="{9D8B030D-6E8A-4147-A177-3AD203B41FA5}">
                      <a16:colId xmlns:a16="http://schemas.microsoft.com/office/drawing/2014/main" val="1576275708"/>
                    </a:ext>
                  </a:extLst>
                </a:gridCol>
                <a:gridCol w="2261801">
                  <a:extLst>
                    <a:ext uri="{9D8B030D-6E8A-4147-A177-3AD203B41FA5}">
                      <a16:colId xmlns:a16="http://schemas.microsoft.com/office/drawing/2014/main" val="2133044396"/>
                    </a:ext>
                  </a:extLst>
                </a:gridCol>
                <a:gridCol w="1646119">
                  <a:extLst>
                    <a:ext uri="{9D8B030D-6E8A-4147-A177-3AD203B41FA5}">
                      <a16:colId xmlns:a16="http://schemas.microsoft.com/office/drawing/2014/main" val="4139163469"/>
                    </a:ext>
                  </a:extLst>
                </a:gridCol>
                <a:gridCol w="2384146">
                  <a:extLst>
                    <a:ext uri="{9D8B030D-6E8A-4147-A177-3AD203B41FA5}">
                      <a16:colId xmlns:a16="http://schemas.microsoft.com/office/drawing/2014/main" val="2015224949"/>
                    </a:ext>
                  </a:extLst>
                </a:gridCol>
              </a:tblGrid>
              <a:tr h="373225">
                <a:tc>
                  <a:txBody>
                    <a:bodyPr/>
                    <a:lstStyle/>
                    <a:p>
                      <a:pPr algn="ctr">
                        <a:lnSpc>
                          <a:spcPct val="150000"/>
                        </a:lnSpc>
                      </a:pPr>
                      <a:r>
                        <a:rPr lang="en-US" sz="1400" b="1" i="1" dirty="0">
                          <a:effectLst/>
                          <a:latin typeface="Roboto" panose="02000000000000000000" pitchFamily="2" charset="0"/>
                        </a:rPr>
                        <a:t>Activity</a:t>
                      </a:r>
                    </a:p>
                  </a:txBody>
                  <a:tcPr marL="40331" marR="403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pPr>
                      <a:r>
                        <a:rPr lang="en-US" sz="1400" b="1" i="1">
                          <a:effectLst/>
                          <a:latin typeface="Roboto" panose="02000000000000000000" pitchFamily="2" charset="0"/>
                        </a:rPr>
                        <a:t>Goal</a:t>
                      </a:r>
                    </a:p>
                  </a:txBody>
                  <a:tcPr marL="40331" marR="403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pPr>
                      <a:r>
                        <a:rPr lang="en-US" sz="1400" b="1" i="1" dirty="0">
                          <a:effectLst/>
                          <a:latin typeface="Roboto" panose="02000000000000000000" pitchFamily="2" charset="0"/>
                        </a:rPr>
                        <a:t>X quarter results</a:t>
                      </a:r>
                    </a:p>
                  </a:txBody>
                  <a:tcPr marL="40331" marR="403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pPr>
                      <a:r>
                        <a:rPr lang="en-US" sz="1400" b="1" i="1" dirty="0">
                          <a:effectLst/>
                          <a:latin typeface="Roboto" panose="02000000000000000000" pitchFamily="2" charset="0"/>
                        </a:rPr>
                        <a:t>Red/yellow/green arrow</a:t>
                      </a:r>
                    </a:p>
                  </a:txBody>
                  <a:tcPr marL="40331" marR="403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850645207"/>
                  </a:ext>
                </a:extLst>
              </a:tr>
              <a:tr h="727788">
                <a:tc>
                  <a:txBody>
                    <a:bodyPr/>
                    <a:lstStyle/>
                    <a:p>
                      <a:r>
                        <a:rPr lang="en-US" sz="1400" b="0" dirty="0">
                          <a:effectLst/>
                          <a:latin typeface="Roboto" panose="02000000000000000000" pitchFamily="2" charset="0"/>
                        </a:rPr>
                        <a:t>Blogs</a:t>
                      </a:r>
                    </a:p>
                  </a:txBody>
                  <a:tcPr marL="40331" marR="403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900" b="1" dirty="0">
                          <a:effectLst/>
                          <a:latin typeface="Roboto" panose="02000000000000000000" pitchFamily="2" charset="0"/>
                        </a:rPr>
                        <a:t>Benchmarks: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900" b="0" dirty="0">
                          <a:effectLst/>
                          <a:latin typeface="Roboto" panose="02000000000000000000" pitchFamily="2" charset="0"/>
                        </a:rPr>
                        <a:t>X views / per post</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900" b="0" dirty="0">
                          <a:effectLst/>
                          <a:latin typeface="Roboto" panose="02000000000000000000" pitchFamily="2" charset="0"/>
                        </a:rPr>
                        <a:t>X clicks / per post</a:t>
                      </a:r>
                      <a:endParaRPr lang="en-US" sz="900" b="1" dirty="0">
                        <a:effectLst/>
                        <a:latin typeface="Roboto" panose="02000000000000000000"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900" b="1" dirty="0">
                          <a:effectLst/>
                          <a:latin typeface="Roboto" panose="02000000000000000000" pitchFamily="2" charset="0"/>
                        </a:rPr>
                        <a:t>Goals: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900" dirty="0">
                          <a:effectLst/>
                          <a:latin typeface="Roboto" panose="02000000000000000000" pitchFamily="2" charset="0"/>
                        </a:rPr>
                        <a:t>Achieve 10% increase in Metrics </a:t>
                      </a:r>
                      <a:r>
                        <a:rPr lang="en-US" sz="900" dirty="0" err="1">
                          <a:effectLst/>
                          <a:latin typeface="Roboto" panose="02000000000000000000" pitchFamily="2" charset="0"/>
                        </a:rPr>
                        <a:t>QoQ</a:t>
                      </a:r>
                      <a:endParaRPr lang="en-US" sz="900" dirty="0">
                        <a:effectLst/>
                        <a:latin typeface="Roboto" panose="02000000000000000000" pitchFamily="2" charset="0"/>
                      </a:endParaRPr>
                    </a:p>
                  </a:txBody>
                  <a:tcPr marL="40331" marR="403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900" dirty="0">
                          <a:effectLst/>
                          <a:latin typeface="Roboto" panose="02000000000000000000" pitchFamily="2" charset="0"/>
                        </a:rPr>
                        <a:t>Q1 results:</a:t>
                      </a:r>
                    </a:p>
                    <a:p>
                      <a:r>
                        <a:rPr lang="en-US" sz="900" dirty="0">
                          <a:effectLst/>
                          <a:latin typeface="Roboto" panose="02000000000000000000" pitchFamily="2" charset="0"/>
                        </a:rPr>
                        <a:t>Q2 results:</a:t>
                      </a:r>
                    </a:p>
                    <a:p>
                      <a:r>
                        <a:rPr lang="en-US" sz="900" dirty="0">
                          <a:effectLst/>
                          <a:latin typeface="Roboto" panose="02000000000000000000" pitchFamily="2" charset="0"/>
                        </a:rPr>
                        <a:t>Q3 results:</a:t>
                      </a:r>
                    </a:p>
                    <a:p>
                      <a:r>
                        <a:rPr lang="en-US" sz="900" dirty="0">
                          <a:effectLst/>
                          <a:latin typeface="Roboto" panose="02000000000000000000" pitchFamily="2" charset="0"/>
                        </a:rPr>
                        <a:t>Q4 results:</a:t>
                      </a:r>
                    </a:p>
                  </a:txBody>
                  <a:tcPr marL="40331" marR="403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000" dirty="0">
                          <a:effectLst/>
                          <a:latin typeface="Roboto" panose="02000000000000000000" pitchFamily="2" charset="0"/>
                        </a:rPr>
                        <a:t> </a:t>
                      </a:r>
                    </a:p>
                  </a:txBody>
                  <a:tcPr marL="40331" marR="403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922295497"/>
                  </a:ext>
                </a:extLst>
              </a:tr>
              <a:tr h="637198">
                <a:tc>
                  <a:txBody>
                    <a:bodyPr/>
                    <a:lstStyle/>
                    <a:p>
                      <a:r>
                        <a:rPr lang="en-US" sz="1400">
                          <a:effectLst/>
                          <a:latin typeface="Roboto" panose="02000000000000000000" pitchFamily="2" charset="0"/>
                        </a:rPr>
                        <a:t>PR</a:t>
                      </a:r>
                    </a:p>
                  </a:txBody>
                  <a:tcPr marL="40331" marR="403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900" b="1" dirty="0">
                          <a:effectLst/>
                          <a:latin typeface="Roboto" panose="02000000000000000000" pitchFamily="2" charset="0"/>
                        </a:rPr>
                        <a:t>Benchmarks:</a:t>
                      </a:r>
                    </a:p>
                    <a:p>
                      <a:r>
                        <a:rPr lang="en-US" sz="900" dirty="0">
                          <a:effectLst/>
                          <a:latin typeface="Roboto" panose="02000000000000000000" pitchFamily="2" charset="0"/>
                        </a:rPr>
                        <a:t>x# of articles in Top 50 pubs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900" dirty="0">
                          <a:effectLst/>
                          <a:latin typeface="Roboto" panose="02000000000000000000" pitchFamily="2" charset="0"/>
                        </a:rPr>
                        <a:t>x# of mentions in member announcements</a:t>
                      </a:r>
                      <a:endParaRPr lang="en-US" sz="900" b="1" dirty="0">
                        <a:effectLst/>
                        <a:latin typeface="Roboto" panose="02000000000000000000"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900" b="1" dirty="0">
                          <a:effectLst/>
                          <a:latin typeface="Roboto" panose="02000000000000000000" pitchFamily="2" charset="0"/>
                        </a:rPr>
                        <a:t>Goals: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900" dirty="0">
                          <a:effectLst/>
                          <a:latin typeface="Roboto" panose="02000000000000000000" pitchFamily="2" charset="0"/>
                        </a:rPr>
                        <a:t>Achieve 10% increase in Metrics </a:t>
                      </a:r>
                      <a:r>
                        <a:rPr lang="en-US" sz="900" dirty="0" err="1">
                          <a:effectLst/>
                          <a:latin typeface="Roboto" panose="02000000000000000000" pitchFamily="2" charset="0"/>
                        </a:rPr>
                        <a:t>QoQ</a:t>
                      </a:r>
                      <a:endParaRPr lang="en-US" sz="900" dirty="0">
                        <a:effectLst/>
                        <a:latin typeface="Roboto" panose="02000000000000000000" pitchFamily="2" charset="0"/>
                      </a:endParaRPr>
                    </a:p>
                  </a:txBody>
                  <a:tcPr marL="40331" marR="403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900" dirty="0">
                          <a:effectLst/>
                          <a:latin typeface="Roboto" panose="02000000000000000000" pitchFamily="2" charset="0"/>
                        </a:rPr>
                        <a:t>Q1 results:</a:t>
                      </a:r>
                    </a:p>
                    <a:p>
                      <a:r>
                        <a:rPr lang="en-US" sz="900" dirty="0">
                          <a:effectLst/>
                          <a:latin typeface="Roboto" panose="02000000000000000000" pitchFamily="2" charset="0"/>
                        </a:rPr>
                        <a:t>Q2 results:</a:t>
                      </a:r>
                    </a:p>
                    <a:p>
                      <a:r>
                        <a:rPr lang="en-US" sz="900" dirty="0">
                          <a:effectLst/>
                          <a:latin typeface="Roboto" panose="02000000000000000000" pitchFamily="2" charset="0"/>
                        </a:rPr>
                        <a:t>Q3 results:</a:t>
                      </a:r>
                    </a:p>
                    <a:p>
                      <a:r>
                        <a:rPr lang="en-US" sz="900" dirty="0">
                          <a:effectLst/>
                          <a:latin typeface="Roboto" panose="02000000000000000000" pitchFamily="2" charset="0"/>
                        </a:rPr>
                        <a:t>Q4 results:</a:t>
                      </a:r>
                    </a:p>
                  </a:txBody>
                  <a:tcPr marL="40331" marR="403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000" dirty="0">
                          <a:effectLst/>
                          <a:latin typeface="Roboto" panose="02000000000000000000" pitchFamily="2" charset="0"/>
                        </a:rPr>
                        <a:t> </a:t>
                      </a:r>
                    </a:p>
                  </a:txBody>
                  <a:tcPr marL="40331" marR="403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273130015"/>
                  </a:ext>
                </a:extLst>
              </a:tr>
              <a:tr h="928727">
                <a:tc>
                  <a:txBody>
                    <a:bodyPr/>
                    <a:lstStyle/>
                    <a:p>
                      <a:r>
                        <a:rPr lang="en-US" sz="1400" dirty="0">
                          <a:effectLst/>
                          <a:latin typeface="Roboto" panose="02000000000000000000" pitchFamily="2" charset="0"/>
                        </a:rPr>
                        <a:t>Newsletter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900" b="1" dirty="0">
                          <a:effectLst/>
                          <a:latin typeface="Roboto" panose="02000000000000000000" pitchFamily="2" charset="0"/>
                        </a:rPr>
                        <a:t>Benchmarks:</a:t>
                      </a:r>
                    </a:p>
                    <a:p>
                      <a:r>
                        <a:rPr lang="en-US" sz="900" b="0" dirty="0">
                          <a:effectLst/>
                          <a:latin typeface="Roboto" panose="02000000000000000000" pitchFamily="2" charset="0"/>
                        </a:rPr>
                        <a:t>Open Rate: 22%</a:t>
                      </a:r>
                    </a:p>
                    <a:p>
                      <a:r>
                        <a:rPr lang="en-US" sz="900" b="0" dirty="0">
                          <a:effectLst/>
                          <a:latin typeface="Roboto" panose="02000000000000000000" pitchFamily="2" charset="0"/>
                        </a:rPr>
                        <a:t>Clicks per Newsletter: 736</a:t>
                      </a:r>
                    </a:p>
                    <a:p>
                      <a:r>
                        <a:rPr lang="en-US" sz="900" b="0" dirty="0" err="1">
                          <a:effectLst/>
                          <a:latin typeface="Roboto" panose="02000000000000000000" pitchFamily="2" charset="0"/>
                        </a:rPr>
                        <a:t>Ubsubscribe</a:t>
                      </a:r>
                      <a:r>
                        <a:rPr lang="en-US" sz="900" b="0" dirty="0">
                          <a:effectLst/>
                          <a:latin typeface="Roboto" panose="02000000000000000000" pitchFamily="2" charset="0"/>
                        </a:rPr>
                        <a:t> Rate: X%</a:t>
                      </a:r>
                    </a:p>
                    <a:p>
                      <a:r>
                        <a:rPr lang="en-US" sz="900" b="1" dirty="0">
                          <a:effectLst/>
                          <a:latin typeface="Roboto" panose="02000000000000000000" pitchFamily="2" charset="0"/>
                        </a:rPr>
                        <a:t>Goals: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900" dirty="0">
                          <a:effectLst/>
                          <a:latin typeface="Roboto" panose="02000000000000000000" pitchFamily="2" charset="0"/>
                        </a:rPr>
                        <a:t>Open Rate: 30%</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900" dirty="0">
                          <a:effectLst/>
                          <a:latin typeface="Roboto" panose="02000000000000000000" pitchFamily="2" charset="0"/>
                        </a:rPr>
                        <a:t>Clicks: 1,000</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900" b="0" dirty="0" err="1">
                          <a:effectLst/>
                          <a:latin typeface="Roboto" panose="02000000000000000000" pitchFamily="2" charset="0"/>
                        </a:rPr>
                        <a:t>Ubsubscribe</a:t>
                      </a:r>
                      <a:r>
                        <a:rPr lang="en-US" sz="900" b="0" dirty="0">
                          <a:effectLst/>
                          <a:latin typeface="Roboto" panose="02000000000000000000" pitchFamily="2" charset="0"/>
                        </a:rPr>
                        <a:t> Rate: TBD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900" dirty="0">
                          <a:effectLst/>
                          <a:latin typeface="Roboto" panose="02000000000000000000" pitchFamily="2" charset="0"/>
                        </a:rPr>
                        <a:t>Q1 results:</a:t>
                      </a:r>
                    </a:p>
                    <a:p>
                      <a:r>
                        <a:rPr lang="en-US" sz="900" dirty="0">
                          <a:effectLst/>
                          <a:latin typeface="Roboto" panose="02000000000000000000" pitchFamily="2" charset="0"/>
                        </a:rPr>
                        <a:t>Q2 results:</a:t>
                      </a:r>
                    </a:p>
                    <a:p>
                      <a:r>
                        <a:rPr lang="en-US" sz="900" dirty="0">
                          <a:effectLst/>
                          <a:latin typeface="Roboto" panose="02000000000000000000" pitchFamily="2" charset="0"/>
                        </a:rPr>
                        <a:t>Q3 results:</a:t>
                      </a:r>
                    </a:p>
                    <a:p>
                      <a:r>
                        <a:rPr lang="en-US" sz="900" dirty="0">
                          <a:effectLst/>
                          <a:latin typeface="Roboto" panose="02000000000000000000" pitchFamily="2" charset="0"/>
                        </a:rPr>
                        <a:t>Q4 results: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000" dirty="0">
                          <a:effectLst/>
                          <a:latin typeface="Roboto" panose="02000000000000000000"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80816615"/>
                  </a:ext>
                </a:extLst>
              </a:tr>
              <a:tr h="637198">
                <a:tc>
                  <a:txBody>
                    <a:bodyPr/>
                    <a:lstStyle/>
                    <a:p>
                      <a:r>
                        <a:rPr lang="en-US" sz="1400" b="0" dirty="0">
                          <a:effectLst/>
                          <a:latin typeface="Roboto" panose="02000000000000000000" pitchFamily="2" charset="0"/>
                        </a:rPr>
                        <a:t>Social Engagement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900" b="1" dirty="0">
                          <a:effectLst/>
                          <a:latin typeface="Roboto" panose="02000000000000000000" pitchFamily="2" charset="0"/>
                        </a:rPr>
                        <a:t>Benchmarks:</a:t>
                      </a:r>
                    </a:p>
                    <a:p>
                      <a:r>
                        <a:rPr lang="en-US" sz="900" b="0" dirty="0">
                          <a:solidFill>
                            <a:srgbClr val="FF0000"/>
                          </a:solidFill>
                          <a:effectLst/>
                          <a:latin typeface="Roboto" panose="02000000000000000000" pitchFamily="2" charset="0"/>
                        </a:rPr>
                        <a:t>TBD</a:t>
                      </a:r>
                    </a:p>
                    <a:p>
                      <a:r>
                        <a:rPr lang="en-US" sz="900" b="1" dirty="0">
                          <a:effectLst/>
                          <a:latin typeface="Roboto" panose="02000000000000000000" pitchFamily="2" charset="0"/>
                        </a:rPr>
                        <a:t>Goals:</a:t>
                      </a:r>
                    </a:p>
                    <a:p>
                      <a:r>
                        <a:rPr lang="en-US" sz="900" b="0" dirty="0">
                          <a:solidFill>
                            <a:srgbClr val="FF0000"/>
                          </a:solidFill>
                          <a:effectLst/>
                          <a:latin typeface="Roboto" panose="02000000000000000000" pitchFamily="2" charset="0"/>
                        </a:rPr>
                        <a:t>TBD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900" dirty="0">
                          <a:effectLst/>
                          <a:latin typeface="Roboto" panose="02000000000000000000" pitchFamily="2" charset="0"/>
                        </a:rPr>
                        <a:t>Q1 results:</a:t>
                      </a:r>
                    </a:p>
                    <a:p>
                      <a:r>
                        <a:rPr lang="en-US" sz="900" dirty="0">
                          <a:effectLst/>
                          <a:latin typeface="Roboto" panose="02000000000000000000" pitchFamily="2" charset="0"/>
                        </a:rPr>
                        <a:t>Q2 results:</a:t>
                      </a:r>
                    </a:p>
                    <a:p>
                      <a:r>
                        <a:rPr lang="en-US" sz="900" dirty="0">
                          <a:effectLst/>
                          <a:latin typeface="Roboto" panose="02000000000000000000" pitchFamily="2" charset="0"/>
                        </a:rPr>
                        <a:t>Q3 results:</a:t>
                      </a:r>
                    </a:p>
                    <a:p>
                      <a:r>
                        <a:rPr lang="en-US" sz="900" dirty="0">
                          <a:effectLst/>
                          <a:latin typeface="Roboto" panose="02000000000000000000" pitchFamily="2" charset="0"/>
                        </a:rPr>
                        <a:t>Q4 results: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endParaRPr lang="en-US" sz="1000" dirty="0">
                        <a:effectLst/>
                        <a:latin typeface="Roboto" panose="02000000000000000000"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273279592"/>
                  </a:ext>
                </a:extLst>
              </a:tr>
            </a:tbl>
          </a:graphicData>
        </a:graphic>
      </p:graphicFrame>
      <p:sp>
        <p:nvSpPr>
          <p:cNvPr id="6" name="Rectangle 5">
            <a:extLst>
              <a:ext uri="{FF2B5EF4-FFF2-40B4-BE49-F238E27FC236}">
                <a16:creationId xmlns:a16="http://schemas.microsoft.com/office/drawing/2014/main" id="{93623C1F-7442-6D45-BD36-0F424A80B023}"/>
              </a:ext>
            </a:extLst>
          </p:cNvPr>
          <p:cNvSpPr/>
          <p:nvPr/>
        </p:nvSpPr>
        <p:spPr>
          <a:xfrm>
            <a:off x="6512771" y="1233029"/>
            <a:ext cx="354563" cy="307777"/>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B93CDE6-4247-3249-94C9-64AB86488A4B}"/>
              </a:ext>
            </a:extLst>
          </p:cNvPr>
          <p:cNvSpPr/>
          <p:nvPr/>
        </p:nvSpPr>
        <p:spPr>
          <a:xfrm>
            <a:off x="7162270" y="1215503"/>
            <a:ext cx="354563" cy="30777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B6432BE5-BC42-EC4C-8A3A-37D960192966}"/>
              </a:ext>
            </a:extLst>
          </p:cNvPr>
          <p:cNvSpPr/>
          <p:nvPr/>
        </p:nvSpPr>
        <p:spPr>
          <a:xfrm>
            <a:off x="7819050" y="1215502"/>
            <a:ext cx="354563" cy="307777"/>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63BF1EF-6F01-6A47-AEF5-281E404A43AC}"/>
              </a:ext>
            </a:extLst>
          </p:cNvPr>
          <p:cNvSpPr/>
          <p:nvPr/>
        </p:nvSpPr>
        <p:spPr>
          <a:xfrm>
            <a:off x="6505490" y="1928761"/>
            <a:ext cx="354563" cy="307777"/>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2ABF76B-F6DD-F742-A6C7-326E69E40725}"/>
              </a:ext>
            </a:extLst>
          </p:cNvPr>
          <p:cNvSpPr/>
          <p:nvPr/>
        </p:nvSpPr>
        <p:spPr>
          <a:xfrm>
            <a:off x="7162270" y="1922428"/>
            <a:ext cx="354563" cy="30777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A39BD8E-03AC-4347-AEFE-34BD0914D2CA}"/>
              </a:ext>
            </a:extLst>
          </p:cNvPr>
          <p:cNvSpPr/>
          <p:nvPr/>
        </p:nvSpPr>
        <p:spPr>
          <a:xfrm>
            <a:off x="7819050" y="1953224"/>
            <a:ext cx="354563" cy="307777"/>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ACDFC79-5236-1849-828C-01E4D715F86B}"/>
              </a:ext>
            </a:extLst>
          </p:cNvPr>
          <p:cNvSpPr/>
          <p:nvPr/>
        </p:nvSpPr>
        <p:spPr>
          <a:xfrm>
            <a:off x="7813823" y="2800106"/>
            <a:ext cx="354563" cy="307777"/>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9753E239-020A-044A-BACB-E7488EC9A104}"/>
              </a:ext>
            </a:extLst>
          </p:cNvPr>
          <p:cNvSpPr/>
          <p:nvPr/>
        </p:nvSpPr>
        <p:spPr>
          <a:xfrm>
            <a:off x="7162270" y="2808020"/>
            <a:ext cx="354563" cy="30777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D99811E-2EA3-8340-91ED-10903CF5D003}"/>
              </a:ext>
            </a:extLst>
          </p:cNvPr>
          <p:cNvSpPr/>
          <p:nvPr/>
        </p:nvSpPr>
        <p:spPr>
          <a:xfrm>
            <a:off x="6510948" y="2793169"/>
            <a:ext cx="354563" cy="307777"/>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54FADD0-A932-3048-AE31-42789025C8B0}"/>
              </a:ext>
            </a:extLst>
          </p:cNvPr>
          <p:cNvSpPr/>
          <p:nvPr/>
        </p:nvSpPr>
        <p:spPr>
          <a:xfrm>
            <a:off x="6510718" y="3874535"/>
            <a:ext cx="354563" cy="307777"/>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B26E50AA-D40A-4F4D-B33E-9012DDA7138B}"/>
              </a:ext>
            </a:extLst>
          </p:cNvPr>
          <p:cNvSpPr/>
          <p:nvPr/>
        </p:nvSpPr>
        <p:spPr>
          <a:xfrm>
            <a:off x="7162270" y="3874535"/>
            <a:ext cx="354563" cy="30777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04EB9C6A-9116-A944-90A3-2621043FA5F6}"/>
              </a:ext>
            </a:extLst>
          </p:cNvPr>
          <p:cNvSpPr/>
          <p:nvPr/>
        </p:nvSpPr>
        <p:spPr>
          <a:xfrm>
            <a:off x="7813822" y="3874535"/>
            <a:ext cx="354563" cy="307777"/>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783848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g101cfaeb33e_2_54"/>
          <p:cNvSpPr txBox="1">
            <a:spLocks noGrp="1"/>
          </p:cNvSpPr>
          <p:nvPr>
            <p:ph type="title"/>
          </p:nvPr>
        </p:nvSpPr>
        <p:spPr>
          <a:xfrm>
            <a:off x="468625" y="273849"/>
            <a:ext cx="8200500" cy="556500"/>
          </a:xfrm>
          <a:prstGeom prst="rect">
            <a:avLst/>
          </a:prstGeom>
        </p:spPr>
        <p:txBody>
          <a:bodyPr spcFirstLastPara="1" wrap="square" lIns="51425" tIns="51425" rIns="51425" bIns="51425" anchor="ctr" anchorCtr="0">
            <a:noAutofit/>
          </a:bodyPr>
          <a:lstStyle/>
          <a:p>
            <a:pPr marL="0" lvl="0" indent="0" algn="l" rtl="0">
              <a:spcBef>
                <a:spcPts val="0"/>
              </a:spcBef>
              <a:spcAft>
                <a:spcPts val="0"/>
              </a:spcAft>
              <a:buNone/>
            </a:pPr>
            <a:r>
              <a:rPr lang="en" dirty="0"/>
              <a:t>Detailed KPIs</a:t>
            </a:r>
            <a:endParaRPr dirty="0"/>
          </a:p>
        </p:txBody>
      </p:sp>
      <p:graphicFrame>
        <p:nvGraphicFramePr>
          <p:cNvPr id="2" name="Table 1">
            <a:extLst>
              <a:ext uri="{FF2B5EF4-FFF2-40B4-BE49-F238E27FC236}">
                <a16:creationId xmlns:a16="http://schemas.microsoft.com/office/drawing/2014/main" id="{7B89ED0F-DBBB-5E42-BFEF-7B79AFA2B3F5}"/>
              </a:ext>
            </a:extLst>
          </p:cNvPr>
          <p:cNvGraphicFramePr>
            <a:graphicFrameLocks noGrp="1"/>
          </p:cNvGraphicFramePr>
          <p:nvPr>
            <p:extLst>
              <p:ext uri="{D42A27DB-BD31-4B8C-83A1-F6EECF244321}">
                <p14:modId xmlns:p14="http://schemas.microsoft.com/office/powerpoint/2010/main" val="669910824"/>
              </p:ext>
            </p:extLst>
          </p:nvPr>
        </p:nvGraphicFramePr>
        <p:xfrm>
          <a:off x="403311" y="885358"/>
          <a:ext cx="8145023" cy="3960112"/>
        </p:xfrm>
        <a:graphic>
          <a:graphicData uri="http://schemas.openxmlformats.org/drawingml/2006/table">
            <a:tbl>
              <a:tblPr/>
              <a:tblGrid>
                <a:gridCol w="1953541">
                  <a:extLst>
                    <a:ext uri="{9D8B030D-6E8A-4147-A177-3AD203B41FA5}">
                      <a16:colId xmlns:a16="http://schemas.microsoft.com/office/drawing/2014/main" val="1576275708"/>
                    </a:ext>
                  </a:extLst>
                </a:gridCol>
                <a:gridCol w="2336446">
                  <a:extLst>
                    <a:ext uri="{9D8B030D-6E8A-4147-A177-3AD203B41FA5}">
                      <a16:colId xmlns:a16="http://schemas.microsoft.com/office/drawing/2014/main" val="2133044396"/>
                    </a:ext>
                  </a:extLst>
                </a:gridCol>
                <a:gridCol w="1571474">
                  <a:extLst>
                    <a:ext uri="{9D8B030D-6E8A-4147-A177-3AD203B41FA5}">
                      <a16:colId xmlns:a16="http://schemas.microsoft.com/office/drawing/2014/main" val="4139163469"/>
                    </a:ext>
                  </a:extLst>
                </a:gridCol>
                <a:gridCol w="2283562">
                  <a:extLst>
                    <a:ext uri="{9D8B030D-6E8A-4147-A177-3AD203B41FA5}">
                      <a16:colId xmlns:a16="http://schemas.microsoft.com/office/drawing/2014/main" val="2015224949"/>
                    </a:ext>
                  </a:extLst>
                </a:gridCol>
              </a:tblGrid>
              <a:tr h="245050">
                <a:tc>
                  <a:txBody>
                    <a:bodyPr/>
                    <a:lstStyle/>
                    <a:p>
                      <a:pPr algn="ctr">
                        <a:lnSpc>
                          <a:spcPct val="150000"/>
                        </a:lnSpc>
                      </a:pPr>
                      <a:r>
                        <a:rPr lang="en-US" sz="1400" b="1" i="1" dirty="0">
                          <a:effectLst/>
                          <a:latin typeface="Roboto" panose="02000000000000000000" pitchFamily="2" charset="0"/>
                        </a:rPr>
                        <a:t>Activity</a:t>
                      </a:r>
                    </a:p>
                  </a:txBody>
                  <a:tcPr marL="40331" marR="403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pPr>
                      <a:r>
                        <a:rPr lang="en-US" sz="1400" b="1" i="1">
                          <a:effectLst/>
                          <a:latin typeface="Roboto" panose="02000000000000000000" pitchFamily="2" charset="0"/>
                        </a:rPr>
                        <a:t>Goal</a:t>
                      </a:r>
                    </a:p>
                  </a:txBody>
                  <a:tcPr marL="40331" marR="403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pPr>
                      <a:r>
                        <a:rPr lang="en-US" sz="1400" b="1" i="1" dirty="0">
                          <a:effectLst/>
                          <a:latin typeface="Roboto" panose="02000000000000000000" pitchFamily="2" charset="0"/>
                        </a:rPr>
                        <a:t>X quarter results</a:t>
                      </a:r>
                    </a:p>
                  </a:txBody>
                  <a:tcPr marL="40331" marR="403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pPr>
                      <a:r>
                        <a:rPr lang="en-US" sz="1400" b="1" i="1" dirty="0">
                          <a:effectLst/>
                          <a:latin typeface="Roboto" panose="02000000000000000000" pitchFamily="2" charset="0"/>
                        </a:rPr>
                        <a:t>Red/yellow/green arrow</a:t>
                      </a:r>
                    </a:p>
                  </a:txBody>
                  <a:tcPr marL="40331" marR="403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850645207"/>
                  </a:ext>
                </a:extLst>
              </a:tr>
              <a:tr h="1050216">
                <a:tc>
                  <a:txBody>
                    <a:bodyPr/>
                    <a:lstStyle/>
                    <a:p>
                      <a:r>
                        <a:rPr lang="en-US" sz="1400">
                          <a:effectLst/>
                          <a:latin typeface="Roboto" panose="02000000000000000000" pitchFamily="2" charset="0"/>
                        </a:rPr>
                        <a:t>Website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000" b="1" dirty="0">
                          <a:effectLst/>
                          <a:latin typeface="Roboto" panose="02000000000000000000" pitchFamily="2" charset="0"/>
                        </a:rPr>
                        <a:t>Benchmarks: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000" b="0" dirty="0">
                          <a:effectLst/>
                          <a:latin typeface="Roboto" panose="02000000000000000000" pitchFamily="2" charset="0"/>
                        </a:rPr>
                        <a:t>7,766 Users / per Q</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000" b="0" dirty="0">
                          <a:effectLst/>
                          <a:latin typeface="Roboto" panose="02000000000000000000" pitchFamily="2" charset="0"/>
                        </a:rPr>
                        <a:t>14,821 Pageviews / per Q</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000" b="0" dirty="0">
                          <a:effectLst/>
                          <a:latin typeface="Roboto" panose="02000000000000000000" pitchFamily="2" charset="0"/>
                        </a:rPr>
                        <a:t>1,451 Downloads / per Q</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000" b="1" dirty="0">
                          <a:effectLst/>
                          <a:latin typeface="Roboto" panose="02000000000000000000" pitchFamily="2" charset="0"/>
                        </a:rPr>
                        <a:t>Goals: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000" dirty="0">
                          <a:effectLst/>
                          <a:latin typeface="Roboto" panose="02000000000000000000" pitchFamily="2" charset="0"/>
                        </a:rPr>
                        <a:t>Achieve 10% increase in Metrics </a:t>
                      </a:r>
                      <a:r>
                        <a:rPr lang="en-US" sz="1000" dirty="0" err="1">
                          <a:effectLst/>
                          <a:latin typeface="Roboto" panose="02000000000000000000" pitchFamily="2" charset="0"/>
                        </a:rPr>
                        <a:t>QoQ</a:t>
                      </a:r>
                      <a:endParaRPr lang="en-US" sz="1000" dirty="0">
                        <a:effectLst/>
                        <a:latin typeface="Roboto" panose="02000000000000000000" pitchFamily="2" charset="0"/>
                      </a:endParaRPr>
                    </a:p>
                    <a:p>
                      <a:endParaRPr lang="en-US" sz="1000" b="0" dirty="0">
                        <a:effectLst/>
                        <a:latin typeface="Roboto" panose="02000000000000000000"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000" dirty="0">
                          <a:effectLst/>
                          <a:latin typeface="Roboto" panose="02000000000000000000" pitchFamily="2" charset="0"/>
                        </a:rPr>
                        <a:t>Q1 results:</a:t>
                      </a:r>
                    </a:p>
                    <a:p>
                      <a:r>
                        <a:rPr lang="en-US" sz="1000" dirty="0">
                          <a:effectLst/>
                          <a:latin typeface="Roboto" panose="02000000000000000000" pitchFamily="2" charset="0"/>
                        </a:rPr>
                        <a:t>Q2 results:</a:t>
                      </a:r>
                    </a:p>
                    <a:p>
                      <a:r>
                        <a:rPr lang="en-US" sz="1000" dirty="0">
                          <a:effectLst/>
                          <a:latin typeface="Roboto" panose="02000000000000000000" pitchFamily="2" charset="0"/>
                        </a:rPr>
                        <a:t>Q3 results:</a:t>
                      </a:r>
                    </a:p>
                    <a:p>
                      <a:r>
                        <a:rPr lang="en-US" sz="1000" dirty="0">
                          <a:effectLst/>
                          <a:latin typeface="Roboto" panose="02000000000000000000" pitchFamily="2" charset="0"/>
                        </a:rPr>
                        <a:t>Q4 results: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000" dirty="0">
                          <a:effectLst/>
                          <a:latin typeface="Roboto" panose="02000000000000000000"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922295497"/>
                  </a:ext>
                </a:extLst>
              </a:tr>
              <a:tr h="1050216">
                <a:tc>
                  <a:txBody>
                    <a:bodyPr/>
                    <a:lstStyle/>
                    <a:p>
                      <a:r>
                        <a:rPr lang="en-US" sz="1400" dirty="0">
                          <a:effectLst/>
                          <a:latin typeface="Roboto" panose="02000000000000000000" pitchFamily="2" charset="0"/>
                        </a:rPr>
                        <a:t>Webinars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000" b="1" dirty="0">
                          <a:effectLst/>
                          <a:latin typeface="Roboto" panose="02000000000000000000" pitchFamily="2" charset="0"/>
                        </a:rPr>
                        <a:t>Benchmarks:</a:t>
                      </a:r>
                    </a:p>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000" b="0" dirty="0">
                          <a:effectLst/>
                          <a:latin typeface="Roboto" panose="02000000000000000000" pitchFamily="2" charset="0"/>
                        </a:rPr>
                        <a:t>184 Registrations / per  event</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000" b="0" dirty="0">
                          <a:effectLst/>
                          <a:latin typeface="Roboto" panose="02000000000000000000" pitchFamily="2" charset="0"/>
                        </a:rPr>
                        <a:t>87 Attendees, / per  event</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000" b="1" dirty="0">
                          <a:effectLst/>
                          <a:latin typeface="Roboto" panose="02000000000000000000" pitchFamily="2" charset="0"/>
                        </a:rPr>
                        <a:t>Goals: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000" dirty="0">
                          <a:effectLst/>
                          <a:latin typeface="Roboto" panose="02000000000000000000" pitchFamily="2" charset="0"/>
                        </a:rPr>
                        <a:t>Achieve 10% increase in Metrics </a:t>
                      </a:r>
                      <a:r>
                        <a:rPr lang="en-US" sz="1000" dirty="0" err="1">
                          <a:effectLst/>
                          <a:latin typeface="Roboto" panose="02000000000000000000" pitchFamily="2" charset="0"/>
                        </a:rPr>
                        <a:t>QoQ</a:t>
                      </a:r>
                      <a:endParaRPr lang="en-US" sz="1000" dirty="0">
                        <a:effectLst/>
                        <a:latin typeface="Roboto" panose="02000000000000000000"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000" b="0" dirty="0">
                        <a:effectLst/>
                        <a:latin typeface="Roboto" panose="02000000000000000000" pitchFamily="2" charset="0"/>
                      </a:endParaRPr>
                    </a:p>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000" b="0" dirty="0">
                        <a:effectLst/>
                        <a:latin typeface="Roboto" panose="02000000000000000000"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000" dirty="0">
                          <a:effectLst/>
                          <a:latin typeface="Roboto" panose="02000000000000000000" pitchFamily="2" charset="0"/>
                        </a:rPr>
                        <a:t>Q1 results:</a:t>
                      </a:r>
                    </a:p>
                    <a:p>
                      <a:r>
                        <a:rPr lang="en-US" sz="1000" dirty="0">
                          <a:effectLst/>
                          <a:latin typeface="Roboto" panose="02000000000000000000" pitchFamily="2" charset="0"/>
                        </a:rPr>
                        <a:t>Q2 results:</a:t>
                      </a:r>
                    </a:p>
                    <a:p>
                      <a:r>
                        <a:rPr lang="en-US" sz="1000" dirty="0">
                          <a:effectLst/>
                          <a:latin typeface="Roboto" panose="02000000000000000000" pitchFamily="2" charset="0"/>
                        </a:rPr>
                        <a:t>Q3 results:</a:t>
                      </a:r>
                    </a:p>
                    <a:p>
                      <a:r>
                        <a:rPr lang="en-US" sz="1000" dirty="0">
                          <a:effectLst/>
                          <a:latin typeface="Roboto" panose="02000000000000000000" pitchFamily="2" charset="0"/>
                        </a:rPr>
                        <a:t>Q4 results: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000" dirty="0">
                          <a:effectLst/>
                          <a:latin typeface="Roboto" panose="02000000000000000000"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273130015"/>
                  </a:ext>
                </a:extLst>
              </a:tr>
              <a:tr h="771016">
                <a:tc>
                  <a:txBody>
                    <a:bodyPr/>
                    <a:lstStyle/>
                    <a:p>
                      <a:r>
                        <a:rPr lang="en-US" sz="1400" dirty="0">
                          <a:effectLst/>
                          <a:latin typeface="Roboto" panose="02000000000000000000" pitchFamily="2" charset="0"/>
                        </a:rPr>
                        <a:t>Content Production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000" b="0" dirty="0">
                          <a:effectLst/>
                          <a:latin typeface="Roboto" panose="02000000000000000000" pitchFamily="2" charset="0"/>
                        </a:rPr>
                        <a:t>Minimum 5 developer assets / year</a:t>
                      </a:r>
                    </a:p>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000" b="0" dirty="0">
                          <a:effectLst/>
                          <a:latin typeface="Roboto" panose="02000000000000000000" pitchFamily="2" charset="0"/>
                        </a:rPr>
                        <a:t>Minimum 10 proof points (across &gt;5 projects) / year</a:t>
                      </a:r>
                    </a:p>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000" b="0" dirty="0">
                          <a:effectLst/>
                          <a:latin typeface="Roboto" panose="02000000000000000000" pitchFamily="2" charset="0"/>
                        </a:rPr>
                        <a:t>Minimum 2 enterprise spotlights / year</a:t>
                      </a:r>
                    </a:p>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000" b="0" dirty="0">
                          <a:effectLst/>
                          <a:latin typeface="Roboto" panose="02000000000000000000" pitchFamily="2" charset="0"/>
                        </a:rPr>
                        <a:t>Super Blueprint Content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000" dirty="0">
                          <a:effectLst/>
                          <a:latin typeface="Roboto" panose="02000000000000000000" pitchFamily="2" charset="0"/>
                        </a:rPr>
                        <a:t>Q1 results:</a:t>
                      </a:r>
                    </a:p>
                    <a:p>
                      <a:r>
                        <a:rPr lang="en-US" sz="1000" dirty="0">
                          <a:effectLst/>
                          <a:latin typeface="Roboto" panose="02000000000000000000" pitchFamily="2" charset="0"/>
                        </a:rPr>
                        <a:t>Q2 results:</a:t>
                      </a:r>
                    </a:p>
                    <a:p>
                      <a:r>
                        <a:rPr lang="en-US" sz="1000" dirty="0">
                          <a:effectLst/>
                          <a:latin typeface="Roboto" panose="02000000000000000000" pitchFamily="2" charset="0"/>
                        </a:rPr>
                        <a:t>Q3 results:</a:t>
                      </a:r>
                    </a:p>
                    <a:p>
                      <a:r>
                        <a:rPr lang="en-US" sz="1000" dirty="0">
                          <a:effectLst/>
                          <a:latin typeface="Roboto" panose="02000000000000000000" pitchFamily="2" charset="0"/>
                        </a:rPr>
                        <a:t>Q4 results:</a:t>
                      </a:r>
                    </a:p>
                    <a:p>
                      <a:endParaRPr lang="en-US" sz="1000" dirty="0">
                        <a:effectLst/>
                        <a:latin typeface="Roboto" panose="02000000000000000000"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endParaRPr lang="en-US" sz="1000" dirty="0">
                        <a:effectLst/>
                        <a:latin typeface="Roboto" panose="02000000000000000000"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500291554"/>
                  </a:ext>
                </a:extLst>
              </a:tr>
              <a:tr h="771016">
                <a:tc>
                  <a:txBody>
                    <a:bodyPr/>
                    <a:lstStyle/>
                    <a:p>
                      <a:r>
                        <a:rPr lang="en-US" sz="1400" dirty="0">
                          <a:effectLst/>
                          <a:latin typeface="Roboto" panose="02000000000000000000" pitchFamily="2" charset="0"/>
                        </a:rPr>
                        <a:t>Content Engagement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000" b="1" dirty="0">
                          <a:effectLst/>
                          <a:latin typeface="Roboto" panose="02000000000000000000" pitchFamily="2" charset="0"/>
                        </a:rPr>
                        <a:t>Benchmarks: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000" b="0" dirty="0">
                          <a:effectLst/>
                          <a:latin typeface="Roboto" panose="02000000000000000000" pitchFamily="2" charset="0"/>
                        </a:rPr>
                        <a:t>75 downloads / per asset</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000" b="1" dirty="0">
                          <a:effectLst/>
                          <a:latin typeface="Roboto" panose="02000000000000000000" pitchFamily="2" charset="0"/>
                        </a:rPr>
                        <a:t>Goals: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000" b="0" dirty="0">
                          <a:effectLst/>
                          <a:latin typeface="Roboto" panose="02000000000000000000" pitchFamily="2" charset="0"/>
                        </a:rPr>
                        <a:t>100 downloads / per asset</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000" b="0" dirty="0">
                          <a:effectLst/>
                          <a:latin typeface="Roboto" panose="02000000000000000000" pitchFamily="2" charset="0"/>
                        </a:rPr>
                        <a:t>400 views / asset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endParaRPr lang="en-US" sz="1000" dirty="0">
                        <a:effectLst/>
                        <a:latin typeface="Roboto" panose="02000000000000000000"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endParaRPr lang="en-US" sz="1000" dirty="0">
                        <a:effectLst/>
                        <a:latin typeface="Roboto" panose="02000000000000000000"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049387905"/>
                  </a:ext>
                </a:extLst>
              </a:tr>
            </a:tbl>
          </a:graphicData>
        </a:graphic>
      </p:graphicFrame>
      <p:sp>
        <p:nvSpPr>
          <p:cNvPr id="5" name="TextBox 4">
            <a:extLst>
              <a:ext uri="{FF2B5EF4-FFF2-40B4-BE49-F238E27FC236}">
                <a16:creationId xmlns:a16="http://schemas.microsoft.com/office/drawing/2014/main" id="{298EF2A3-A747-AE45-9BA0-506BBF186A88}"/>
              </a:ext>
            </a:extLst>
          </p:cNvPr>
          <p:cNvSpPr txBox="1"/>
          <p:nvPr/>
        </p:nvSpPr>
        <p:spPr>
          <a:xfrm>
            <a:off x="2513665" y="290317"/>
            <a:ext cx="6331754" cy="307777"/>
          </a:xfrm>
          <a:prstGeom prst="rect">
            <a:avLst/>
          </a:prstGeom>
          <a:noFill/>
        </p:spPr>
        <p:txBody>
          <a:bodyPr wrap="square">
            <a:spAutoFit/>
          </a:bodyPr>
          <a:lstStyle/>
          <a:p>
            <a:pPr marL="476250" lvl="0" indent="-342900">
              <a:spcBef>
                <a:spcPts val="400"/>
              </a:spcBef>
              <a:buSzPts val="1500"/>
            </a:pPr>
            <a:r>
              <a:rPr lang="en-US" sz="1400" dirty="0"/>
              <a:t>Note: Developing Member Growth Goals with LF Biz Dev. To be added. </a:t>
            </a:r>
          </a:p>
        </p:txBody>
      </p:sp>
      <p:sp>
        <p:nvSpPr>
          <p:cNvPr id="6" name="Rectangle 5">
            <a:extLst>
              <a:ext uri="{FF2B5EF4-FFF2-40B4-BE49-F238E27FC236}">
                <a16:creationId xmlns:a16="http://schemas.microsoft.com/office/drawing/2014/main" id="{CF4BF6E2-2C40-B14F-9B2B-F3E24DCEA721}"/>
              </a:ext>
            </a:extLst>
          </p:cNvPr>
          <p:cNvSpPr/>
          <p:nvPr/>
        </p:nvSpPr>
        <p:spPr>
          <a:xfrm>
            <a:off x="7755789" y="2800104"/>
            <a:ext cx="354563" cy="307777"/>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2E3E0D7C-A32A-654F-B714-31F04CD3B10E}"/>
              </a:ext>
            </a:extLst>
          </p:cNvPr>
          <p:cNvSpPr/>
          <p:nvPr/>
        </p:nvSpPr>
        <p:spPr>
          <a:xfrm>
            <a:off x="7755789" y="1672532"/>
            <a:ext cx="354563" cy="307777"/>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48BA032F-09C8-B741-9039-038BCE469946}"/>
              </a:ext>
            </a:extLst>
          </p:cNvPr>
          <p:cNvSpPr/>
          <p:nvPr/>
        </p:nvSpPr>
        <p:spPr>
          <a:xfrm>
            <a:off x="7162270" y="2800106"/>
            <a:ext cx="354563" cy="30777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993A977-0CF4-474E-8E8F-5EE3DC93BC0D}"/>
              </a:ext>
            </a:extLst>
          </p:cNvPr>
          <p:cNvSpPr/>
          <p:nvPr/>
        </p:nvSpPr>
        <p:spPr>
          <a:xfrm>
            <a:off x="7162269" y="1684257"/>
            <a:ext cx="354563" cy="30777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85C93A3-F11B-3F47-A8AE-5A2DDE76C31B}"/>
              </a:ext>
            </a:extLst>
          </p:cNvPr>
          <p:cNvSpPr/>
          <p:nvPr/>
        </p:nvSpPr>
        <p:spPr>
          <a:xfrm>
            <a:off x="6568749" y="1684257"/>
            <a:ext cx="354563" cy="307777"/>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3070F8F-FAD6-D646-AF13-1EA2A8F0D435}"/>
              </a:ext>
            </a:extLst>
          </p:cNvPr>
          <p:cNvSpPr/>
          <p:nvPr/>
        </p:nvSpPr>
        <p:spPr>
          <a:xfrm>
            <a:off x="6568749" y="2800105"/>
            <a:ext cx="354563" cy="307777"/>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002DD476-E38F-C446-8758-EFB569B0CCAC}"/>
              </a:ext>
            </a:extLst>
          </p:cNvPr>
          <p:cNvSpPr/>
          <p:nvPr/>
        </p:nvSpPr>
        <p:spPr>
          <a:xfrm>
            <a:off x="6568748" y="3762064"/>
            <a:ext cx="354563" cy="307777"/>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70654623-1949-E34B-8B1B-DC1CB309344B}"/>
              </a:ext>
            </a:extLst>
          </p:cNvPr>
          <p:cNvSpPr/>
          <p:nvPr/>
        </p:nvSpPr>
        <p:spPr>
          <a:xfrm>
            <a:off x="7162268" y="3753521"/>
            <a:ext cx="354563" cy="30777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1FF31C-782C-F348-928B-A5A4DF60B55C}"/>
              </a:ext>
            </a:extLst>
          </p:cNvPr>
          <p:cNvSpPr/>
          <p:nvPr/>
        </p:nvSpPr>
        <p:spPr>
          <a:xfrm>
            <a:off x="7755789" y="3762063"/>
            <a:ext cx="354563" cy="307777"/>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78E97D04-8E8A-8742-A2D0-6293CD9DD858}"/>
              </a:ext>
            </a:extLst>
          </p:cNvPr>
          <p:cNvSpPr/>
          <p:nvPr/>
        </p:nvSpPr>
        <p:spPr>
          <a:xfrm>
            <a:off x="6568747" y="4519107"/>
            <a:ext cx="354563" cy="307777"/>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DF4CD11-1353-E840-96A0-13D4DFF74A70}"/>
              </a:ext>
            </a:extLst>
          </p:cNvPr>
          <p:cNvSpPr/>
          <p:nvPr/>
        </p:nvSpPr>
        <p:spPr>
          <a:xfrm>
            <a:off x="7162268" y="4508134"/>
            <a:ext cx="354563" cy="30777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2CC2A9B0-D3AB-D044-A7A2-CDFEB68B6266}"/>
              </a:ext>
            </a:extLst>
          </p:cNvPr>
          <p:cNvSpPr/>
          <p:nvPr/>
        </p:nvSpPr>
        <p:spPr>
          <a:xfrm>
            <a:off x="7755789" y="4520800"/>
            <a:ext cx="354563" cy="307777"/>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535308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g101cfaeb33e_2_54"/>
          <p:cNvSpPr txBox="1">
            <a:spLocks noGrp="1"/>
          </p:cNvSpPr>
          <p:nvPr>
            <p:ph type="title"/>
          </p:nvPr>
        </p:nvSpPr>
        <p:spPr>
          <a:xfrm>
            <a:off x="550921" y="420153"/>
            <a:ext cx="8200500" cy="556500"/>
          </a:xfrm>
          <a:prstGeom prst="rect">
            <a:avLst/>
          </a:prstGeom>
        </p:spPr>
        <p:txBody>
          <a:bodyPr spcFirstLastPara="1" wrap="square" lIns="51425" tIns="51425" rIns="51425" bIns="51425" anchor="ctr" anchorCtr="0">
            <a:noAutofit/>
          </a:bodyPr>
          <a:lstStyle/>
          <a:p>
            <a:pPr marL="0" lvl="0" indent="0" algn="l" rtl="0">
              <a:spcBef>
                <a:spcPts val="0"/>
              </a:spcBef>
              <a:spcAft>
                <a:spcPts val="0"/>
              </a:spcAft>
              <a:buNone/>
            </a:pPr>
            <a:r>
              <a:rPr lang="en" dirty="0"/>
              <a:t>2022 Budget</a:t>
            </a:r>
            <a:endParaRPr dirty="0"/>
          </a:p>
        </p:txBody>
      </p:sp>
      <p:graphicFrame>
        <p:nvGraphicFramePr>
          <p:cNvPr id="268" name="Google Shape;268;g101cfaeb33e_2_54"/>
          <p:cNvGraphicFramePr/>
          <p:nvPr>
            <p:extLst>
              <p:ext uri="{D42A27DB-BD31-4B8C-83A1-F6EECF244321}">
                <p14:modId xmlns:p14="http://schemas.microsoft.com/office/powerpoint/2010/main" val="787768835"/>
              </p:ext>
            </p:extLst>
          </p:nvPr>
        </p:nvGraphicFramePr>
        <p:xfrm>
          <a:off x="1088315" y="1575471"/>
          <a:ext cx="6913475" cy="2255395"/>
        </p:xfrm>
        <a:graphic>
          <a:graphicData uri="http://schemas.openxmlformats.org/drawingml/2006/table">
            <a:tbl>
              <a:tblPr>
                <a:noFill/>
                <a:tableStyleId>{45530063-2F25-4E02-AEA0-D6CDD87DA614}</a:tableStyleId>
              </a:tblPr>
              <a:tblGrid>
                <a:gridCol w="2298475">
                  <a:extLst>
                    <a:ext uri="{9D8B030D-6E8A-4147-A177-3AD203B41FA5}">
                      <a16:colId xmlns:a16="http://schemas.microsoft.com/office/drawing/2014/main" val="20000"/>
                    </a:ext>
                  </a:extLst>
                </a:gridCol>
                <a:gridCol w="4615000">
                  <a:extLst>
                    <a:ext uri="{9D8B030D-6E8A-4147-A177-3AD203B41FA5}">
                      <a16:colId xmlns:a16="http://schemas.microsoft.com/office/drawing/2014/main" val="20001"/>
                    </a:ext>
                  </a:extLst>
                </a:gridCol>
              </a:tblGrid>
              <a:tr h="685775">
                <a:tc>
                  <a:txBody>
                    <a:bodyPr/>
                    <a:lstStyle/>
                    <a:p>
                      <a:pPr marL="0" lvl="0" indent="0" algn="l" rtl="0">
                        <a:spcBef>
                          <a:spcPts val="0"/>
                        </a:spcBef>
                        <a:spcAft>
                          <a:spcPts val="0"/>
                        </a:spcAft>
                        <a:buNone/>
                      </a:pPr>
                      <a:r>
                        <a:rPr lang="en" sz="1100"/>
                        <a:t>Staffing and Infrastructure</a:t>
                      </a:r>
                      <a:endParaRPr sz="1100"/>
                    </a:p>
                  </a:txBody>
                  <a:tcPr marL="91425" marR="91425" marT="91425" marB="91425">
                    <a:solidFill>
                      <a:srgbClr val="CCDFFF"/>
                    </a:solidFill>
                  </a:tcPr>
                </a:tc>
                <a:tc>
                  <a:txBody>
                    <a:bodyPr/>
                    <a:lstStyle/>
                    <a:p>
                      <a:pPr marL="0" lvl="0" indent="0" algn="l" rtl="0">
                        <a:spcBef>
                          <a:spcPts val="0"/>
                        </a:spcBef>
                        <a:spcAft>
                          <a:spcPts val="0"/>
                        </a:spcAft>
                        <a:buNone/>
                      </a:pPr>
                      <a:r>
                        <a:rPr lang="en" sz="1100"/>
                        <a:t>$469K: Marketing staff + services, digital tools, operations, lead gen, creative services</a:t>
                      </a:r>
                      <a:endParaRPr sz="1100"/>
                    </a:p>
                    <a:p>
                      <a:pPr marL="0" lvl="0" indent="0" algn="l" rtl="0">
                        <a:spcBef>
                          <a:spcPts val="0"/>
                        </a:spcBef>
                        <a:spcAft>
                          <a:spcPts val="0"/>
                        </a:spcAft>
                        <a:buNone/>
                      </a:pPr>
                      <a:r>
                        <a:rPr lang="en" sz="1100"/>
                        <a:t>$50K: Website maint., security, hosting, content/page overhaul</a:t>
                      </a:r>
                      <a:endParaRPr sz="1100"/>
                    </a:p>
                  </a:txBody>
                  <a:tcPr marL="91425" marR="91425" marT="91425" marB="91425"/>
                </a:tc>
                <a:extLst>
                  <a:ext uri="{0D108BD9-81ED-4DB2-BD59-A6C34878D82A}">
                    <a16:rowId xmlns:a16="http://schemas.microsoft.com/office/drawing/2014/main" val="10000"/>
                  </a:ext>
                </a:extLst>
              </a:tr>
              <a:tr h="518125">
                <a:tc>
                  <a:txBody>
                    <a:bodyPr/>
                    <a:lstStyle/>
                    <a:p>
                      <a:pPr marL="0" lvl="0" indent="0" algn="l" rtl="0">
                        <a:spcBef>
                          <a:spcPts val="0"/>
                        </a:spcBef>
                        <a:spcAft>
                          <a:spcPts val="0"/>
                        </a:spcAft>
                        <a:buNone/>
                      </a:pPr>
                      <a:r>
                        <a:rPr lang="en" sz="1100"/>
                        <a:t>Content production and promotion</a:t>
                      </a:r>
                      <a:endParaRPr sz="1100"/>
                    </a:p>
                  </a:txBody>
                  <a:tcPr marL="91425" marR="91425" marT="91425" marB="91425">
                    <a:solidFill>
                      <a:srgbClr val="CCDFFF"/>
                    </a:solidFill>
                  </a:tcPr>
                </a:tc>
                <a:tc>
                  <a:txBody>
                    <a:bodyPr/>
                    <a:lstStyle/>
                    <a:p>
                      <a:pPr marL="0" lvl="0" indent="0" algn="l" rtl="0">
                        <a:spcBef>
                          <a:spcPts val="0"/>
                        </a:spcBef>
                        <a:spcAft>
                          <a:spcPts val="0"/>
                        </a:spcAft>
                        <a:buNone/>
                      </a:pPr>
                      <a:r>
                        <a:rPr lang="en" sz="1100"/>
                        <a:t>$85K: production (writer, video production)</a:t>
                      </a:r>
                      <a:endParaRPr sz="1100"/>
                    </a:p>
                    <a:p>
                      <a:pPr marL="0" lvl="0" indent="0" algn="l" rtl="0">
                        <a:spcBef>
                          <a:spcPts val="0"/>
                        </a:spcBef>
                        <a:spcAft>
                          <a:spcPts val="0"/>
                        </a:spcAft>
                        <a:buNone/>
                      </a:pPr>
                      <a:r>
                        <a:rPr lang="en" sz="1100"/>
                        <a:t>$90K: promotion (paid social, Google Ads/SEM)</a:t>
                      </a:r>
                      <a:endParaRPr sz="1100"/>
                    </a:p>
                  </a:txBody>
                  <a:tcPr marL="91425" marR="91425" marT="91425" marB="91425"/>
                </a:tc>
                <a:extLst>
                  <a:ext uri="{0D108BD9-81ED-4DB2-BD59-A6C34878D82A}">
                    <a16:rowId xmlns:a16="http://schemas.microsoft.com/office/drawing/2014/main" val="10001"/>
                  </a:ext>
                </a:extLst>
              </a:tr>
              <a:tr h="350500">
                <a:tc>
                  <a:txBody>
                    <a:bodyPr/>
                    <a:lstStyle/>
                    <a:p>
                      <a:pPr marL="0" lvl="0" indent="0" algn="l" rtl="0">
                        <a:spcBef>
                          <a:spcPts val="0"/>
                        </a:spcBef>
                        <a:spcAft>
                          <a:spcPts val="0"/>
                        </a:spcAft>
                        <a:buNone/>
                      </a:pPr>
                      <a:r>
                        <a:rPr lang="en" sz="1100"/>
                        <a:t>Communications</a:t>
                      </a:r>
                      <a:endParaRPr sz="1100"/>
                    </a:p>
                  </a:txBody>
                  <a:tcPr marL="91425" marR="91425" marT="91425" marB="91425">
                    <a:solidFill>
                      <a:srgbClr val="CCDFFF"/>
                    </a:solidFill>
                  </a:tcPr>
                </a:tc>
                <a:tc>
                  <a:txBody>
                    <a:bodyPr/>
                    <a:lstStyle/>
                    <a:p>
                      <a:pPr marL="0" lvl="0" indent="0" algn="l" rtl="0">
                        <a:spcBef>
                          <a:spcPts val="0"/>
                        </a:spcBef>
                        <a:spcAft>
                          <a:spcPts val="0"/>
                        </a:spcAft>
                        <a:buNone/>
                      </a:pPr>
                      <a:r>
                        <a:rPr lang="en" sz="1100"/>
                        <a:t>$15K: (AR, PR, social)</a:t>
                      </a:r>
                      <a:endParaRPr sz="1100"/>
                    </a:p>
                  </a:txBody>
                  <a:tcPr marL="91425" marR="91425" marT="91425" marB="91425"/>
                </a:tc>
                <a:extLst>
                  <a:ext uri="{0D108BD9-81ED-4DB2-BD59-A6C34878D82A}">
                    <a16:rowId xmlns:a16="http://schemas.microsoft.com/office/drawing/2014/main" val="10002"/>
                  </a:ext>
                </a:extLst>
              </a:tr>
              <a:tr h="350500">
                <a:tc>
                  <a:txBody>
                    <a:bodyPr/>
                    <a:lstStyle/>
                    <a:p>
                      <a:pPr marL="0" lvl="0" indent="0" algn="l" rtl="0">
                        <a:spcBef>
                          <a:spcPts val="0"/>
                        </a:spcBef>
                        <a:spcAft>
                          <a:spcPts val="0"/>
                        </a:spcAft>
                        <a:buNone/>
                      </a:pPr>
                      <a:r>
                        <a:rPr lang="en" sz="1100"/>
                        <a:t>Developer awards and SWAG</a:t>
                      </a:r>
                      <a:endParaRPr sz="1100"/>
                    </a:p>
                  </a:txBody>
                  <a:tcPr marL="91425" marR="91425" marT="91425" marB="91425">
                    <a:solidFill>
                      <a:srgbClr val="CCDFFF"/>
                    </a:solidFill>
                  </a:tcPr>
                </a:tc>
                <a:tc>
                  <a:txBody>
                    <a:bodyPr/>
                    <a:lstStyle/>
                    <a:p>
                      <a:pPr marL="0" lvl="0" indent="0" algn="l" rtl="0">
                        <a:spcBef>
                          <a:spcPts val="0"/>
                        </a:spcBef>
                        <a:spcAft>
                          <a:spcPts val="0"/>
                        </a:spcAft>
                        <a:buNone/>
                      </a:pPr>
                      <a:r>
                        <a:rPr lang="en" sz="1100"/>
                        <a:t>$15K: (community award program, ONE Summit swag)</a:t>
                      </a:r>
                      <a:endParaRPr sz="1100"/>
                    </a:p>
                  </a:txBody>
                  <a:tcPr marL="91425" marR="91425" marT="91425" marB="91425"/>
                </a:tc>
                <a:extLst>
                  <a:ext uri="{0D108BD9-81ED-4DB2-BD59-A6C34878D82A}">
                    <a16:rowId xmlns:a16="http://schemas.microsoft.com/office/drawing/2014/main" val="10003"/>
                  </a:ext>
                </a:extLst>
              </a:tr>
              <a:tr h="337825">
                <a:tc>
                  <a:txBody>
                    <a:bodyPr/>
                    <a:lstStyle/>
                    <a:p>
                      <a:pPr marL="0" lvl="0" indent="0" algn="l" rtl="0">
                        <a:spcBef>
                          <a:spcPts val="0"/>
                        </a:spcBef>
                        <a:spcAft>
                          <a:spcPts val="0"/>
                        </a:spcAft>
                        <a:buNone/>
                      </a:pPr>
                      <a:r>
                        <a:rPr lang="en" sz="1100"/>
                        <a:t>Community events &amp; meetups</a:t>
                      </a:r>
                      <a:endParaRPr sz="1100"/>
                    </a:p>
                  </a:txBody>
                  <a:tcPr marL="91425" marR="91425" marT="91425" marB="91425">
                    <a:solidFill>
                      <a:srgbClr val="CCDFFF"/>
                    </a:solidFill>
                  </a:tcPr>
                </a:tc>
                <a:tc>
                  <a:txBody>
                    <a:bodyPr/>
                    <a:lstStyle/>
                    <a:p>
                      <a:pPr marL="0" lvl="0" indent="0" algn="l" rtl="0">
                        <a:spcBef>
                          <a:spcPts val="0"/>
                        </a:spcBef>
                        <a:spcAft>
                          <a:spcPts val="0"/>
                        </a:spcAft>
                        <a:buNone/>
                      </a:pPr>
                      <a:r>
                        <a:rPr lang="en" sz="1100" dirty="0"/>
                        <a:t>$40K: (1 Regional tour + 3 virtual events + small scale meetups)</a:t>
                      </a:r>
                      <a:endParaRPr sz="1100" dirty="0"/>
                    </a:p>
                  </a:txBody>
                  <a:tcPr marL="91425" marR="91425" marT="91425" marB="91425"/>
                </a:tc>
                <a:extLst>
                  <a:ext uri="{0D108BD9-81ED-4DB2-BD59-A6C34878D82A}">
                    <a16:rowId xmlns:a16="http://schemas.microsoft.com/office/drawing/2014/main" val="10004"/>
                  </a:ext>
                </a:extLst>
              </a:tr>
            </a:tbl>
          </a:graphicData>
        </a:graphic>
      </p:graphicFrame>
      <p:sp>
        <p:nvSpPr>
          <p:cNvPr id="270" name="Google Shape;270;g101cfaeb33e_2_54"/>
          <p:cNvSpPr txBox="1"/>
          <p:nvPr/>
        </p:nvSpPr>
        <p:spPr>
          <a:xfrm rot="-5398516">
            <a:off x="-133335" y="2459847"/>
            <a:ext cx="20847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b="1" dirty="0">
                <a:solidFill>
                  <a:srgbClr val="168FDF"/>
                </a:solidFill>
              </a:rPr>
              <a:t>FUNDED</a:t>
            </a:r>
            <a:endParaRPr b="1" dirty="0">
              <a:solidFill>
                <a:srgbClr val="168FDF"/>
              </a:solidFill>
            </a:endParaRPr>
          </a:p>
        </p:txBody>
      </p:sp>
      <p:sp>
        <p:nvSpPr>
          <p:cNvPr id="273" name="Google Shape;273;g101cfaeb33e_2_54"/>
          <p:cNvSpPr txBox="1"/>
          <p:nvPr/>
        </p:nvSpPr>
        <p:spPr>
          <a:xfrm>
            <a:off x="3895465" y="3830866"/>
            <a:ext cx="8712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b="1" dirty="0">
                <a:solidFill>
                  <a:srgbClr val="168FDF"/>
                </a:solidFill>
              </a:rPr>
              <a:t>$764K</a:t>
            </a:r>
            <a:endParaRPr b="1" dirty="0">
              <a:solidFill>
                <a:srgbClr val="168FDF"/>
              </a:solidFill>
            </a:endParaRPr>
          </a:p>
        </p:txBody>
      </p:sp>
      <p:sp>
        <p:nvSpPr>
          <p:cNvPr id="275" name="Google Shape;275;g101cfaeb33e_2_54"/>
          <p:cNvSpPr txBox="1"/>
          <p:nvPr/>
        </p:nvSpPr>
        <p:spPr>
          <a:xfrm>
            <a:off x="7573815" y="1947896"/>
            <a:ext cx="427800" cy="307800"/>
          </a:xfrm>
          <a:prstGeom prst="rect">
            <a:avLst/>
          </a:prstGeom>
          <a:solidFill>
            <a:srgbClr val="168FDF"/>
          </a:solid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b="1">
                <a:solidFill>
                  <a:schemeClr val="lt1"/>
                </a:solidFill>
              </a:rPr>
              <a:t>68%</a:t>
            </a:r>
            <a:endParaRPr sz="800" b="1">
              <a:solidFill>
                <a:schemeClr val="lt1"/>
              </a:solidFill>
            </a:endParaRPr>
          </a:p>
        </p:txBody>
      </p:sp>
      <p:sp>
        <p:nvSpPr>
          <p:cNvPr id="276" name="Google Shape;276;g101cfaeb33e_2_54"/>
          <p:cNvSpPr txBox="1"/>
          <p:nvPr/>
        </p:nvSpPr>
        <p:spPr>
          <a:xfrm>
            <a:off x="7573815" y="2471571"/>
            <a:ext cx="427800" cy="307800"/>
          </a:xfrm>
          <a:prstGeom prst="rect">
            <a:avLst/>
          </a:prstGeom>
          <a:solidFill>
            <a:srgbClr val="168FDF"/>
          </a:solid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b="1">
                <a:solidFill>
                  <a:schemeClr val="lt1"/>
                </a:solidFill>
              </a:rPr>
              <a:t>23%</a:t>
            </a:r>
            <a:endParaRPr sz="800" b="1">
              <a:solidFill>
                <a:schemeClr val="lt1"/>
              </a:solidFill>
            </a:endParaRPr>
          </a:p>
        </p:txBody>
      </p:sp>
      <p:sp>
        <p:nvSpPr>
          <p:cNvPr id="277" name="Google Shape;277;g101cfaeb33e_2_54"/>
          <p:cNvSpPr txBox="1"/>
          <p:nvPr/>
        </p:nvSpPr>
        <p:spPr>
          <a:xfrm>
            <a:off x="7573815" y="2822071"/>
            <a:ext cx="427800" cy="307800"/>
          </a:xfrm>
          <a:prstGeom prst="rect">
            <a:avLst/>
          </a:prstGeom>
          <a:solidFill>
            <a:srgbClr val="168FDF"/>
          </a:solid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b="1">
                <a:solidFill>
                  <a:schemeClr val="lt1"/>
                </a:solidFill>
              </a:rPr>
              <a:t>2%</a:t>
            </a:r>
            <a:endParaRPr sz="800" b="1">
              <a:solidFill>
                <a:schemeClr val="lt1"/>
              </a:solidFill>
            </a:endParaRPr>
          </a:p>
        </p:txBody>
      </p:sp>
      <p:sp>
        <p:nvSpPr>
          <p:cNvPr id="278" name="Google Shape;278;g101cfaeb33e_2_54"/>
          <p:cNvSpPr txBox="1"/>
          <p:nvPr/>
        </p:nvSpPr>
        <p:spPr>
          <a:xfrm>
            <a:off x="7573815" y="3172571"/>
            <a:ext cx="427800" cy="307800"/>
          </a:xfrm>
          <a:prstGeom prst="rect">
            <a:avLst/>
          </a:prstGeom>
          <a:solidFill>
            <a:srgbClr val="168FDF"/>
          </a:solid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b="1">
                <a:solidFill>
                  <a:schemeClr val="lt1"/>
                </a:solidFill>
              </a:rPr>
              <a:t>2%</a:t>
            </a:r>
            <a:endParaRPr sz="800" b="1">
              <a:solidFill>
                <a:schemeClr val="lt1"/>
              </a:solidFill>
            </a:endParaRPr>
          </a:p>
        </p:txBody>
      </p:sp>
      <p:sp>
        <p:nvSpPr>
          <p:cNvPr id="279" name="Google Shape;279;g101cfaeb33e_2_54"/>
          <p:cNvSpPr txBox="1"/>
          <p:nvPr/>
        </p:nvSpPr>
        <p:spPr>
          <a:xfrm>
            <a:off x="7573815" y="3523071"/>
            <a:ext cx="427800" cy="307800"/>
          </a:xfrm>
          <a:prstGeom prst="rect">
            <a:avLst/>
          </a:prstGeom>
          <a:solidFill>
            <a:srgbClr val="168FDF"/>
          </a:solid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b="1">
                <a:solidFill>
                  <a:schemeClr val="lt1"/>
                </a:solidFill>
              </a:rPr>
              <a:t>5%</a:t>
            </a:r>
            <a:endParaRPr sz="800" b="1">
              <a:solidFill>
                <a:schemeClr val="lt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g101cfaeb33e_2_54"/>
          <p:cNvSpPr txBox="1">
            <a:spLocks noGrp="1"/>
          </p:cNvSpPr>
          <p:nvPr>
            <p:ph type="title"/>
          </p:nvPr>
        </p:nvSpPr>
        <p:spPr>
          <a:xfrm>
            <a:off x="468625" y="273849"/>
            <a:ext cx="8200500" cy="556500"/>
          </a:xfrm>
          <a:prstGeom prst="rect">
            <a:avLst/>
          </a:prstGeom>
        </p:spPr>
        <p:txBody>
          <a:bodyPr spcFirstLastPara="1" wrap="square" lIns="51425" tIns="51425" rIns="51425" bIns="51425" anchor="ctr" anchorCtr="0">
            <a:noAutofit/>
          </a:bodyPr>
          <a:lstStyle/>
          <a:p>
            <a:pPr marL="0" lvl="0" indent="0" algn="l" rtl="0">
              <a:spcBef>
                <a:spcPts val="0"/>
              </a:spcBef>
              <a:spcAft>
                <a:spcPts val="0"/>
              </a:spcAft>
              <a:buNone/>
            </a:pPr>
            <a:r>
              <a:rPr lang="en" dirty="0"/>
              <a:t>Paid Promos Options</a:t>
            </a:r>
            <a:endParaRPr dirty="0"/>
          </a:p>
        </p:txBody>
      </p:sp>
      <p:sp>
        <p:nvSpPr>
          <p:cNvPr id="11" name="Google Shape;177;p2">
            <a:extLst>
              <a:ext uri="{FF2B5EF4-FFF2-40B4-BE49-F238E27FC236}">
                <a16:creationId xmlns:a16="http://schemas.microsoft.com/office/drawing/2014/main" id="{AA5662C5-0B00-4841-90D0-6D1AB2C9C50A}"/>
              </a:ext>
            </a:extLst>
          </p:cNvPr>
          <p:cNvSpPr txBox="1">
            <a:spLocks noGrp="1"/>
          </p:cNvSpPr>
          <p:nvPr>
            <p:ph type="body" idx="1"/>
          </p:nvPr>
        </p:nvSpPr>
        <p:spPr>
          <a:xfrm>
            <a:off x="468625" y="896112"/>
            <a:ext cx="8535900" cy="3698788"/>
          </a:xfrm>
          <a:prstGeom prst="rect">
            <a:avLst/>
          </a:prstGeom>
          <a:noFill/>
          <a:ln>
            <a:noFill/>
          </a:ln>
        </p:spPr>
        <p:txBody>
          <a:bodyPr spcFirstLastPara="1" wrap="square" lIns="51425" tIns="51425" rIns="51425" bIns="51425" anchor="t" anchorCtr="0">
            <a:noAutofit/>
          </a:bodyPr>
          <a:lstStyle/>
          <a:p>
            <a:pPr marL="133350" lvl="0" indent="0">
              <a:spcBef>
                <a:spcPts val="400"/>
              </a:spcBef>
              <a:buSzPts val="1500"/>
              <a:buNone/>
            </a:pPr>
            <a:r>
              <a:rPr lang="en-US" sz="1600" b="1" dirty="0"/>
              <a:t>Paid Promotion Options</a:t>
            </a:r>
          </a:p>
          <a:p>
            <a:pPr marL="476250" lvl="0" indent="-342900">
              <a:spcBef>
                <a:spcPts val="400"/>
              </a:spcBef>
              <a:buSzPts val="1500"/>
            </a:pPr>
            <a:r>
              <a:rPr lang="en-US" sz="1600" dirty="0"/>
              <a:t>Up to $90K Promotional Budget (assuming separate ONE Summit Budget and no other major vent sponsorships)</a:t>
            </a:r>
          </a:p>
          <a:p>
            <a:pPr marL="933450" lvl="1" indent="-342900"/>
            <a:r>
              <a:rPr lang="en-US" sz="1600" dirty="0"/>
              <a:t>Options:</a:t>
            </a:r>
          </a:p>
          <a:p>
            <a:pPr marL="1390650" lvl="2" indent="-342900"/>
            <a:r>
              <a:rPr lang="en-US" sz="1600" dirty="0"/>
              <a:t>Paid Social: Twitter, LinkedIn, YouTube</a:t>
            </a:r>
          </a:p>
          <a:p>
            <a:pPr marL="1390650" lvl="2" indent="-342900"/>
            <a:r>
              <a:rPr lang="en-US" sz="1600" dirty="0"/>
              <a:t>Google (Display/SEM)</a:t>
            </a:r>
          </a:p>
          <a:p>
            <a:pPr marL="1390650" lvl="2" indent="-342900"/>
            <a:r>
              <a:rPr lang="en-US" sz="1600" dirty="0"/>
              <a:t>Others: TBD</a:t>
            </a:r>
          </a:p>
          <a:p>
            <a:pPr marL="933450" lvl="1" indent="-342900"/>
            <a:r>
              <a:rPr lang="en-US" sz="1800" dirty="0"/>
              <a:t>Consulting with LF Central Marketing (Digital Demand Manager) on optimal allocation of spend, priority channels, program kick off, A/B Testing, etc.</a:t>
            </a:r>
          </a:p>
          <a:p>
            <a:pPr marL="133350" indent="0">
              <a:spcBef>
                <a:spcPts val="400"/>
              </a:spcBef>
              <a:buSzPts val="1500"/>
              <a:buNone/>
            </a:pPr>
            <a:endParaRPr dirty="0"/>
          </a:p>
        </p:txBody>
      </p:sp>
    </p:spTree>
    <p:extLst>
      <p:ext uri="{BB962C8B-B14F-4D97-AF65-F5344CB8AC3E}">
        <p14:creationId xmlns:p14="http://schemas.microsoft.com/office/powerpoint/2010/main" val="18108680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g101cfaeb33e_2_54"/>
          <p:cNvSpPr txBox="1">
            <a:spLocks noGrp="1"/>
          </p:cNvSpPr>
          <p:nvPr>
            <p:ph type="title"/>
          </p:nvPr>
        </p:nvSpPr>
        <p:spPr>
          <a:xfrm>
            <a:off x="468625" y="273849"/>
            <a:ext cx="8200500" cy="556500"/>
          </a:xfrm>
          <a:prstGeom prst="rect">
            <a:avLst/>
          </a:prstGeom>
        </p:spPr>
        <p:txBody>
          <a:bodyPr spcFirstLastPara="1" wrap="square" lIns="51425" tIns="51425" rIns="51425" bIns="51425" anchor="ctr" anchorCtr="0">
            <a:noAutofit/>
          </a:bodyPr>
          <a:lstStyle/>
          <a:p>
            <a:pPr marL="0" lvl="0" indent="0" algn="l" rtl="0">
              <a:spcBef>
                <a:spcPts val="0"/>
              </a:spcBef>
              <a:spcAft>
                <a:spcPts val="0"/>
              </a:spcAft>
              <a:buNone/>
            </a:pPr>
            <a:r>
              <a:rPr lang="en" dirty="0"/>
              <a:t>LFN Website Revamp Q1</a:t>
            </a:r>
            <a:endParaRPr dirty="0"/>
          </a:p>
        </p:txBody>
      </p:sp>
      <p:sp>
        <p:nvSpPr>
          <p:cNvPr id="11" name="Google Shape;177;p2">
            <a:extLst>
              <a:ext uri="{FF2B5EF4-FFF2-40B4-BE49-F238E27FC236}">
                <a16:creationId xmlns:a16="http://schemas.microsoft.com/office/drawing/2014/main" id="{AA5662C5-0B00-4841-90D0-6D1AB2C9C50A}"/>
              </a:ext>
            </a:extLst>
          </p:cNvPr>
          <p:cNvSpPr txBox="1">
            <a:spLocks noGrp="1"/>
          </p:cNvSpPr>
          <p:nvPr>
            <p:ph type="body" idx="1"/>
          </p:nvPr>
        </p:nvSpPr>
        <p:spPr>
          <a:xfrm>
            <a:off x="468625" y="896112"/>
            <a:ext cx="3655319" cy="3698788"/>
          </a:xfrm>
          <a:prstGeom prst="rect">
            <a:avLst/>
          </a:prstGeom>
          <a:noFill/>
          <a:ln>
            <a:noFill/>
          </a:ln>
        </p:spPr>
        <p:txBody>
          <a:bodyPr spcFirstLastPara="1" wrap="square" lIns="51425" tIns="51425" rIns="51425" bIns="51425" anchor="t" anchorCtr="0">
            <a:noAutofit/>
          </a:bodyPr>
          <a:lstStyle/>
          <a:p>
            <a:pPr marL="476250" lvl="0" indent="-342900">
              <a:spcBef>
                <a:spcPts val="400"/>
              </a:spcBef>
              <a:buSzPts val="1500"/>
            </a:pPr>
            <a:r>
              <a:rPr lang="en-US" sz="1600" dirty="0"/>
              <a:t>LFN website has largely kept the same since launch</a:t>
            </a:r>
          </a:p>
          <a:p>
            <a:pPr marL="476250" lvl="0" indent="-342900">
              <a:spcBef>
                <a:spcPts val="400"/>
              </a:spcBef>
              <a:buSzPts val="1500"/>
            </a:pPr>
            <a:r>
              <a:rPr lang="en-US" sz="1600" dirty="0"/>
              <a:t>Needs:</a:t>
            </a:r>
          </a:p>
          <a:p>
            <a:pPr marL="933450" lvl="1" indent="-342900"/>
            <a:r>
              <a:rPr lang="en-US" sz="1500" dirty="0"/>
              <a:t>Streamlined Site Map / Nav</a:t>
            </a:r>
          </a:p>
          <a:p>
            <a:pPr marL="933450" lvl="1" indent="-342900"/>
            <a:r>
              <a:rPr lang="en-US" sz="1500" dirty="0"/>
              <a:t>Rotating banner</a:t>
            </a:r>
          </a:p>
          <a:p>
            <a:pPr marL="933450" lvl="1" indent="-342900"/>
            <a:r>
              <a:rPr lang="en-US" sz="1500" dirty="0"/>
              <a:t>New messaging / copy throughout</a:t>
            </a:r>
          </a:p>
          <a:p>
            <a:pPr marL="933450" lvl="1" indent="-342900"/>
            <a:r>
              <a:rPr lang="en-US" sz="1500" dirty="0"/>
              <a:t>Highlight user stories</a:t>
            </a:r>
          </a:p>
          <a:p>
            <a:pPr marL="933450" lvl="1" indent="-342900"/>
            <a:r>
              <a:rPr lang="en-US" sz="1500" dirty="0"/>
              <a:t>Highlight collaboration</a:t>
            </a:r>
          </a:p>
          <a:p>
            <a:pPr marL="933450" lvl="1" indent="-342900"/>
            <a:r>
              <a:rPr lang="en-US" sz="1500" dirty="0"/>
              <a:t>Landing pages</a:t>
            </a:r>
          </a:p>
          <a:p>
            <a:pPr marL="933450" lvl="1" indent="-342900"/>
            <a:r>
              <a:rPr lang="en-US" sz="1500" dirty="0"/>
              <a:t>SEO</a:t>
            </a:r>
          </a:p>
          <a:p>
            <a:pPr marL="933450" lvl="1" indent="-342900"/>
            <a:endParaRPr lang="en-US" sz="1500" dirty="0"/>
          </a:p>
          <a:p>
            <a:pPr marL="933450" lvl="1" indent="-342900"/>
            <a:endParaRPr dirty="0"/>
          </a:p>
        </p:txBody>
      </p:sp>
      <p:pic>
        <p:nvPicPr>
          <p:cNvPr id="3" name="Picture 2" descr="Graphical user interface, website&#10;&#10;Description automatically generated">
            <a:extLst>
              <a:ext uri="{FF2B5EF4-FFF2-40B4-BE49-F238E27FC236}">
                <a16:creationId xmlns:a16="http://schemas.microsoft.com/office/drawing/2014/main" id="{ABB8A66F-8E36-5E4D-986E-D64FD3F9B3F7}"/>
              </a:ext>
            </a:extLst>
          </p:cNvPr>
          <p:cNvPicPr>
            <a:picLocks noChangeAspect="1"/>
          </p:cNvPicPr>
          <p:nvPr/>
        </p:nvPicPr>
        <p:blipFill>
          <a:blip r:embed="rId3"/>
          <a:stretch>
            <a:fillRect/>
          </a:stretch>
        </p:blipFill>
        <p:spPr>
          <a:xfrm>
            <a:off x="4618617" y="1631026"/>
            <a:ext cx="4050508" cy="2701701"/>
          </a:xfrm>
          <a:prstGeom prst="rect">
            <a:avLst/>
          </a:prstGeom>
        </p:spPr>
      </p:pic>
      <p:sp>
        <p:nvSpPr>
          <p:cNvPr id="6" name="Google Shape;177;p2">
            <a:extLst>
              <a:ext uri="{FF2B5EF4-FFF2-40B4-BE49-F238E27FC236}">
                <a16:creationId xmlns:a16="http://schemas.microsoft.com/office/drawing/2014/main" id="{69189329-7E39-6B48-A6BC-49ED93116744}"/>
              </a:ext>
            </a:extLst>
          </p:cNvPr>
          <p:cNvSpPr txBox="1">
            <a:spLocks/>
          </p:cNvSpPr>
          <p:nvPr/>
        </p:nvSpPr>
        <p:spPr>
          <a:xfrm>
            <a:off x="4816211" y="896112"/>
            <a:ext cx="3655319" cy="556500"/>
          </a:xfrm>
          <a:prstGeom prst="rect">
            <a:avLst/>
          </a:prstGeom>
          <a:noFill/>
          <a:ln>
            <a:noFill/>
          </a:ln>
        </p:spPr>
        <p:txBody>
          <a:bodyPr spcFirstLastPara="1" wrap="square" lIns="51425" tIns="51425" rIns="51425" bIns="51425" anchor="t" anchorCtr="0">
            <a:noAutofit/>
          </a:bodyPr>
          <a:lstStyle>
            <a:defPPr marR="0" lvl="0" algn="l" rtl="0">
              <a:lnSpc>
                <a:spcPct val="100000"/>
              </a:lnSpc>
              <a:spcBef>
                <a:spcPts val="0"/>
              </a:spcBef>
              <a:spcAft>
                <a:spcPts val="0"/>
              </a:spcAft>
            </a:defPPr>
            <a:lvl1pPr marL="457200" marR="0" lvl="0" indent="-330200" algn="l" rtl="0">
              <a:lnSpc>
                <a:spcPct val="100000"/>
              </a:lnSpc>
              <a:spcBef>
                <a:spcPts val="800"/>
              </a:spcBef>
              <a:spcAft>
                <a:spcPts val="0"/>
              </a:spcAft>
              <a:buClr>
                <a:srgbClr val="168FDF"/>
              </a:buClr>
              <a:buSzPts val="1600"/>
              <a:buFont typeface="Helvetica Neue"/>
              <a:buChar char="›"/>
              <a:defRPr sz="2100" b="0" i="0" u="none" strike="noStrike" cap="none">
                <a:solidFill>
                  <a:srgbClr val="2F2F2F"/>
                </a:solidFill>
                <a:latin typeface="Arial"/>
                <a:ea typeface="Arial"/>
                <a:cs typeface="Arial"/>
                <a:sym typeface="Arial"/>
              </a:defRPr>
            </a:lvl1pPr>
            <a:lvl2pPr marL="914400" marR="0" lvl="1" indent="-323850" algn="l" rtl="0">
              <a:lnSpc>
                <a:spcPct val="100000"/>
              </a:lnSpc>
              <a:spcBef>
                <a:spcPts val="400"/>
              </a:spcBef>
              <a:spcAft>
                <a:spcPts val="0"/>
              </a:spcAft>
              <a:buClr>
                <a:srgbClr val="168FDF"/>
              </a:buClr>
              <a:buSzPts val="1500"/>
              <a:buFont typeface="Helvetica Neue"/>
              <a:buChar char="›"/>
              <a:defRPr sz="2000" b="0" i="0" u="none" strike="noStrike" cap="none">
                <a:solidFill>
                  <a:srgbClr val="2F2F2F"/>
                </a:solidFill>
                <a:latin typeface="Arial"/>
                <a:ea typeface="Arial"/>
                <a:cs typeface="Arial"/>
                <a:sym typeface="Arial"/>
              </a:defRPr>
            </a:lvl2pPr>
            <a:lvl3pPr marL="1371600" marR="0" lvl="2" indent="-317500" algn="l" rtl="0">
              <a:lnSpc>
                <a:spcPct val="100000"/>
              </a:lnSpc>
              <a:spcBef>
                <a:spcPts val="400"/>
              </a:spcBef>
              <a:spcAft>
                <a:spcPts val="0"/>
              </a:spcAft>
              <a:buClr>
                <a:srgbClr val="168FDF"/>
              </a:buClr>
              <a:buSzPts val="1400"/>
              <a:buFont typeface="Helvetica Neue"/>
              <a:buChar char="›"/>
              <a:defRPr sz="1800" b="0" i="0" u="none" strike="noStrike" cap="none">
                <a:solidFill>
                  <a:srgbClr val="2F2F2F"/>
                </a:solidFill>
                <a:latin typeface="Arial"/>
                <a:ea typeface="Arial"/>
                <a:cs typeface="Arial"/>
                <a:sym typeface="Arial"/>
              </a:defRPr>
            </a:lvl3pPr>
            <a:lvl4pPr marL="1828800" marR="0" lvl="3" indent="-311150" algn="l" rtl="0">
              <a:lnSpc>
                <a:spcPct val="100000"/>
              </a:lnSpc>
              <a:spcBef>
                <a:spcPts val="400"/>
              </a:spcBef>
              <a:spcAft>
                <a:spcPts val="0"/>
              </a:spcAft>
              <a:buClr>
                <a:srgbClr val="168FDF"/>
              </a:buClr>
              <a:buSzPts val="1300"/>
              <a:buFont typeface="Helvetica Neue"/>
              <a:buChar char="›"/>
              <a:defRPr sz="1700" b="0" i="0" u="none" strike="noStrike" cap="none">
                <a:solidFill>
                  <a:srgbClr val="2F2F2F"/>
                </a:solidFill>
                <a:latin typeface="Arial"/>
                <a:ea typeface="Arial"/>
                <a:cs typeface="Arial"/>
                <a:sym typeface="Arial"/>
              </a:defRPr>
            </a:lvl4pPr>
            <a:lvl5pPr marL="2286000" marR="0" lvl="4" indent="-298450" algn="l" rtl="0">
              <a:lnSpc>
                <a:spcPct val="100000"/>
              </a:lnSpc>
              <a:spcBef>
                <a:spcPts val="400"/>
              </a:spcBef>
              <a:spcAft>
                <a:spcPts val="0"/>
              </a:spcAft>
              <a:buClr>
                <a:srgbClr val="168FDF"/>
              </a:buClr>
              <a:buSzPts val="1100"/>
              <a:buFont typeface="Helvetica Neue"/>
              <a:buChar char="›"/>
              <a:defRPr sz="1500" b="0" i="0" u="none" strike="noStrike" cap="none">
                <a:solidFill>
                  <a:srgbClr val="2F2F2F"/>
                </a:solidFill>
                <a:latin typeface="Arial"/>
                <a:ea typeface="Arial"/>
                <a:cs typeface="Arial"/>
                <a:sym typeface="Arial"/>
              </a:defRPr>
            </a:lvl5pPr>
            <a:lvl6pPr marL="2743200" marR="0" lvl="5" indent="-298450" algn="l" rtl="0">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6pPr>
            <a:lvl7pPr marL="3200400" marR="0" lvl="6" indent="-298450" algn="l" rtl="0">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7pPr>
            <a:lvl8pPr marL="3657600" marR="0" lvl="7" indent="-298450" algn="l" rtl="0">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8pPr>
            <a:lvl9pPr marL="4114800" marR="0" lvl="8" indent="-298450" algn="l" rtl="0">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9pPr>
          </a:lstStyle>
          <a:p>
            <a:pPr marL="133350" indent="0">
              <a:buNone/>
            </a:pPr>
            <a:r>
              <a:rPr lang="en-US" dirty="0"/>
              <a:t>https://</a:t>
            </a:r>
            <a:r>
              <a:rPr lang="en-US" dirty="0" err="1"/>
              <a:t>www.lfnetworking.org</a:t>
            </a:r>
            <a:r>
              <a:rPr lang="en-US" dirty="0"/>
              <a:t>/</a:t>
            </a:r>
          </a:p>
        </p:txBody>
      </p:sp>
    </p:spTree>
    <p:extLst>
      <p:ext uri="{BB962C8B-B14F-4D97-AF65-F5344CB8AC3E}">
        <p14:creationId xmlns:p14="http://schemas.microsoft.com/office/powerpoint/2010/main" val="21233638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203"/>
        <p:cNvGrpSpPr/>
        <p:nvPr/>
      </p:nvGrpSpPr>
      <p:grpSpPr>
        <a:xfrm>
          <a:off x="0" y="0"/>
          <a:ext cx="0" cy="0"/>
          <a:chOff x="0" y="0"/>
          <a:chExt cx="0" cy="0"/>
        </a:xfrm>
      </p:grpSpPr>
      <p:sp>
        <p:nvSpPr>
          <p:cNvPr id="1204" name="Google Shape;1204;p162"/>
          <p:cNvSpPr txBox="1">
            <a:spLocks noGrp="1"/>
          </p:cNvSpPr>
          <p:nvPr>
            <p:ph type="title"/>
          </p:nvPr>
        </p:nvSpPr>
        <p:spPr>
          <a:xfrm>
            <a:off x="468630" y="100108"/>
            <a:ext cx="8200500" cy="701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2022 </a:t>
            </a:r>
            <a:r>
              <a:rPr lang="en" dirty="0"/>
              <a:t>Timeline</a:t>
            </a:r>
            <a:endParaRPr dirty="0"/>
          </a:p>
        </p:txBody>
      </p:sp>
      <p:sp>
        <p:nvSpPr>
          <p:cNvPr id="1206" name="Google Shape;1206;p162"/>
          <p:cNvSpPr txBox="1"/>
          <p:nvPr/>
        </p:nvSpPr>
        <p:spPr>
          <a:xfrm>
            <a:off x="8855476" y="4937760"/>
            <a:ext cx="288600" cy="205500"/>
          </a:xfrm>
          <a:prstGeom prst="rect">
            <a:avLst/>
          </a:prstGeom>
          <a:noFill/>
          <a:ln>
            <a:noFill/>
          </a:ln>
        </p:spPr>
        <p:txBody>
          <a:bodyPr spcFirstLastPara="1" wrap="square" lIns="68575" tIns="34275" rIns="68575" bIns="3427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 sz="800" b="0" i="0" u="none" strike="noStrike" kern="0" cap="none" spc="0" normalizeH="0" baseline="0" noProof="0">
                <a:ln>
                  <a:noFill/>
                </a:ln>
                <a:solidFill>
                  <a:srgbClr val="2F2F2F"/>
                </a:solidFill>
                <a:effectLst/>
                <a:uLnTx/>
                <a:uFillTx/>
                <a:latin typeface="Gill Sans"/>
                <a:ea typeface="Gill Sans"/>
                <a:cs typeface="Gill Sans"/>
                <a:sym typeface="Gill Sans"/>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16</a:t>
            </a:fld>
            <a:endParaRPr kumimoji="0" sz="800" b="0" i="0" u="none" strike="noStrike" kern="0" cap="none" spc="0" normalizeH="0" baseline="0" noProof="0">
              <a:ln>
                <a:noFill/>
              </a:ln>
              <a:solidFill>
                <a:srgbClr val="2F2F2F"/>
              </a:solidFill>
              <a:effectLst/>
              <a:uLnTx/>
              <a:uFillTx/>
              <a:latin typeface="Gill Sans"/>
              <a:ea typeface="Gill Sans"/>
              <a:cs typeface="Gill Sans"/>
              <a:sym typeface="Gill Sans"/>
            </a:endParaRPr>
          </a:p>
        </p:txBody>
      </p:sp>
      <p:graphicFrame>
        <p:nvGraphicFramePr>
          <p:cNvPr id="4" name="Table 4">
            <a:extLst>
              <a:ext uri="{FF2B5EF4-FFF2-40B4-BE49-F238E27FC236}">
                <a16:creationId xmlns:a16="http://schemas.microsoft.com/office/drawing/2014/main" id="{6B942DA5-B401-0C4C-A52D-D63BE82EB58C}"/>
              </a:ext>
            </a:extLst>
          </p:cNvPr>
          <p:cNvGraphicFramePr>
            <a:graphicFrameLocks noGrp="1"/>
          </p:cNvGraphicFramePr>
          <p:nvPr>
            <p:extLst>
              <p:ext uri="{D42A27DB-BD31-4B8C-83A1-F6EECF244321}">
                <p14:modId xmlns:p14="http://schemas.microsoft.com/office/powerpoint/2010/main" val="3987957464"/>
              </p:ext>
            </p:extLst>
          </p:nvPr>
        </p:nvGraphicFramePr>
        <p:xfrm>
          <a:off x="468630" y="648394"/>
          <a:ext cx="8200500" cy="4007457"/>
        </p:xfrm>
        <a:graphic>
          <a:graphicData uri="http://schemas.openxmlformats.org/drawingml/2006/table">
            <a:tbl>
              <a:tblPr firstRow="1" bandRow="1"/>
              <a:tblGrid>
                <a:gridCol w="2050125">
                  <a:extLst>
                    <a:ext uri="{9D8B030D-6E8A-4147-A177-3AD203B41FA5}">
                      <a16:colId xmlns:a16="http://schemas.microsoft.com/office/drawing/2014/main" val="1102253279"/>
                    </a:ext>
                  </a:extLst>
                </a:gridCol>
                <a:gridCol w="2050125">
                  <a:extLst>
                    <a:ext uri="{9D8B030D-6E8A-4147-A177-3AD203B41FA5}">
                      <a16:colId xmlns:a16="http://schemas.microsoft.com/office/drawing/2014/main" val="4153517033"/>
                    </a:ext>
                  </a:extLst>
                </a:gridCol>
                <a:gridCol w="2050125">
                  <a:extLst>
                    <a:ext uri="{9D8B030D-6E8A-4147-A177-3AD203B41FA5}">
                      <a16:colId xmlns:a16="http://schemas.microsoft.com/office/drawing/2014/main" val="1796073077"/>
                    </a:ext>
                  </a:extLst>
                </a:gridCol>
                <a:gridCol w="2050125">
                  <a:extLst>
                    <a:ext uri="{9D8B030D-6E8A-4147-A177-3AD203B41FA5}">
                      <a16:colId xmlns:a16="http://schemas.microsoft.com/office/drawing/2014/main" val="2771252984"/>
                    </a:ext>
                  </a:extLst>
                </a:gridCol>
              </a:tblGrid>
              <a:tr h="332048">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600" b="0" i="0" u="none" strike="noStrike" kern="0" cap="none" spc="0" normalizeH="0" baseline="0" noProof="0" dirty="0">
                          <a:ln>
                            <a:noFill/>
                          </a:ln>
                          <a:solidFill>
                            <a:srgbClr val="3F3F3F"/>
                          </a:solidFill>
                          <a:effectLst/>
                          <a:uLnTx/>
                          <a:uFillTx/>
                          <a:latin typeface="Arial"/>
                          <a:ea typeface="+mn-ea"/>
                          <a:cs typeface="+mn-cs"/>
                          <a:sym typeface="Arial"/>
                        </a:rPr>
                        <a:t>Q1</a:t>
                      </a:r>
                    </a:p>
                  </a:txBody>
                  <a:tcPr>
                    <a:solidFill>
                      <a:schemeClr val="bg2">
                        <a:lumMod val="25000"/>
                        <a:lumOff val="75000"/>
                      </a:scheme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600" b="0" i="0" u="none" strike="noStrike" kern="0" cap="none" spc="0" normalizeH="0" baseline="0" noProof="0" dirty="0">
                          <a:ln>
                            <a:noFill/>
                          </a:ln>
                          <a:solidFill>
                            <a:srgbClr val="3F3F3F"/>
                          </a:solidFill>
                          <a:effectLst/>
                          <a:uLnTx/>
                          <a:uFillTx/>
                          <a:latin typeface="Arial"/>
                          <a:ea typeface="+mn-ea"/>
                          <a:cs typeface="+mn-cs"/>
                          <a:sym typeface="Arial"/>
                        </a:rPr>
                        <a:t>Q2</a:t>
                      </a:r>
                    </a:p>
                  </a:txBody>
                  <a:tcPr>
                    <a:solidFill>
                      <a:schemeClr val="bg2">
                        <a:lumMod val="25000"/>
                        <a:lumOff val="75000"/>
                      </a:scheme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600" dirty="0"/>
                        <a:t>Q3</a:t>
                      </a:r>
                    </a:p>
                  </a:txBody>
                  <a:tcPr>
                    <a:solidFill>
                      <a:schemeClr val="bg2">
                        <a:lumMod val="25000"/>
                        <a:lumOff val="75000"/>
                      </a:scheme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600" dirty="0"/>
                        <a:t>Q4</a:t>
                      </a:r>
                    </a:p>
                  </a:txBody>
                  <a:tcPr>
                    <a:solidFill>
                      <a:schemeClr val="bg2">
                        <a:lumMod val="25000"/>
                        <a:lumOff val="75000"/>
                      </a:schemeClr>
                    </a:solidFill>
                  </a:tcPr>
                </a:tc>
                <a:extLst>
                  <a:ext uri="{0D108BD9-81ED-4DB2-BD59-A6C34878D82A}">
                    <a16:rowId xmlns:a16="http://schemas.microsoft.com/office/drawing/2014/main" val="4168390681"/>
                  </a:ext>
                </a:extLst>
              </a:tr>
              <a:tr h="308250">
                <a:tc>
                  <a:txBody>
                    <a:bodyPr/>
                    <a:lstStyle/>
                    <a:p>
                      <a:r>
                        <a:rPr lang="en-US" sz="1000" dirty="0"/>
                        <a:t>LFN Developer &amp; Testing Forum (Virtual) (Jan 10-14)</a:t>
                      </a:r>
                    </a:p>
                  </a:txBody>
                  <a:tcPr>
                    <a:solidFill>
                      <a:schemeClr val="accent1">
                        <a:lumMod val="20000"/>
                        <a:lumOff val="80000"/>
                      </a:schemeClr>
                    </a:solidFill>
                  </a:tcPr>
                </a:tc>
                <a:tc>
                  <a:txBody>
                    <a:bodyPr/>
                    <a:lstStyle/>
                    <a:p>
                      <a:r>
                        <a:rPr lang="en-US" sz="1000" dirty="0"/>
                        <a:t>Open Networking &amp; Edge Forum, (Virtual) (Date TBD)</a:t>
                      </a:r>
                    </a:p>
                  </a:txBody>
                  <a:tcPr>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000" dirty="0"/>
                        <a:t>Open Networking &amp; Edge Forum, (Physical) (Date TBD)</a:t>
                      </a:r>
                    </a:p>
                  </a:txBody>
                  <a:tcPr>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000" dirty="0"/>
                        <a:t>LFN Developer &amp; Testing Forum (Virtual) (Date: TBD)</a:t>
                      </a:r>
                    </a:p>
                  </a:txBody>
                  <a:tcPr>
                    <a:solidFill>
                      <a:schemeClr val="accent1">
                        <a:lumMod val="20000"/>
                        <a:lumOff val="80000"/>
                      </a:schemeClr>
                    </a:solidFill>
                  </a:tcPr>
                </a:tc>
                <a:extLst>
                  <a:ext uri="{0D108BD9-81ED-4DB2-BD59-A6C34878D82A}">
                    <a16:rowId xmlns:a16="http://schemas.microsoft.com/office/drawing/2014/main" val="2758226773"/>
                  </a:ext>
                </a:extLst>
              </a:tr>
              <a:tr h="326003">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000" dirty="0"/>
                        <a:t>LFN Developer &amp; Testing Forum Virtual (March) </a:t>
                      </a:r>
                      <a:r>
                        <a:rPr lang="en-US" sz="1000" b="0" dirty="0"/>
                        <a:t>TBD</a:t>
                      </a:r>
                    </a:p>
                  </a:txBody>
                  <a:tcPr>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000" dirty="0"/>
                        <a:t>Paid Promotions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000" b="0" dirty="0"/>
                    </a:p>
                  </a:txBody>
                  <a:tcPr>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000" dirty="0"/>
                        <a:t>LFN Developer &amp; Testing Forum, Porto, Portugal (June 13-16)</a:t>
                      </a:r>
                    </a:p>
                  </a:txBody>
                  <a:tcPr>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000" dirty="0"/>
                        <a:t>2023 Planning</a:t>
                      </a:r>
                    </a:p>
                  </a:txBody>
                  <a:tcPr>
                    <a:solidFill>
                      <a:schemeClr val="accent1">
                        <a:lumMod val="20000"/>
                        <a:lumOff val="80000"/>
                      </a:schemeClr>
                    </a:solidFill>
                  </a:tcPr>
                </a:tc>
                <a:extLst>
                  <a:ext uri="{0D108BD9-81ED-4DB2-BD59-A6C34878D82A}">
                    <a16:rowId xmlns:a16="http://schemas.microsoft.com/office/drawing/2014/main" val="2465569256"/>
                  </a:ext>
                </a:extLst>
              </a:tr>
              <a:tr h="227136">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000" dirty="0"/>
                        <a:t>New Website Roll Out</a:t>
                      </a:r>
                    </a:p>
                  </a:txBody>
                  <a:tcPr>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000" dirty="0"/>
                        <a:t>Proof Point Collecting</a:t>
                      </a:r>
                    </a:p>
                    <a:p>
                      <a:endParaRPr lang="en-US" sz="1000" dirty="0"/>
                    </a:p>
                  </a:txBody>
                  <a:tcPr>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000" dirty="0"/>
                        <a:t>Code Release Promos</a:t>
                      </a:r>
                    </a:p>
                    <a:p>
                      <a:endParaRPr lang="en-US" sz="1000" dirty="0"/>
                    </a:p>
                  </a:txBody>
                  <a:tcPr>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000" dirty="0"/>
                        <a:t>Code Release Promos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000" dirty="0"/>
                    </a:p>
                  </a:txBody>
                  <a:tcPr>
                    <a:solidFill>
                      <a:schemeClr val="accent1">
                        <a:lumMod val="20000"/>
                        <a:lumOff val="80000"/>
                      </a:schemeClr>
                    </a:solidFill>
                  </a:tcPr>
                </a:tc>
                <a:extLst>
                  <a:ext uri="{0D108BD9-81ED-4DB2-BD59-A6C34878D82A}">
                    <a16:rowId xmlns:a16="http://schemas.microsoft.com/office/drawing/2014/main" val="3659104650"/>
                  </a:ext>
                </a:extLst>
              </a:tr>
              <a:tr h="286247">
                <a:tc>
                  <a:txBody>
                    <a:bodyPr/>
                    <a:lstStyle/>
                    <a:p>
                      <a:r>
                        <a:rPr lang="en-US" sz="1000" dirty="0"/>
                        <a:t>Paid Promotions</a:t>
                      </a:r>
                    </a:p>
                  </a:txBody>
                  <a:tcPr>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000" dirty="0"/>
                        <a:t>Project Promos (Infographic, 1-Pager, webinar, etc.)</a:t>
                      </a:r>
                    </a:p>
                  </a:txBody>
                  <a:tcPr>
                    <a:solidFill>
                      <a:schemeClr val="accent1">
                        <a:lumMod val="20000"/>
                        <a:lumOff val="80000"/>
                      </a:schemeClr>
                    </a:solidFill>
                  </a:tcPr>
                </a:tc>
                <a:tc>
                  <a:txBody>
                    <a:bodyPr/>
                    <a:lstStyle/>
                    <a:p>
                      <a:r>
                        <a:rPr lang="en-US" sz="1000" dirty="0"/>
                        <a:t>Paid Promotions</a:t>
                      </a:r>
                    </a:p>
                  </a:txBody>
                  <a:tcPr>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000" dirty="0"/>
                        <a:t>Q4 Newsletter</a:t>
                      </a:r>
                    </a:p>
                    <a:p>
                      <a:endParaRPr lang="en-US" sz="1000" dirty="0"/>
                    </a:p>
                  </a:txBody>
                  <a:tcPr>
                    <a:solidFill>
                      <a:schemeClr val="accent1">
                        <a:lumMod val="20000"/>
                        <a:lumOff val="80000"/>
                      </a:schemeClr>
                    </a:solidFill>
                  </a:tcPr>
                </a:tc>
                <a:extLst>
                  <a:ext uri="{0D108BD9-81ED-4DB2-BD59-A6C34878D82A}">
                    <a16:rowId xmlns:a16="http://schemas.microsoft.com/office/drawing/2014/main" val="1622118122"/>
                  </a:ext>
                </a:extLst>
              </a:tr>
              <a:tr h="333954">
                <a:tc>
                  <a:txBody>
                    <a:bodyPr/>
                    <a:lstStyle/>
                    <a:p>
                      <a:r>
                        <a:rPr lang="en-US" sz="1000" dirty="0"/>
                        <a:t>Proof Point Collecting</a:t>
                      </a:r>
                    </a:p>
                  </a:txBody>
                  <a:tcPr>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000" dirty="0"/>
                        <a:t>Code Release Promos</a:t>
                      </a:r>
                    </a:p>
                    <a:p>
                      <a:endParaRPr lang="en-US" sz="1000" dirty="0"/>
                    </a:p>
                  </a:txBody>
                  <a:tcPr>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000" dirty="0"/>
                        <a:t>Q3 Newsletter</a:t>
                      </a:r>
                    </a:p>
                  </a:txBody>
                  <a:tcPr>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000" dirty="0"/>
                    </a:p>
                  </a:txBody>
                  <a:tcPr>
                    <a:solidFill>
                      <a:schemeClr val="accent1">
                        <a:lumMod val="20000"/>
                        <a:lumOff val="80000"/>
                      </a:schemeClr>
                    </a:solidFill>
                  </a:tcPr>
                </a:tc>
                <a:extLst>
                  <a:ext uri="{0D108BD9-81ED-4DB2-BD59-A6C34878D82A}">
                    <a16:rowId xmlns:a16="http://schemas.microsoft.com/office/drawing/2014/main" val="2287463772"/>
                  </a:ext>
                </a:extLst>
              </a:tr>
              <a:tr h="326004">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000" dirty="0"/>
                        <a:t>Project Promos (Infographic, 1-Pager, webinar, etc.)</a:t>
                      </a:r>
                    </a:p>
                  </a:txBody>
                  <a:tcPr>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000" dirty="0"/>
                        <a:t>Q2 Newsletter</a:t>
                      </a:r>
                    </a:p>
                  </a:txBody>
                  <a:tcPr>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000" dirty="0"/>
                    </a:p>
                  </a:txBody>
                  <a:tcPr>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000" dirty="0"/>
                    </a:p>
                  </a:txBody>
                  <a:tcPr>
                    <a:solidFill>
                      <a:schemeClr val="accent1">
                        <a:lumMod val="20000"/>
                        <a:lumOff val="80000"/>
                      </a:schemeClr>
                    </a:solidFill>
                  </a:tcPr>
                </a:tc>
                <a:extLst>
                  <a:ext uri="{0D108BD9-81ED-4DB2-BD59-A6C34878D82A}">
                    <a16:rowId xmlns:a16="http://schemas.microsoft.com/office/drawing/2014/main" val="1991195345"/>
                  </a:ext>
                </a:extLst>
              </a:tr>
              <a:tr h="310101">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000" dirty="0"/>
                        <a:t>Spark NZ Webinar &amp; Case Study</a:t>
                      </a:r>
                    </a:p>
                  </a:txBody>
                  <a:tcPr>
                    <a:solidFill>
                      <a:schemeClr val="accent1">
                        <a:lumMod val="20000"/>
                        <a:lumOff val="80000"/>
                      </a:schemeClr>
                    </a:solidFill>
                  </a:tcPr>
                </a:tc>
                <a:tc>
                  <a:txBody>
                    <a:bodyPr/>
                    <a:lstStyle/>
                    <a:p>
                      <a:r>
                        <a:rPr lang="en-US" sz="1000" dirty="0"/>
                        <a:t> </a:t>
                      </a:r>
                    </a:p>
                  </a:txBody>
                  <a:tcPr>
                    <a:solidFill>
                      <a:schemeClr val="accent1">
                        <a:lumMod val="20000"/>
                        <a:lumOff val="80000"/>
                      </a:schemeClr>
                    </a:solidFill>
                  </a:tcPr>
                </a:tc>
                <a:tc>
                  <a:txBody>
                    <a:bodyPr/>
                    <a:lstStyle/>
                    <a:p>
                      <a:endParaRPr lang="en-US" sz="1000" dirty="0"/>
                    </a:p>
                  </a:txBody>
                  <a:tcPr>
                    <a:solidFill>
                      <a:schemeClr val="accent1">
                        <a:lumMod val="20000"/>
                        <a:lumOff val="80000"/>
                      </a:schemeClr>
                    </a:solidFill>
                  </a:tcPr>
                </a:tc>
                <a:tc>
                  <a:txBody>
                    <a:bodyPr/>
                    <a:lstStyle/>
                    <a:p>
                      <a:endParaRPr lang="en-US" sz="1000" dirty="0"/>
                    </a:p>
                  </a:txBody>
                  <a:tcPr>
                    <a:solidFill>
                      <a:schemeClr val="accent1">
                        <a:lumMod val="20000"/>
                        <a:lumOff val="80000"/>
                      </a:schemeClr>
                    </a:solidFill>
                  </a:tcPr>
                </a:tc>
                <a:extLst>
                  <a:ext uri="{0D108BD9-81ED-4DB2-BD59-A6C34878D82A}">
                    <a16:rowId xmlns:a16="http://schemas.microsoft.com/office/drawing/2014/main" val="2172530647"/>
                  </a:ext>
                </a:extLst>
              </a:tr>
              <a:tr h="29419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000" dirty="0"/>
                        <a:t>LFN Landscape Completion w/ 5G Super Blueprint</a:t>
                      </a:r>
                    </a:p>
                  </a:txBody>
                  <a:tcPr>
                    <a:solidFill>
                      <a:schemeClr val="accent1">
                        <a:lumMod val="20000"/>
                        <a:lumOff val="80000"/>
                      </a:schemeClr>
                    </a:solidFill>
                  </a:tcPr>
                </a:tc>
                <a:tc>
                  <a:txBody>
                    <a:bodyPr/>
                    <a:lstStyle/>
                    <a:p>
                      <a:endParaRPr lang="en-US" sz="1000" dirty="0"/>
                    </a:p>
                  </a:txBody>
                  <a:tcPr>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000" dirty="0"/>
                    </a:p>
                  </a:txBody>
                  <a:tcPr>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000" dirty="0"/>
                    </a:p>
                  </a:txBody>
                  <a:tcPr>
                    <a:solidFill>
                      <a:schemeClr val="accent1">
                        <a:lumMod val="20000"/>
                        <a:lumOff val="80000"/>
                      </a:schemeClr>
                    </a:solidFill>
                  </a:tcPr>
                </a:tc>
                <a:extLst>
                  <a:ext uri="{0D108BD9-81ED-4DB2-BD59-A6C34878D82A}">
                    <a16:rowId xmlns:a16="http://schemas.microsoft.com/office/drawing/2014/main" val="916859265"/>
                  </a:ext>
                </a:extLst>
              </a:tr>
              <a:tr h="294198">
                <a:tc>
                  <a:txBody>
                    <a:bodyPr/>
                    <a:lstStyle/>
                    <a:p>
                      <a:r>
                        <a:rPr lang="en-US" sz="1000" dirty="0"/>
                        <a:t>Code Release Promos</a:t>
                      </a:r>
                    </a:p>
                  </a:txBody>
                  <a:tcPr>
                    <a:solidFill>
                      <a:schemeClr val="accent1">
                        <a:lumMod val="20000"/>
                        <a:lumOff val="80000"/>
                      </a:schemeClr>
                    </a:solidFill>
                  </a:tcPr>
                </a:tc>
                <a:tc>
                  <a:txBody>
                    <a:bodyPr/>
                    <a:lstStyle/>
                    <a:p>
                      <a:endParaRPr lang="en-US" sz="1000" dirty="0"/>
                    </a:p>
                  </a:txBody>
                  <a:tcPr>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000" dirty="0"/>
                    </a:p>
                  </a:txBody>
                  <a:tcPr>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000" dirty="0"/>
                    </a:p>
                  </a:txBody>
                  <a:tcPr>
                    <a:solidFill>
                      <a:schemeClr val="accent1">
                        <a:lumMod val="20000"/>
                        <a:lumOff val="80000"/>
                      </a:schemeClr>
                    </a:solidFill>
                  </a:tcPr>
                </a:tc>
                <a:extLst>
                  <a:ext uri="{0D108BD9-81ED-4DB2-BD59-A6C34878D82A}">
                    <a16:rowId xmlns:a16="http://schemas.microsoft.com/office/drawing/2014/main" val="3062192618"/>
                  </a:ext>
                </a:extLst>
              </a:tr>
              <a:tr h="294198">
                <a:tc>
                  <a:txBody>
                    <a:bodyPr/>
                    <a:lstStyle/>
                    <a:p>
                      <a:r>
                        <a:rPr lang="en-US" sz="1000" dirty="0"/>
                        <a:t>Q1 Newsletter</a:t>
                      </a:r>
                    </a:p>
                  </a:txBody>
                  <a:tcPr>
                    <a:solidFill>
                      <a:schemeClr val="accent1">
                        <a:lumMod val="20000"/>
                        <a:lumOff val="80000"/>
                      </a:schemeClr>
                    </a:solidFill>
                  </a:tcPr>
                </a:tc>
                <a:tc>
                  <a:txBody>
                    <a:bodyPr/>
                    <a:lstStyle/>
                    <a:p>
                      <a:endParaRPr lang="en-US" sz="1000" dirty="0"/>
                    </a:p>
                  </a:txBody>
                  <a:tcPr>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000" dirty="0"/>
                    </a:p>
                  </a:txBody>
                  <a:tcPr>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000" dirty="0"/>
                    </a:p>
                  </a:txBody>
                  <a:tcPr>
                    <a:solidFill>
                      <a:schemeClr val="accent1">
                        <a:lumMod val="20000"/>
                        <a:lumOff val="80000"/>
                      </a:schemeClr>
                    </a:solidFill>
                  </a:tcPr>
                </a:tc>
                <a:extLst>
                  <a:ext uri="{0D108BD9-81ED-4DB2-BD59-A6C34878D82A}">
                    <a16:rowId xmlns:a16="http://schemas.microsoft.com/office/drawing/2014/main" val="2164545873"/>
                  </a:ext>
                </a:extLst>
              </a:tr>
            </a:tbl>
          </a:graphicData>
        </a:graphic>
      </p:graphicFrame>
    </p:spTree>
    <p:extLst>
      <p:ext uri="{BB962C8B-B14F-4D97-AF65-F5344CB8AC3E}">
        <p14:creationId xmlns:p14="http://schemas.microsoft.com/office/powerpoint/2010/main" val="6535931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009EA9-9CAC-A84C-BEEA-0D01D8084AC0}"/>
              </a:ext>
            </a:extLst>
          </p:cNvPr>
          <p:cNvSpPr>
            <a:spLocks noGrp="1"/>
          </p:cNvSpPr>
          <p:nvPr>
            <p:ph type="title"/>
          </p:nvPr>
        </p:nvSpPr>
        <p:spPr/>
        <p:txBody>
          <a:bodyPr/>
          <a:lstStyle/>
          <a:p>
            <a:r>
              <a:rPr lang="en-US" dirty="0"/>
              <a:t>2021 Highlights</a:t>
            </a:r>
          </a:p>
        </p:txBody>
      </p:sp>
    </p:spTree>
    <p:extLst>
      <p:ext uri="{BB962C8B-B14F-4D97-AF65-F5344CB8AC3E}">
        <p14:creationId xmlns:p14="http://schemas.microsoft.com/office/powerpoint/2010/main" val="85822140"/>
      </p:ext>
    </p:extLst>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12" name="Google Shape;691;p100">
            <a:extLst>
              <a:ext uri="{FF2B5EF4-FFF2-40B4-BE49-F238E27FC236}">
                <a16:creationId xmlns:a16="http://schemas.microsoft.com/office/drawing/2014/main" id="{3337E86B-FCF1-784A-A935-E3BB5E13F872}"/>
              </a:ext>
            </a:extLst>
          </p:cNvPr>
          <p:cNvSpPr txBox="1">
            <a:spLocks noGrp="1"/>
          </p:cNvSpPr>
          <p:nvPr>
            <p:ph type="title"/>
          </p:nvPr>
        </p:nvSpPr>
        <p:spPr>
          <a:xfrm>
            <a:off x="468630" y="182785"/>
            <a:ext cx="8413757" cy="701700"/>
          </a:xfrm>
          <a:prstGeom prst="rect">
            <a:avLst/>
          </a:prstGeom>
          <a:noFill/>
          <a:ln>
            <a:noFill/>
          </a:ln>
        </p:spPr>
        <p:txBody>
          <a:bodyPr spcFirstLastPara="1" wrap="square" lIns="68575" tIns="34275" rIns="68575" bIns="34275" anchor="ctr" anchorCtr="0">
            <a:noAutofit/>
          </a:bodyPr>
          <a:lstStyle/>
          <a:p>
            <a:pPr marL="0" marR="0" lvl="0" indent="0" algn="l" rtl="0">
              <a:lnSpc>
                <a:spcPct val="90000"/>
              </a:lnSpc>
              <a:spcBef>
                <a:spcPts val="0"/>
              </a:spcBef>
              <a:spcAft>
                <a:spcPts val="0"/>
              </a:spcAft>
              <a:buClr>
                <a:srgbClr val="168FDF"/>
              </a:buClr>
              <a:buSzPts val="2000"/>
              <a:buFont typeface="Gill Sans"/>
              <a:buNone/>
            </a:pPr>
            <a:r>
              <a:rPr lang="en" dirty="0"/>
              <a:t>LFN 2021 Goals &amp; Performance (D</a:t>
            </a:r>
            <a:r>
              <a:rPr lang="en-US" dirty="0"/>
              <a:t>e</a:t>
            </a:r>
            <a:r>
              <a:rPr lang="en" dirty="0"/>
              <a:t>c Board Meeting)</a:t>
            </a:r>
            <a:endParaRPr sz="1100" dirty="0"/>
          </a:p>
        </p:txBody>
      </p:sp>
      <p:grpSp>
        <p:nvGrpSpPr>
          <p:cNvPr id="13" name="Google Shape;692;p100">
            <a:extLst>
              <a:ext uri="{FF2B5EF4-FFF2-40B4-BE49-F238E27FC236}">
                <a16:creationId xmlns:a16="http://schemas.microsoft.com/office/drawing/2014/main" id="{9E9AF0EC-EBA2-5841-A7F7-BC1CC2CEADBE}"/>
              </a:ext>
            </a:extLst>
          </p:cNvPr>
          <p:cNvGrpSpPr/>
          <p:nvPr/>
        </p:nvGrpSpPr>
        <p:grpSpPr>
          <a:xfrm>
            <a:off x="468630" y="894908"/>
            <a:ext cx="8452132" cy="4042852"/>
            <a:chOff x="3416" y="50"/>
            <a:chExt cx="11269509" cy="4599185"/>
          </a:xfrm>
        </p:grpSpPr>
        <p:sp>
          <p:nvSpPr>
            <p:cNvPr id="14" name="Google Shape;693;p100">
              <a:extLst>
                <a:ext uri="{FF2B5EF4-FFF2-40B4-BE49-F238E27FC236}">
                  <a16:creationId xmlns:a16="http://schemas.microsoft.com/office/drawing/2014/main" id="{FB359DB7-B971-B140-99D0-7281324E79D0}"/>
                </a:ext>
              </a:extLst>
            </p:cNvPr>
            <p:cNvSpPr/>
            <p:nvPr/>
          </p:nvSpPr>
          <p:spPr>
            <a:xfrm>
              <a:off x="3416" y="50"/>
              <a:ext cx="3331200" cy="927165"/>
            </a:xfrm>
            <a:prstGeom prst="rect">
              <a:avLst/>
            </a:prstGeom>
            <a:solidFill>
              <a:srgbClr val="32A1FE"/>
            </a:solidFill>
            <a:ln w="12700" cap="flat" cmpd="sng">
              <a:solidFill>
                <a:srgbClr val="32A1FE"/>
              </a:solidFill>
              <a:prstDash val="solid"/>
              <a:miter lim="800000"/>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Gill Sans"/>
                <a:ea typeface="Gill Sans"/>
                <a:cs typeface="Gill Sans"/>
                <a:sym typeface="Gill Sans"/>
              </a:endParaRPr>
            </a:p>
          </p:txBody>
        </p:sp>
        <p:sp>
          <p:nvSpPr>
            <p:cNvPr id="15" name="Google Shape;694;p100">
              <a:extLst>
                <a:ext uri="{FF2B5EF4-FFF2-40B4-BE49-F238E27FC236}">
                  <a16:creationId xmlns:a16="http://schemas.microsoft.com/office/drawing/2014/main" id="{702FB225-5A67-5D49-9301-3B1876DC45D1}"/>
                </a:ext>
              </a:extLst>
            </p:cNvPr>
            <p:cNvSpPr txBox="1"/>
            <p:nvPr/>
          </p:nvSpPr>
          <p:spPr>
            <a:xfrm>
              <a:off x="3416" y="50"/>
              <a:ext cx="3331200" cy="798260"/>
            </a:xfrm>
            <a:prstGeom prst="rect">
              <a:avLst/>
            </a:prstGeom>
            <a:noFill/>
            <a:ln>
              <a:noFill/>
            </a:ln>
          </p:spPr>
          <p:txBody>
            <a:bodyPr spcFirstLastPara="1" wrap="square" lIns="96000" tIns="54875" rIns="96000" bIns="54875" anchor="ctr" anchorCtr="0">
              <a:noAutofit/>
            </a:bodyPr>
            <a:lstStyle/>
            <a:p>
              <a:pPr marL="0" marR="0" lvl="0" indent="0" algn="ctr" rtl="0">
                <a:lnSpc>
                  <a:spcPct val="90000"/>
                </a:lnSpc>
                <a:spcBef>
                  <a:spcPts val="0"/>
                </a:spcBef>
                <a:spcAft>
                  <a:spcPts val="0"/>
                </a:spcAft>
                <a:buClr>
                  <a:srgbClr val="000000"/>
                </a:buClr>
                <a:buSzPts val="1400"/>
                <a:buFont typeface="Arial"/>
                <a:buNone/>
              </a:pPr>
              <a:r>
                <a:rPr lang="en" sz="1400" b="1" i="0" u="none" strike="noStrike" cap="none">
                  <a:solidFill>
                    <a:schemeClr val="lt1"/>
                  </a:solidFill>
                  <a:latin typeface="Gill Sans"/>
                  <a:ea typeface="Gill Sans"/>
                  <a:cs typeface="Gill Sans"/>
                  <a:sym typeface="Gill Sans"/>
                </a:rPr>
                <a:t>Drive sustainable business &amp; ecosystem</a:t>
              </a:r>
              <a:endParaRPr sz="1100" b="0" i="0" u="none" strike="noStrike" cap="none">
                <a:solidFill>
                  <a:schemeClr val="dk1"/>
                </a:solidFill>
                <a:latin typeface="Gill Sans"/>
                <a:ea typeface="Gill Sans"/>
                <a:cs typeface="Gill Sans"/>
                <a:sym typeface="Gill Sans"/>
              </a:endParaRPr>
            </a:p>
          </p:txBody>
        </p:sp>
        <p:sp>
          <p:nvSpPr>
            <p:cNvPr id="17" name="Google Shape;696;p100">
              <a:extLst>
                <a:ext uri="{FF2B5EF4-FFF2-40B4-BE49-F238E27FC236}">
                  <a16:creationId xmlns:a16="http://schemas.microsoft.com/office/drawing/2014/main" id="{E643C613-790E-0B43-B277-B6626C3D2650}"/>
                </a:ext>
              </a:extLst>
            </p:cNvPr>
            <p:cNvSpPr txBox="1"/>
            <p:nvPr/>
          </p:nvSpPr>
          <p:spPr>
            <a:xfrm>
              <a:off x="3424" y="955326"/>
              <a:ext cx="3331200" cy="3530198"/>
            </a:xfrm>
            <a:prstGeom prst="rect">
              <a:avLst/>
            </a:prstGeom>
            <a:noFill/>
            <a:ln>
              <a:noFill/>
            </a:ln>
          </p:spPr>
          <p:txBody>
            <a:bodyPr spcFirstLastPara="1" wrap="square" lIns="80000" tIns="80000" rIns="106675" bIns="120000" anchor="t" anchorCtr="0">
              <a:noAutofit/>
            </a:bodyPr>
            <a:lstStyle/>
            <a:p>
              <a:pPr marL="177800" marR="0" lvl="1" indent="-158750" algn="l" rtl="0">
                <a:lnSpc>
                  <a:spcPct val="90000"/>
                </a:lnSpc>
                <a:spcBef>
                  <a:spcPts val="200"/>
                </a:spcBef>
                <a:spcAft>
                  <a:spcPts val="0"/>
                </a:spcAft>
                <a:buClr>
                  <a:schemeClr val="dk1"/>
                </a:buClr>
                <a:buSzPts val="900"/>
                <a:buFont typeface="Gill Sans"/>
                <a:buChar char="•"/>
              </a:pPr>
              <a:r>
                <a:rPr lang="en" sz="1000" b="0" i="0" u="none" strike="noStrike" cap="none" dirty="0">
                  <a:solidFill>
                    <a:schemeClr val="dk1"/>
                  </a:solidFill>
                  <a:latin typeface="Gill Sans"/>
                  <a:ea typeface="Gill Sans"/>
                  <a:cs typeface="Gill Sans"/>
                  <a:sym typeface="Gill Sans"/>
                </a:rPr>
                <a:t>Member Growth (</a:t>
              </a:r>
              <a:r>
                <a:rPr lang="en" sz="1000" dirty="0">
                  <a:solidFill>
                    <a:schemeClr val="dk1"/>
                  </a:solidFill>
                  <a:latin typeface="Gill Sans"/>
                  <a:ea typeface="Gill Sans"/>
                  <a:cs typeface="Gill Sans"/>
                  <a:sym typeface="Gill Sans"/>
                </a:rPr>
                <a:t>9</a:t>
              </a:r>
              <a:r>
                <a:rPr lang="en" sz="1000" b="0" i="0" u="none" strike="noStrike" cap="none" dirty="0">
                  <a:solidFill>
                    <a:schemeClr val="dk1"/>
                  </a:solidFill>
                  <a:latin typeface="Gill Sans"/>
                  <a:ea typeface="Gill Sans"/>
                  <a:cs typeface="Gill Sans"/>
                  <a:sym typeface="Gill Sans"/>
                </a:rPr>
                <a:t> new Y</a:t>
              </a:r>
              <a:r>
                <a:rPr lang="en" sz="1000" dirty="0">
                  <a:solidFill>
                    <a:schemeClr val="dk1"/>
                  </a:solidFill>
                  <a:latin typeface="Gill Sans"/>
                  <a:ea typeface="Gill Sans"/>
                  <a:cs typeface="Gill Sans"/>
                  <a:sym typeface="Gill Sans"/>
                </a:rPr>
                <a:t>TD</a:t>
              </a:r>
              <a:r>
                <a:rPr lang="en" sz="1000" b="0" i="0" u="none" strike="noStrike" cap="none" dirty="0">
                  <a:solidFill>
                    <a:schemeClr val="dk1"/>
                  </a:solidFill>
                  <a:latin typeface="Gill Sans"/>
                  <a:ea typeface="Gill Sans"/>
                  <a:cs typeface="Gill Sans"/>
                  <a:sym typeface="Gill Sans"/>
                </a:rPr>
                <a:t>)</a:t>
              </a:r>
              <a:endParaRPr sz="1000" b="0" i="0" u="none" strike="noStrike" cap="none" dirty="0">
                <a:solidFill>
                  <a:schemeClr val="dk1"/>
                </a:solidFill>
                <a:latin typeface="Gill Sans"/>
                <a:ea typeface="Gill Sans"/>
                <a:cs typeface="Gill Sans"/>
                <a:sym typeface="Gill Sans"/>
              </a:endParaRPr>
            </a:p>
            <a:p>
              <a:pPr marL="177800" marR="0" lvl="1" indent="-158750" algn="l" rtl="0">
                <a:lnSpc>
                  <a:spcPct val="90000"/>
                </a:lnSpc>
                <a:spcBef>
                  <a:spcPts val="200"/>
                </a:spcBef>
                <a:spcAft>
                  <a:spcPts val="0"/>
                </a:spcAft>
                <a:buClr>
                  <a:schemeClr val="dk1"/>
                </a:buClr>
                <a:buSzPts val="900"/>
                <a:buFont typeface="Gill Sans"/>
                <a:buChar char="•"/>
              </a:pPr>
              <a:r>
                <a:rPr lang="en" sz="1000" b="0" i="0" u="none" strike="noStrike" cap="none" dirty="0">
                  <a:solidFill>
                    <a:schemeClr val="dk1"/>
                  </a:solidFill>
                  <a:latin typeface="Gill Sans"/>
                  <a:ea typeface="Gill Sans"/>
                  <a:cs typeface="Gill Sans"/>
                  <a:sym typeface="Gill Sans"/>
                </a:rPr>
                <a:t>Commercial </a:t>
              </a:r>
              <a:r>
                <a:rPr lang="en" sz="1000" dirty="0">
                  <a:solidFill>
                    <a:schemeClr val="dk1"/>
                  </a:solidFill>
                  <a:latin typeface="Gill Sans"/>
                  <a:ea typeface="Gill Sans"/>
                  <a:cs typeface="Gill Sans"/>
                  <a:sym typeface="Gill Sans"/>
                </a:rPr>
                <a:t>Consumption &amp; deployment &amp; cloud </a:t>
              </a:r>
              <a:r>
                <a:rPr lang="en" sz="1000" dirty="0" err="1">
                  <a:solidFill>
                    <a:schemeClr val="dk1"/>
                  </a:solidFill>
                  <a:latin typeface="Gill Sans"/>
                  <a:ea typeface="Gill Sans"/>
                  <a:cs typeface="Gill Sans"/>
                  <a:sym typeface="Gill Sans"/>
                </a:rPr>
                <a:t>nativification</a:t>
              </a:r>
              <a:r>
                <a:rPr lang="en" sz="1000" dirty="0">
                  <a:solidFill>
                    <a:schemeClr val="dk1"/>
                  </a:solidFill>
                  <a:latin typeface="Gill Sans"/>
                  <a:ea typeface="Gill Sans"/>
                  <a:cs typeface="Gill Sans"/>
                  <a:sym typeface="Gill Sans"/>
                </a:rPr>
                <a:t> of ONAP </a:t>
              </a:r>
              <a:endParaRPr sz="1000" b="0" i="0" u="none" strike="noStrike" cap="none" dirty="0">
                <a:solidFill>
                  <a:schemeClr val="dk1"/>
                </a:solidFill>
                <a:latin typeface="Arial"/>
                <a:ea typeface="Arial"/>
                <a:cs typeface="Arial"/>
                <a:sym typeface="Arial"/>
              </a:endParaRPr>
            </a:p>
            <a:p>
              <a:pPr marL="177800" marR="0" lvl="1" indent="-158750" algn="l" rtl="0">
                <a:lnSpc>
                  <a:spcPct val="90000"/>
                </a:lnSpc>
                <a:spcBef>
                  <a:spcPts val="200"/>
                </a:spcBef>
                <a:spcAft>
                  <a:spcPts val="0"/>
                </a:spcAft>
                <a:buClr>
                  <a:schemeClr val="dk1"/>
                </a:buClr>
                <a:buSzPts val="900"/>
                <a:buFont typeface="Gill Sans"/>
                <a:buChar char="•"/>
              </a:pPr>
              <a:r>
                <a:rPr lang="en" sz="1000" dirty="0">
                  <a:solidFill>
                    <a:schemeClr val="dk1"/>
                  </a:solidFill>
                  <a:latin typeface="Gill Sans"/>
                  <a:ea typeface="Gill Sans"/>
                  <a:cs typeface="Gill Sans"/>
                  <a:sym typeface="Gill Sans"/>
                </a:rPr>
                <a:t>Major Cloud and Enterprise projects- L3AF (pipeline), EMCO, ODIM, </a:t>
              </a:r>
              <a:r>
                <a:rPr lang="en" sz="1000" dirty="0" err="1">
                  <a:solidFill>
                    <a:schemeClr val="dk1"/>
                  </a:solidFill>
                  <a:latin typeface="Gill Sans"/>
                  <a:ea typeface="Gill Sans"/>
                  <a:cs typeface="Gill Sans"/>
                  <a:sym typeface="Gill Sans"/>
                </a:rPr>
                <a:t>xGVela</a:t>
              </a:r>
              <a:endParaRPr sz="1000" b="0" i="0" u="none" strike="noStrike" cap="none" dirty="0">
                <a:solidFill>
                  <a:schemeClr val="dk1"/>
                </a:solidFill>
                <a:latin typeface="Arial"/>
                <a:ea typeface="Arial"/>
                <a:cs typeface="Arial"/>
                <a:sym typeface="Arial"/>
              </a:endParaRPr>
            </a:p>
            <a:p>
              <a:pPr marL="177800" marR="0" lvl="1" indent="-158750" algn="l" rtl="0">
                <a:lnSpc>
                  <a:spcPct val="90000"/>
                </a:lnSpc>
                <a:spcBef>
                  <a:spcPts val="200"/>
                </a:spcBef>
                <a:spcAft>
                  <a:spcPts val="0"/>
                </a:spcAft>
                <a:buClr>
                  <a:schemeClr val="dk1"/>
                </a:buClr>
                <a:buSzPts val="900"/>
                <a:buFont typeface="Gill Sans"/>
                <a:buChar char="•"/>
              </a:pPr>
              <a:r>
                <a:rPr lang="en" sz="1000" dirty="0">
                  <a:solidFill>
                    <a:schemeClr val="dk1"/>
                  </a:solidFill>
                  <a:latin typeface="Gill Sans"/>
                  <a:ea typeface="Gill Sans"/>
                  <a:cs typeface="Gill Sans"/>
                  <a:sym typeface="Gill Sans"/>
                </a:rPr>
                <a:t>LFN 5G Super Blueprint initiative has gained significant traction &amp; LFN now positioned as the Collaboration Umbrella</a:t>
              </a:r>
              <a:endParaRPr sz="1000" dirty="0">
                <a:solidFill>
                  <a:schemeClr val="dk1"/>
                </a:solidFill>
                <a:latin typeface="Gill Sans"/>
                <a:ea typeface="Gill Sans"/>
                <a:cs typeface="Gill Sans"/>
                <a:sym typeface="Gill Sans"/>
              </a:endParaRPr>
            </a:p>
            <a:p>
              <a:pPr marL="177800" marR="0" lvl="1" indent="-158750" algn="l" rtl="0">
                <a:lnSpc>
                  <a:spcPct val="90000"/>
                </a:lnSpc>
                <a:spcBef>
                  <a:spcPts val="200"/>
                </a:spcBef>
                <a:spcAft>
                  <a:spcPts val="0"/>
                </a:spcAft>
                <a:buClr>
                  <a:schemeClr val="dk1"/>
                </a:buClr>
                <a:buSzPts val="900"/>
                <a:buFont typeface="Gill Sans"/>
                <a:buChar char="•"/>
              </a:pPr>
              <a:r>
                <a:rPr lang="en" sz="1000" dirty="0">
                  <a:solidFill>
                    <a:schemeClr val="dk1"/>
                  </a:solidFill>
                  <a:latin typeface="Gill Sans"/>
                  <a:ea typeface="Gill Sans"/>
                  <a:cs typeface="Gill Sans"/>
                  <a:sym typeface="Gill Sans"/>
                </a:rPr>
                <a:t>Adjacent Networking projects gaining traction with LFN (US DoD consumption of LFN, Magma, ORAN SC, LF Edge, CNCF)</a:t>
              </a:r>
              <a:endParaRPr sz="1000" dirty="0">
                <a:solidFill>
                  <a:schemeClr val="dk1"/>
                </a:solidFill>
                <a:latin typeface="Gill Sans"/>
                <a:ea typeface="Gill Sans"/>
                <a:cs typeface="Gill Sans"/>
                <a:sym typeface="Gill Sans"/>
              </a:endParaRPr>
            </a:p>
            <a:p>
              <a:pPr marL="177800" marR="0" lvl="1" indent="-158750" algn="l" rtl="0">
                <a:lnSpc>
                  <a:spcPct val="90000"/>
                </a:lnSpc>
                <a:spcBef>
                  <a:spcPts val="200"/>
                </a:spcBef>
                <a:spcAft>
                  <a:spcPts val="0"/>
                </a:spcAft>
                <a:buClr>
                  <a:schemeClr val="dk1"/>
                </a:buClr>
                <a:buSzPts val="900"/>
                <a:buFont typeface="Gill Sans"/>
                <a:buChar char="•"/>
              </a:pPr>
              <a:r>
                <a:rPr lang="en" sz="1000" dirty="0">
                  <a:solidFill>
                    <a:schemeClr val="dk1"/>
                  </a:solidFill>
                  <a:latin typeface="Gill Sans"/>
                  <a:ea typeface="Gill Sans"/>
                  <a:cs typeface="Gill Sans"/>
                  <a:sym typeface="Gill Sans"/>
                </a:rPr>
                <a:t>MAC focusing on next gen messaging and thought leadership (framework established) </a:t>
              </a:r>
              <a:endParaRPr sz="1000" dirty="0">
                <a:solidFill>
                  <a:schemeClr val="dk1"/>
                </a:solidFill>
                <a:latin typeface="Gill Sans"/>
                <a:ea typeface="Gill Sans"/>
                <a:cs typeface="Gill Sans"/>
                <a:sym typeface="Gill Sans"/>
              </a:endParaRPr>
            </a:p>
          </p:txBody>
        </p:sp>
        <p:sp>
          <p:nvSpPr>
            <p:cNvPr id="18" name="Google Shape;697;p100">
              <a:extLst>
                <a:ext uri="{FF2B5EF4-FFF2-40B4-BE49-F238E27FC236}">
                  <a16:creationId xmlns:a16="http://schemas.microsoft.com/office/drawing/2014/main" id="{04FF7DE7-B0FE-BA4F-B933-9C5D1B128557}"/>
                </a:ext>
              </a:extLst>
            </p:cNvPr>
            <p:cNvSpPr/>
            <p:nvPr/>
          </p:nvSpPr>
          <p:spPr>
            <a:xfrm>
              <a:off x="3800965" y="50"/>
              <a:ext cx="3331200" cy="927165"/>
            </a:xfrm>
            <a:prstGeom prst="rect">
              <a:avLst/>
            </a:prstGeom>
            <a:solidFill>
              <a:srgbClr val="32A1FE"/>
            </a:solidFill>
            <a:ln w="12700" cap="flat" cmpd="sng">
              <a:solidFill>
                <a:srgbClr val="32A1FE"/>
              </a:solidFill>
              <a:prstDash val="solid"/>
              <a:miter lim="800000"/>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Gill Sans"/>
                <a:ea typeface="Gill Sans"/>
                <a:cs typeface="Gill Sans"/>
                <a:sym typeface="Gill Sans"/>
              </a:endParaRPr>
            </a:p>
          </p:txBody>
        </p:sp>
        <p:sp>
          <p:nvSpPr>
            <p:cNvPr id="19" name="Google Shape;698;p100">
              <a:extLst>
                <a:ext uri="{FF2B5EF4-FFF2-40B4-BE49-F238E27FC236}">
                  <a16:creationId xmlns:a16="http://schemas.microsoft.com/office/drawing/2014/main" id="{C0FF4DC4-279D-A848-BD30-74E00B502ACD}"/>
                </a:ext>
              </a:extLst>
            </p:cNvPr>
            <p:cNvSpPr txBox="1"/>
            <p:nvPr/>
          </p:nvSpPr>
          <p:spPr>
            <a:xfrm>
              <a:off x="3800965" y="50"/>
              <a:ext cx="3331200" cy="927174"/>
            </a:xfrm>
            <a:prstGeom prst="rect">
              <a:avLst/>
            </a:prstGeom>
            <a:noFill/>
            <a:ln>
              <a:noFill/>
            </a:ln>
          </p:spPr>
          <p:txBody>
            <a:bodyPr spcFirstLastPara="1" wrap="square" lIns="96000" tIns="54875" rIns="96000" bIns="54875" anchor="ctr" anchorCtr="0">
              <a:noAutofit/>
            </a:bodyPr>
            <a:lstStyle/>
            <a:p>
              <a:pPr marL="0" marR="0" lvl="0" indent="0" algn="ctr" rtl="0">
                <a:lnSpc>
                  <a:spcPct val="90000"/>
                </a:lnSpc>
                <a:spcBef>
                  <a:spcPts val="0"/>
                </a:spcBef>
                <a:spcAft>
                  <a:spcPts val="0"/>
                </a:spcAft>
                <a:buClr>
                  <a:srgbClr val="000000"/>
                </a:buClr>
                <a:buSzPts val="1400"/>
                <a:buFont typeface="Arial"/>
                <a:buNone/>
              </a:pPr>
              <a:r>
                <a:rPr lang="en" sz="1400" b="1" i="0" u="none" strike="noStrike" cap="none">
                  <a:solidFill>
                    <a:schemeClr val="lt1"/>
                  </a:solidFill>
                  <a:latin typeface="Gill Sans"/>
                  <a:ea typeface="Gill Sans"/>
                  <a:cs typeface="Gill Sans"/>
                  <a:sym typeface="Gill Sans"/>
                </a:rPr>
                <a:t>Create shared technology and community</a:t>
              </a:r>
              <a:endParaRPr sz="1100" b="0" i="0" u="none" strike="noStrike" cap="none">
                <a:solidFill>
                  <a:schemeClr val="dk1"/>
                </a:solidFill>
                <a:latin typeface="Gill Sans"/>
                <a:ea typeface="Gill Sans"/>
                <a:cs typeface="Gill Sans"/>
                <a:sym typeface="Gill Sans"/>
              </a:endParaRPr>
            </a:p>
          </p:txBody>
        </p:sp>
        <p:sp>
          <p:nvSpPr>
            <p:cNvPr id="21" name="Google Shape;700;p100">
              <a:extLst>
                <a:ext uri="{FF2B5EF4-FFF2-40B4-BE49-F238E27FC236}">
                  <a16:creationId xmlns:a16="http://schemas.microsoft.com/office/drawing/2014/main" id="{AA7EEF80-2F80-1540-87BF-EA639AE4FD90}"/>
                </a:ext>
              </a:extLst>
            </p:cNvPr>
            <p:cNvSpPr txBox="1"/>
            <p:nvPr/>
          </p:nvSpPr>
          <p:spPr>
            <a:xfrm>
              <a:off x="3800940" y="947347"/>
              <a:ext cx="3331200" cy="2648400"/>
            </a:xfrm>
            <a:prstGeom prst="rect">
              <a:avLst/>
            </a:prstGeom>
            <a:noFill/>
            <a:ln>
              <a:noFill/>
            </a:ln>
          </p:spPr>
          <p:txBody>
            <a:bodyPr spcFirstLastPara="1" wrap="square" lIns="72000" tIns="72000" rIns="96000" bIns="108000" anchor="t" anchorCtr="0">
              <a:noAutofit/>
            </a:bodyPr>
            <a:lstStyle/>
            <a:p>
              <a:pPr marL="127000" marR="0" lvl="1" indent="-114300" algn="l" rtl="0">
                <a:lnSpc>
                  <a:spcPct val="90000"/>
                </a:lnSpc>
                <a:spcBef>
                  <a:spcPts val="0"/>
                </a:spcBef>
                <a:spcAft>
                  <a:spcPts val="0"/>
                </a:spcAft>
                <a:buClr>
                  <a:schemeClr val="dk1"/>
                </a:buClr>
                <a:buSzPts val="900"/>
                <a:buFont typeface="Gill Sans"/>
                <a:buChar char="•"/>
              </a:pPr>
              <a:r>
                <a:rPr lang="en" sz="1000" dirty="0">
                  <a:solidFill>
                    <a:schemeClr val="dk1"/>
                  </a:solidFill>
                  <a:latin typeface="Gill Sans"/>
                  <a:ea typeface="Gill Sans"/>
                  <a:cs typeface="Gill Sans"/>
                  <a:sym typeface="Gill Sans"/>
                </a:rPr>
                <a:t>3 New Projects in 2021 (</a:t>
              </a:r>
              <a:r>
                <a:rPr lang="en" sz="1000" dirty="0" err="1">
                  <a:solidFill>
                    <a:schemeClr val="dk1"/>
                  </a:solidFill>
                  <a:latin typeface="Gill Sans"/>
                  <a:ea typeface="Gill Sans"/>
                  <a:cs typeface="Gill Sans"/>
                  <a:sym typeface="Gill Sans"/>
                </a:rPr>
                <a:t>xGVela</a:t>
              </a:r>
              <a:r>
                <a:rPr lang="en" sz="1000" dirty="0">
                  <a:solidFill>
                    <a:schemeClr val="dk1"/>
                  </a:solidFill>
                  <a:latin typeface="Gill Sans"/>
                  <a:ea typeface="Gill Sans"/>
                  <a:cs typeface="Gill Sans"/>
                  <a:sym typeface="Gill Sans"/>
                </a:rPr>
                <a:t>, ODIM, EMCO) as part of LFN Sandbox and L3AF as LF project</a:t>
              </a:r>
              <a:endParaRPr sz="1000" b="0" i="0" u="none" strike="noStrike" cap="none" dirty="0">
                <a:solidFill>
                  <a:schemeClr val="dk1"/>
                </a:solidFill>
                <a:latin typeface="Gill Sans"/>
                <a:ea typeface="Gill Sans"/>
                <a:cs typeface="Gill Sans"/>
                <a:sym typeface="Gill Sans"/>
              </a:endParaRPr>
            </a:p>
            <a:p>
              <a:pPr marL="127000" marR="0" lvl="1" indent="-114300" algn="l" rtl="0">
                <a:lnSpc>
                  <a:spcPct val="90000"/>
                </a:lnSpc>
                <a:spcBef>
                  <a:spcPts val="200"/>
                </a:spcBef>
                <a:spcAft>
                  <a:spcPts val="0"/>
                </a:spcAft>
                <a:buClr>
                  <a:schemeClr val="dk1"/>
                </a:buClr>
                <a:buSzPts val="900"/>
                <a:buFont typeface="Gill Sans"/>
                <a:buChar char="•"/>
              </a:pPr>
              <a:r>
                <a:rPr lang="en" sz="1000" dirty="0">
                  <a:solidFill>
                    <a:schemeClr val="dk1"/>
                  </a:solidFill>
                  <a:latin typeface="Gill Sans"/>
                  <a:ea typeface="Gill Sans"/>
                  <a:cs typeface="Gill Sans"/>
                  <a:sym typeface="Gill Sans"/>
                </a:rPr>
                <a:t>LFN projects interworking and interop with SDOs and other OSS communities like CNCF, LF Edge, OIF</a:t>
              </a:r>
              <a:endParaRPr sz="1000" dirty="0">
                <a:solidFill>
                  <a:schemeClr val="dk1"/>
                </a:solidFill>
                <a:latin typeface="Gill Sans"/>
                <a:ea typeface="Gill Sans"/>
                <a:cs typeface="Gill Sans"/>
                <a:sym typeface="Gill Sans"/>
              </a:endParaRPr>
            </a:p>
            <a:p>
              <a:pPr marL="127000" marR="0" lvl="1" indent="-114300" algn="l" rtl="0">
                <a:lnSpc>
                  <a:spcPct val="90000"/>
                </a:lnSpc>
                <a:spcBef>
                  <a:spcPts val="200"/>
                </a:spcBef>
                <a:spcAft>
                  <a:spcPts val="0"/>
                </a:spcAft>
                <a:buClr>
                  <a:schemeClr val="dk1"/>
                </a:buClr>
                <a:buSzPts val="900"/>
                <a:buFont typeface="Gill Sans"/>
                <a:buChar char="•"/>
              </a:pPr>
              <a:r>
                <a:rPr lang="en" sz="1000" dirty="0">
                  <a:solidFill>
                    <a:schemeClr val="dk1"/>
                  </a:solidFill>
                  <a:latin typeface="Gill Sans"/>
                  <a:ea typeface="Gill Sans"/>
                  <a:cs typeface="Gill Sans"/>
                  <a:sym typeface="Gill Sans"/>
                </a:rPr>
                <a:t>TAC focus on people recognition - badges in 2022 to outstanding contributors. </a:t>
              </a:r>
              <a:endParaRPr sz="1000" dirty="0">
                <a:solidFill>
                  <a:schemeClr val="dk1"/>
                </a:solidFill>
                <a:latin typeface="Gill Sans"/>
                <a:ea typeface="Gill Sans"/>
                <a:cs typeface="Gill Sans"/>
                <a:sym typeface="Gill Sans"/>
              </a:endParaRPr>
            </a:p>
            <a:p>
              <a:pPr marL="127000" marR="0" lvl="1" indent="-114300" algn="l" rtl="0">
                <a:lnSpc>
                  <a:spcPct val="90000"/>
                </a:lnSpc>
                <a:spcBef>
                  <a:spcPts val="200"/>
                </a:spcBef>
                <a:spcAft>
                  <a:spcPts val="0"/>
                </a:spcAft>
                <a:buClr>
                  <a:schemeClr val="dk1"/>
                </a:buClr>
                <a:buSzPts val="900"/>
                <a:buFont typeface="Gill Sans"/>
                <a:buChar char="•"/>
              </a:pPr>
              <a:r>
                <a:rPr lang="en" sz="1000" dirty="0">
                  <a:solidFill>
                    <a:schemeClr val="dk1"/>
                  </a:solidFill>
                  <a:latin typeface="Gill Sans"/>
                  <a:ea typeface="Gill Sans"/>
                  <a:cs typeface="Gill Sans"/>
                  <a:sym typeface="Gill Sans"/>
                </a:rPr>
                <a:t>LFN Security forum started sharing best practices. </a:t>
              </a:r>
              <a:endParaRPr sz="1000" dirty="0">
                <a:solidFill>
                  <a:schemeClr val="dk1"/>
                </a:solidFill>
                <a:latin typeface="Gill Sans"/>
                <a:ea typeface="Gill Sans"/>
                <a:cs typeface="Gill Sans"/>
                <a:sym typeface="Gill Sans"/>
              </a:endParaRPr>
            </a:p>
            <a:p>
              <a:pPr marL="127000" marR="0" lvl="1" indent="-114300" algn="l" rtl="0">
                <a:lnSpc>
                  <a:spcPct val="90000"/>
                </a:lnSpc>
                <a:spcBef>
                  <a:spcPts val="200"/>
                </a:spcBef>
                <a:spcAft>
                  <a:spcPts val="0"/>
                </a:spcAft>
                <a:buClr>
                  <a:schemeClr val="dk1"/>
                </a:buClr>
                <a:buSzPts val="900"/>
                <a:buFont typeface="Gill Sans"/>
                <a:buChar char="•"/>
              </a:pPr>
              <a:r>
                <a:rPr lang="en" sz="1000" dirty="0">
                  <a:solidFill>
                    <a:schemeClr val="dk1"/>
                  </a:solidFill>
                  <a:latin typeface="Gill Sans"/>
                  <a:ea typeface="Gill Sans"/>
                  <a:cs typeface="Gill Sans"/>
                  <a:sym typeface="Gill Sans"/>
                </a:rPr>
                <a:t>All TSCs functional, delivered releases as planned. No organization issues. </a:t>
              </a:r>
              <a:endParaRPr sz="1000" dirty="0">
                <a:solidFill>
                  <a:schemeClr val="dk1"/>
                </a:solidFill>
                <a:latin typeface="Gill Sans"/>
                <a:ea typeface="Gill Sans"/>
                <a:cs typeface="Gill Sans"/>
                <a:sym typeface="Gill Sans"/>
              </a:endParaRPr>
            </a:p>
            <a:p>
              <a:pPr marL="127000" marR="0" lvl="1" indent="-114300" algn="l" rtl="0">
                <a:lnSpc>
                  <a:spcPct val="90000"/>
                </a:lnSpc>
                <a:spcBef>
                  <a:spcPts val="200"/>
                </a:spcBef>
                <a:spcAft>
                  <a:spcPts val="0"/>
                </a:spcAft>
                <a:buClr>
                  <a:schemeClr val="dk1"/>
                </a:buClr>
                <a:buSzPts val="900"/>
                <a:buFont typeface="Gill Sans"/>
                <a:buChar char="•"/>
              </a:pPr>
              <a:r>
                <a:rPr lang="en" sz="1000" dirty="0">
                  <a:solidFill>
                    <a:schemeClr val="dk1"/>
                  </a:solidFill>
                  <a:latin typeface="Gill Sans"/>
                  <a:ea typeface="Gill Sans"/>
                  <a:cs typeface="Gill Sans"/>
                  <a:sym typeface="Gill Sans"/>
                </a:rPr>
                <a:t>EUAG published multiple white papers including NFV Testing and Automation for CNF and VNF, NFV and Intelligent Networking and AI  </a:t>
              </a:r>
              <a:endParaRPr sz="1000" dirty="0">
                <a:solidFill>
                  <a:schemeClr val="dk1"/>
                </a:solidFill>
                <a:latin typeface="Gill Sans"/>
                <a:ea typeface="Gill Sans"/>
                <a:cs typeface="Gill Sans"/>
                <a:sym typeface="Gill Sans"/>
              </a:endParaRPr>
            </a:p>
          </p:txBody>
        </p:sp>
        <p:sp>
          <p:nvSpPr>
            <p:cNvPr id="22" name="Google Shape;701;p100">
              <a:extLst>
                <a:ext uri="{FF2B5EF4-FFF2-40B4-BE49-F238E27FC236}">
                  <a16:creationId xmlns:a16="http://schemas.microsoft.com/office/drawing/2014/main" id="{2716F356-3336-FD4B-89CE-7FCD3F660D13}"/>
                </a:ext>
              </a:extLst>
            </p:cNvPr>
            <p:cNvSpPr/>
            <p:nvPr/>
          </p:nvSpPr>
          <p:spPr>
            <a:xfrm>
              <a:off x="7598525" y="59"/>
              <a:ext cx="3674400" cy="947288"/>
            </a:xfrm>
            <a:prstGeom prst="rect">
              <a:avLst/>
            </a:prstGeom>
            <a:solidFill>
              <a:srgbClr val="32A1FE"/>
            </a:solidFill>
            <a:ln w="12700" cap="flat" cmpd="sng">
              <a:solidFill>
                <a:srgbClr val="32A1FE"/>
              </a:solidFill>
              <a:prstDash val="solid"/>
              <a:miter lim="800000"/>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Gill Sans"/>
                <a:ea typeface="Gill Sans"/>
                <a:cs typeface="Gill Sans"/>
                <a:sym typeface="Gill Sans"/>
              </a:endParaRPr>
            </a:p>
          </p:txBody>
        </p:sp>
        <p:sp>
          <p:nvSpPr>
            <p:cNvPr id="23" name="Google Shape;702;p100">
              <a:extLst>
                <a:ext uri="{FF2B5EF4-FFF2-40B4-BE49-F238E27FC236}">
                  <a16:creationId xmlns:a16="http://schemas.microsoft.com/office/drawing/2014/main" id="{EC421580-ED70-DD4F-928E-8BCF519C7E8D}"/>
                </a:ext>
              </a:extLst>
            </p:cNvPr>
            <p:cNvSpPr txBox="1"/>
            <p:nvPr/>
          </p:nvSpPr>
          <p:spPr>
            <a:xfrm>
              <a:off x="7649658" y="59"/>
              <a:ext cx="3572100" cy="798251"/>
            </a:xfrm>
            <a:prstGeom prst="rect">
              <a:avLst/>
            </a:prstGeom>
            <a:noFill/>
            <a:ln>
              <a:noFill/>
            </a:ln>
          </p:spPr>
          <p:txBody>
            <a:bodyPr spcFirstLastPara="1" wrap="square" lIns="96000" tIns="54875" rIns="96000" bIns="54875" anchor="ctr" anchorCtr="0">
              <a:noAutofit/>
            </a:bodyPr>
            <a:lstStyle/>
            <a:p>
              <a:pPr marL="0" marR="0" lvl="0" indent="0" algn="ctr" rtl="0">
                <a:lnSpc>
                  <a:spcPct val="90000"/>
                </a:lnSpc>
                <a:spcBef>
                  <a:spcPts val="0"/>
                </a:spcBef>
                <a:spcAft>
                  <a:spcPts val="0"/>
                </a:spcAft>
                <a:buClr>
                  <a:srgbClr val="000000"/>
                </a:buClr>
                <a:buSzPts val="1400"/>
                <a:buFont typeface="Arial"/>
                <a:buNone/>
              </a:pPr>
              <a:r>
                <a:rPr lang="en" sz="1400" b="1" i="0" u="none" strike="noStrike" cap="none" dirty="0">
                  <a:solidFill>
                    <a:schemeClr val="lt1"/>
                  </a:solidFill>
                  <a:latin typeface="Gill Sans"/>
                  <a:ea typeface="Gill Sans"/>
                  <a:cs typeface="Gill Sans"/>
                  <a:sym typeface="Gill Sans"/>
                </a:rPr>
                <a:t>Execute &amp; Operate Efficiently (Operations)</a:t>
              </a:r>
              <a:endParaRPr sz="1100" b="0" i="0" u="none" strike="noStrike" cap="none" dirty="0">
                <a:solidFill>
                  <a:schemeClr val="dk1"/>
                </a:solidFill>
                <a:latin typeface="Gill Sans"/>
                <a:ea typeface="Gill Sans"/>
                <a:cs typeface="Gill Sans"/>
                <a:sym typeface="Gill Sans"/>
              </a:endParaRPr>
            </a:p>
          </p:txBody>
        </p:sp>
        <p:sp>
          <p:nvSpPr>
            <p:cNvPr id="25" name="Google Shape;704;p100">
              <a:extLst>
                <a:ext uri="{FF2B5EF4-FFF2-40B4-BE49-F238E27FC236}">
                  <a16:creationId xmlns:a16="http://schemas.microsoft.com/office/drawing/2014/main" id="{36BFC683-D3F2-2D43-965D-E03A47D82FA9}"/>
                </a:ext>
              </a:extLst>
            </p:cNvPr>
            <p:cNvSpPr txBox="1"/>
            <p:nvPr/>
          </p:nvSpPr>
          <p:spPr>
            <a:xfrm>
              <a:off x="7598506" y="959215"/>
              <a:ext cx="3674400" cy="3640020"/>
            </a:xfrm>
            <a:prstGeom prst="rect">
              <a:avLst/>
            </a:prstGeom>
            <a:noFill/>
            <a:ln>
              <a:noFill/>
            </a:ln>
          </p:spPr>
          <p:txBody>
            <a:bodyPr spcFirstLastPara="1" wrap="square" lIns="72000" tIns="72000" rIns="96000" bIns="108000" anchor="t" anchorCtr="0">
              <a:noAutofit/>
            </a:bodyPr>
            <a:lstStyle/>
            <a:p>
              <a:pPr marL="127000" marR="0" lvl="1" indent="-114300" algn="l" rtl="0">
                <a:lnSpc>
                  <a:spcPct val="100000"/>
                </a:lnSpc>
                <a:spcBef>
                  <a:spcPts val="200"/>
                </a:spcBef>
                <a:spcAft>
                  <a:spcPts val="0"/>
                </a:spcAft>
                <a:buClr>
                  <a:schemeClr val="dk1"/>
                </a:buClr>
                <a:buSzPts val="800"/>
                <a:buFont typeface="Gill Sans"/>
                <a:buChar char="•"/>
              </a:pPr>
              <a:r>
                <a:rPr lang="en" sz="900" dirty="0">
                  <a:solidFill>
                    <a:schemeClr val="dk1"/>
                  </a:solidFill>
                  <a:latin typeface="Gill Sans"/>
                  <a:ea typeface="Gill Sans"/>
                  <a:cs typeface="Gill Sans"/>
                  <a:sym typeface="Gill Sans"/>
                </a:rPr>
                <a:t>Annual LFN operations survey demonstrated Y/Y improvements across most categories/KPIs and 1st GB Strategy survey was conducted</a:t>
              </a:r>
              <a:endParaRPr sz="900" dirty="0">
                <a:solidFill>
                  <a:schemeClr val="dk1"/>
                </a:solidFill>
                <a:latin typeface="Gill Sans"/>
                <a:ea typeface="Gill Sans"/>
                <a:cs typeface="Gill Sans"/>
                <a:sym typeface="Gill Sans"/>
              </a:endParaRPr>
            </a:p>
            <a:p>
              <a:pPr marL="127000" marR="0" lvl="1" indent="-114300" algn="l" rtl="0">
                <a:lnSpc>
                  <a:spcPct val="100000"/>
                </a:lnSpc>
                <a:spcBef>
                  <a:spcPts val="200"/>
                </a:spcBef>
                <a:spcAft>
                  <a:spcPts val="0"/>
                </a:spcAft>
                <a:buClr>
                  <a:schemeClr val="dk1"/>
                </a:buClr>
                <a:buSzPts val="800"/>
                <a:buFont typeface="Gill Sans"/>
                <a:buChar char="•"/>
              </a:pPr>
              <a:r>
                <a:rPr lang="en" sz="900" dirty="0">
                  <a:solidFill>
                    <a:schemeClr val="dk1"/>
                  </a:solidFill>
                  <a:latin typeface="Gill Sans"/>
                  <a:ea typeface="Gill Sans"/>
                  <a:cs typeface="Gill Sans"/>
                  <a:sym typeface="Gill Sans"/>
                </a:rPr>
                <a:t>Team has continued providing feedback and enhancement requests to improve LFX functionality in several key areas</a:t>
              </a:r>
              <a:endParaRPr sz="900" dirty="0">
                <a:solidFill>
                  <a:schemeClr val="dk1"/>
                </a:solidFill>
                <a:latin typeface="Gill Sans"/>
                <a:ea typeface="Gill Sans"/>
                <a:cs typeface="Gill Sans"/>
                <a:sym typeface="Gill Sans"/>
              </a:endParaRPr>
            </a:p>
            <a:p>
              <a:pPr marL="127000" marR="0" lvl="1" indent="-114300" algn="l" rtl="0">
                <a:lnSpc>
                  <a:spcPct val="100000"/>
                </a:lnSpc>
                <a:spcBef>
                  <a:spcPts val="200"/>
                </a:spcBef>
                <a:spcAft>
                  <a:spcPts val="0"/>
                </a:spcAft>
                <a:buClr>
                  <a:schemeClr val="dk1"/>
                </a:buClr>
                <a:buSzPts val="800"/>
                <a:buFont typeface="Gill Sans"/>
                <a:buChar char="•"/>
              </a:pPr>
              <a:r>
                <a:rPr lang="en" sz="900" dirty="0">
                  <a:solidFill>
                    <a:schemeClr val="dk1"/>
                  </a:solidFill>
                  <a:latin typeface="Gill Sans"/>
                  <a:ea typeface="Gill Sans"/>
                  <a:cs typeface="Gill Sans"/>
                  <a:sym typeface="Gill Sans"/>
                </a:rPr>
                <a:t>New model of leveraging common infrastructure (</a:t>
              </a:r>
              <a:r>
                <a:rPr lang="en" sz="900" dirty="0" err="1">
                  <a:solidFill>
                    <a:schemeClr val="dk1"/>
                  </a:solidFill>
                  <a:latin typeface="Gill Sans"/>
                  <a:ea typeface="Gill Sans"/>
                  <a:cs typeface="Gill Sans"/>
                  <a:sym typeface="Gill Sans"/>
                </a:rPr>
                <a:t>eg</a:t>
              </a:r>
              <a:r>
                <a:rPr lang="en" sz="900" dirty="0">
                  <a:solidFill>
                    <a:schemeClr val="dk1"/>
                  </a:solidFill>
                  <a:latin typeface="Gill Sans"/>
                  <a:ea typeface="Gill Sans"/>
                  <a:cs typeface="Gill Sans"/>
                  <a:sym typeface="Gill Sans"/>
                </a:rPr>
                <a:t> LFN wiki) with lower infrastructure costs for new LFN projects</a:t>
              </a:r>
              <a:endParaRPr sz="900" dirty="0">
                <a:solidFill>
                  <a:schemeClr val="dk1"/>
                </a:solidFill>
                <a:latin typeface="Gill Sans"/>
                <a:ea typeface="Gill Sans"/>
                <a:cs typeface="Gill Sans"/>
                <a:sym typeface="Gill Sans"/>
              </a:endParaRPr>
            </a:p>
            <a:p>
              <a:pPr marL="127000" marR="0" lvl="1" indent="-114300" algn="l" rtl="0">
                <a:lnSpc>
                  <a:spcPct val="100000"/>
                </a:lnSpc>
                <a:spcBef>
                  <a:spcPts val="200"/>
                </a:spcBef>
                <a:spcAft>
                  <a:spcPts val="0"/>
                </a:spcAft>
                <a:buClr>
                  <a:schemeClr val="dk1"/>
                </a:buClr>
                <a:buSzPts val="800"/>
                <a:buFont typeface="Gill Sans"/>
                <a:buChar char="•"/>
              </a:pPr>
              <a:r>
                <a:rPr lang="en" sz="900" dirty="0">
                  <a:solidFill>
                    <a:schemeClr val="dk1"/>
                  </a:solidFill>
                  <a:latin typeface="Gill Sans"/>
                  <a:ea typeface="Gill Sans"/>
                  <a:cs typeface="Gill Sans"/>
                  <a:sym typeface="Gill Sans"/>
                </a:rPr>
                <a:t>Delivered two 4-day Developer and Testing Forums - 600+ attendees across 8 different LFN Project communities and work is already underway for 2022 events</a:t>
              </a:r>
              <a:endParaRPr sz="900" dirty="0">
                <a:solidFill>
                  <a:schemeClr val="dk1"/>
                </a:solidFill>
                <a:latin typeface="Gill Sans"/>
                <a:ea typeface="Gill Sans"/>
                <a:cs typeface="Gill Sans"/>
                <a:sym typeface="Gill Sans"/>
              </a:endParaRPr>
            </a:p>
            <a:p>
              <a:pPr marL="127000" marR="0" lvl="1" indent="-114300" algn="l" rtl="0">
                <a:lnSpc>
                  <a:spcPct val="100000"/>
                </a:lnSpc>
                <a:spcBef>
                  <a:spcPts val="200"/>
                </a:spcBef>
                <a:spcAft>
                  <a:spcPts val="0"/>
                </a:spcAft>
                <a:buClr>
                  <a:schemeClr val="dk1"/>
                </a:buClr>
                <a:buSzPts val="800"/>
                <a:buFont typeface="Gill Sans"/>
                <a:buChar char="•"/>
              </a:pPr>
              <a:r>
                <a:rPr lang="en" sz="900" dirty="0">
                  <a:solidFill>
                    <a:schemeClr val="dk1"/>
                  </a:solidFill>
                  <a:latin typeface="Gill Sans"/>
                  <a:ea typeface="Gill Sans"/>
                  <a:cs typeface="Gill Sans"/>
                  <a:sym typeface="Gill Sans"/>
                </a:rPr>
                <a:t>Restructured the TPM team (Now Technical Community Architects) to better balance the workload across projects and focus on strategic initiatives across LFN</a:t>
              </a:r>
              <a:endParaRPr sz="900" dirty="0">
                <a:solidFill>
                  <a:schemeClr val="dk1"/>
                </a:solidFill>
                <a:latin typeface="Gill Sans"/>
                <a:ea typeface="Gill Sans"/>
                <a:cs typeface="Gill Sans"/>
                <a:sym typeface="Gill Sans"/>
              </a:endParaRPr>
            </a:p>
            <a:p>
              <a:pPr marL="127000" marR="0" lvl="1" indent="-114300" algn="l" rtl="0">
                <a:lnSpc>
                  <a:spcPct val="100000"/>
                </a:lnSpc>
                <a:spcBef>
                  <a:spcPts val="200"/>
                </a:spcBef>
                <a:spcAft>
                  <a:spcPts val="0"/>
                </a:spcAft>
                <a:buClr>
                  <a:schemeClr val="dk1"/>
                </a:buClr>
                <a:buSzPts val="800"/>
                <a:buFont typeface="Gill Sans"/>
                <a:buChar char="•"/>
              </a:pPr>
              <a:r>
                <a:rPr lang="en" sz="900" dirty="0">
                  <a:solidFill>
                    <a:schemeClr val="dk1"/>
                  </a:solidFill>
                  <a:latin typeface="Gill Sans"/>
                  <a:ea typeface="Gill Sans"/>
                  <a:cs typeface="Gill Sans"/>
                  <a:sym typeface="Gill Sans"/>
                </a:rPr>
                <a:t>Began expanded work with the </a:t>
              </a:r>
              <a:r>
                <a:rPr lang="en" sz="900" dirty="0" err="1">
                  <a:solidFill>
                    <a:schemeClr val="dk1"/>
                  </a:solidFill>
                  <a:latin typeface="Gill Sans"/>
                  <a:ea typeface="Gill Sans"/>
                  <a:cs typeface="Gill Sans"/>
                  <a:sym typeface="Gill Sans"/>
                </a:rPr>
                <a:t>Anuket</a:t>
              </a:r>
              <a:r>
                <a:rPr lang="en" sz="900" dirty="0">
                  <a:solidFill>
                    <a:schemeClr val="dk1"/>
                  </a:solidFill>
                  <a:latin typeface="Gill Sans"/>
                  <a:ea typeface="Gill Sans"/>
                  <a:cs typeface="Gill Sans"/>
                  <a:sym typeface="Gill Sans"/>
                </a:rPr>
                <a:t> and ONAP communities and IT to move towards more self-managed infrastructure in response to community needs</a:t>
              </a:r>
              <a:endParaRPr sz="900" dirty="0">
                <a:solidFill>
                  <a:schemeClr val="dk1"/>
                </a:solidFill>
                <a:latin typeface="Gill Sans"/>
                <a:ea typeface="Gill Sans"/>
                <a:cs typeface="Gill Sans"/>
                <a:sym typeface="Gill Sans"/>
              </a:endParaRPr>
            </a:p>
          </p:txBody>
        </p:sp>
      </p:grpSp>
      <p:sp>
        <p:nvSpPr>
          <p:cNvPr id="28" name="Google Shape;707;p100">
            <a:extLst>
              <a:ext uri="{FF2B5EF4-FFF2-40B4-BE49-F238E27FC236}">
                <a16:creationId xmlns:a16="http://schemas.microsoft.com/office/drawing/2014/main" id="{9E716B4E-C9BC-C145-9CCD-3D6AF2AE11F8}"/>
              </a:ext>
            </a:extLst>
          </p:cNvPr>
          <p:cNvSpPr txBox="1">
            <a:spLocks noGrp="1"/>
          </p:cNvSpPr>
          <p:nvPr>
            <p:ph type="sldNum" idx="12"/>
          </p:nvPr>
        </p:nvSpPr>
        <p:spPr>
          <a:xfrm>
            <a:off x="8855476" y="4937760"/>
            <a:ext cx="288600" cy="205500"/>
          </a:xfrm>
          <a:prstGeom prst="rect">
            <a:avLst/>
          </a:prstGeom>
          <a:no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rgbClr val="2F2F2F"/>
              </a:buClr>
              <a:buSzPts val="800"/>
              <a:buFont typeface="Gill Sans"/>
              <a:buNone/>
            </a:pPr>
            <a:fld id="{00000000-1234-1234-1234-123412341234}" type="slidenum">
              <a:rPr lang="en" sz="800" b="0" i="0" u="none" strike="noStrike" cap="none">
                <a:solidFill>
                  <a:srgbClr val="2F2F2F"/>
                </a:solidFill>
                <a:latin typeface="Gill Sans"/>
                <a:ea typeface="Gill Sans"/>
                <a:cs typeface="Gill Sans"/>
                <a:sym typeface="Gill Sans"/>
              </a:rPr>
              <a:t>18</a:t>
            </a:fld>
            <a:endParaRPr sz="800" b="0" i="0" u="none" strike="noStrike" cap="none">
              <a:solidFill>
                <a:srgbClr val="2F2F2F"/>
              </a:solidFill>
              <a:latin typeface="Gill Sans"/>
              <a:ea typeface="Gill Sans"/>
              <a:cs typeface="Gill Sans"/>
              <a:sym typeface="Gill Sans"/>
            </a:endParaRPr>
          </a:p>
        </p:txBody>
      </p:sp>
      <p:sp>
        <p:nvSpPr>
          <p:cNvPr id="10" name="Oval 9">
            <a:extLst>
              <a:ext uri="{FF2B5EF4-FFF2-40B4-BE49-F238E27FC236}">
                <a16:creationId xmlns:a16="http://schemas.microsoft.com/office/drawing/2014/main" id="{7C8B235F-482D-494F-8D96-81F0F688F876}"/>
              </a:ext>
            </a:extLst>
          </p:cNvPr>
          <p:cNvSpPr/>
          <p:nvPr/>
        </p:nvSpPr>
        <p:spPr>
          <a:xfrm>
            <a:off x="657112" y="1734632"/>
            <a:ext cx="1720327" cy="28772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noFill/>
            </a:endParaRPr>
          </a:p>
        </p:txBody>
      </p:sp>
      <p:sp>
        <p:nvSpPr>
          <p:cNvPr id="48" name="Oval 47">
            <a:extLst>
              <a:ext uri="{FF2B5EF4-FFF2-40B4-BE49-F238E27FC236}">
                <a16:creationId xmlns:a16="http://schemas.microsoft.com/office/drawing/2014/main" id="{2AF15429-4543-3142-AF6B-B2BF6A6F775E}"/>
              </a:ext>
            </a:extLst>
          </p:cNvPr>
          <p:cNvSpPr/>
          <p:nvPr/>
        </p:nvSpPr>
        <p:spPr>
          <a:xfrm>
            <a:off x="433784" y="2004491"/>
            <a:ext cx="2533200" cy="28772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noFill/>
            </a:endParaRPr>
          </a:p>
        </p:txBody>
      </p:sp>
      <p:sp>
        <p:nvSpPr>
          <p:cNvPr id="49" name="Oval 48">
            <a:extLst>
              <a:ext uri="{FF2B5EF4-FFF2-40B4-BE49-F238E27FC236}">
                <a16:creationId xmlns:a16="http://schemas.microsoft.com/office/drawing/2014/main" id="{6093D56C-FCEF-DC49-80B4-0E61688FD2F8}"/>
              </a:ext>
            </a:extLst>
          </p:cNvPr>
          <p:cNvSpPr/>
          <p:nvPr/>
        </p:nvSpPr>
        <p:spPr>
          <a:xfrm>
            <a:off x="317533" y="2513903"/>
            <a:ext cx="2661193" cy="66776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noFill/>
            </a:endParaRPr>
          </a:p>
        </p:txBody>
      </p:sp>
      <p:sp>
        <p:nvSpPr>
          <p:cNvPr id="50" name="Oval 49">
            <a:extLst>
              <a:ext uri="{FF2B5EF4-FFF2-40B4-BE49-F238E27FC236}">
                <a16:creationId xmlns:a16="http://schemas.microsoft.com/office/drawing/2014/main" id="{7A5CFDFF-405E-AE44-B87E-4EDF94D8EF23}"/>
              </a:ext>
            </a:extLst>
          </p:cNvPr>
          <p:cNvSpPr/>
          <p:nvPr/>
        </p:nvSpPr>
        <p:spPr>
          <a:xfrm>
            <a:off x="317533" y="3651770"/>
            <a:ext cx="2498400" cy="52046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noFill/>
            </a:endParaRPr>
          </a:p>
        </p:txBody>
      </p:sp>
      <p:sp>
        <p:nvSpPr>
          <p:cNvPr id="51" name="Oval 50">
            <a:extLst>
              <a:ext uri="{FF2B5EF4-FFF2-40B4-BE49-F238E27FC236}">
                <a16:creationId xmlns:a16="http://schemas.microsoft.com/office/drawing/2014/main" id="{5BB7EDBF-C756-FD45-A9A6-C8BEDB80DD17}"/>
              </a:ext>
            </a:extLst>
          </p:cNvPr>
          <p:cNvSpPr/>
          <p:nvPr/>
        </p:nvSpPr>
        <p:spPr>
          <a:xfrm>
            <a:off x="3216911" y="2504062"/>
            <a:ext cx="2598262" cy="54389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noFill/>
            </a:endParaRPr>
          </a:p>
        </p:txBody>
      </p:sp>
      <p:sp>
        <p:nvSpPr>
          <p:cNvPr id="52" name="Oval 51">
            <a:extLst>
              <a:ext uri="{FF2B5EF4-FFF2-40B4-BE49-F238E27FC236}">
                <a16:creationId xmlns:a16="http://schemas.microsoft.com/office/drawing/2014/main" id="{4B5B1D89-DF35-DF40-A4EC-154E9E302BAC}"/>
              </a:ext>
            </a:extLst>
          </p:cNvPr>
          <p:cNvSpPr/>
          <p:nvPr/>
        </p:nvSpPr>
        <p:spPr>
          <a:xfrm>
            <a:off x="3216911" y="3413223"/>
            <a:ext cx="2598262" cy="82235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noFill/>
            </a:endParaRPr>
          </a:p>
        </p:txBody>
      </p:sp>
      <p:sp>
        <p:nvSpPr>
          <p:cNvPr id="53" name="Oval 52">
            <a:extLst>
              <a:ext uri="{FF2B5EF4-FFF2-40B4-BE49-F238E27FC236}">
                <a16:creationId xmlns:a16="http://schemas.microsoft.com/office/drawing/2014/main" id="{AA2FE2F1-C41F-5A42-BC79-76098C5FDC4E}"/>
              </a:ext>
            </a:extLst>
          </p:cNvPr>
          <p:cNvSpPr/>
          <p:nvPr/>
        </p:nvSpPr>
        <p:spPr>
          <a:xfrm>
            <a:off x="5815173" y="1697065"/>
            <a:ext cx="3105575" cy="59514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noFill/>
            </a:endParaRPr>
          </a:p>
        </p:txBody>
      </p:sp>
      <p:sp>
        <p:nvSpPr>
          <p:cNvPr id="54" name="Oval 53">
            <a:extLst>
              <a:ext uri="{FF2B5EF4-FFF2-40B4-BE49-F238E27FC236}">
                <a16:creationId xmlns:a16="http://schemas.microsoft.com/office/drawing/2014/main" id="{5F73914B-724F-FA44-9CC3-FAB0440B5A64}"/>
              </a:ext>
            </a:extLst>
          </p:cNvPr>
          <p:cNvSpPr/>
          <p:nvPr/>
        </p:nvSpPr>
        <p:spPr>
          <a:xfrm>
            <a:off x="5915035" y="2998496"/>
            <a:ext cx="3005713" cy="74139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noFill/>
            </a:endParaRPr>
          </a:p>
        </p:txBody>
      </p:sp>
    </p:spTree>
    <p:extLst>
      <p:ext uri="{BB962C8B-B14F-4D97-AF65-F5344CB8AC3E}">
        <p14:creationId xmlns:p14="http://schemas.microsoft.com/office/powerpoint/2010/main" val="31441904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g101cfaeb33e_2_54"/>
          <p:cNvSpPr txBox="1">
            <a:spLocks noGrp="1"/>
          </p:cNvSpPr>
          <p:nvPr>
            <p:ph type="title"/>
          </p:nvPr>
        </p:nvSpPr>
        <p:spPr>
          <a:xfrm>
            <a:off x="468625" y="273849"/>
            <a:ext cx="8200500" cy="556500"/>
          </a:xfrm>
          <a:prstGeom prst="rect">
            <a:avLst/>
          </a:prstGeom>
        </p:spPr>
        <p:txBody>
          <a:bodyPr spcFirstLastPara="1" wrap="square" lIns="51425" tIns="51425" rIns="51425" bIns="51425" anchor="ctr" anchorCtr="0">
            <a:noAutofit/>
          </a:bodyPr>
          <a:lstStyle/>
          <a:p>
            <a:pPr marL="0" lvl="0" indent="0" algn="l" rtl="0">
              <a:spcBef>
                <a:spcPts val="0"/>
              </a:spcBef>
              <a:spcAft>
                <a:spcPts val="0"/>
              </a:spcAft>
              <a:buNone/>
            </a:pPr>
            <a:r>
              <a:rPr lang="en" dirty="0"/>
              <a:t>2021 PR Highlights</a:t>
            </a:r>
            <a:endParaRPr dirty="0"/>
          </a:p>
        </p:txBody>
      </p:sp>
      <p:sp>
        <p:nvSpPr>
          <p:cNvPr id="11" name="Google Shape;177;p2">
            <a:extLst>
              <a:ext uri="{FF2B5EF4-FFF2-40B4-BE49-F238E27FC236}">
                <a16:creationId xmlns:a16="http://schemas.microsoft.com/office/drawing/2014/main" id="{AA5662C5-0B00-4841-90D0-6D1AB2C9C50A}"/>
              </a:ext>
            </a:extLst>
          </p:cNvPr>
          <p:cNvSpPr txBox="1">
            <a:spLocks noGrp="1"/>
          </p:cNvSpPr>
          <p:nvPr>
            <p:ph type="body" idx="1"/>
          </p:nvPr>
        </p:nvSpPr>
        <p:spPr>
          <a:xfrm>
            <a:off x="468625" y="722356"/>
            <a:ext cx="8535900" cy="3698788"/>
          </a:xfrm>
          <a:prstGeom prst="rect">
            <a:avLst/>
          </a:prstGeom>
          <a:noFill/>
          <a:ln>
            <a:noFill/>
          </a:ln>
        </p:spPr>
        <p:txBody>
          <a:bodyPr spcFirstLastPara="1" wrap="square" lIns="51425" tIns="51425" rIns="51425" bIns="51425" anchor="t" anchorCtr="0">
            <a:noAutofit/>
          </a:bodyPr>
          <a:lstStyle/>
          <a:p>
            <a:pPr marL="127000" indent="0">
              <a:buNone/>
            </a:pPr>
            <a:r>
              <a:rPr lang="en-US" sz="1600" b="1" dirty="0"/>
              <a:t>Top Headline</a:t>
            </a:r>
            <a:endParaRPr lang="en-US" sz="1600" dirty="0"/>
          </a:p>
          <a:p>
            <a:r>
              <a:rPr lang="en-US" sz="1600" u="sng" dirty="0">
                <a:hlinkClick r:id="rId3"/>
              </a:rPr>
              <a:t>AT&amp;T CEO Reaffirms Commitment to Open Source Infrastructure</a:t>
            </a:r>
            <a:r>
              <a:rPr lang="en-US" sz="1600" dirty="0"/>
              <a:t> (</a:t>
            </a:r>
            <a:r>
              <a:rPr lang="en-US" sz="1600" dirty="0" err="1"/>
              <a:t>SDxCentral</a:t>
            </a:r>
            <a:r>
              <a:rPr lang="en-US" sz="1600" dirty="0"/>
              <a:t>)</a:t>
            </a:r>
          </a:p>
          <a:p>
            <a:r>
              <a:rPr lang="en-US" sz="1600" u="sng" dirty="0">
                <a:hlinkClick r:id="rId4"/>
              </a:rPr>
              <a:t>LFN Merges CNTT and OPNFV, Creates New Body for Cloud Native Telcos </a:t>
            </a:r>
            <a:r>
              <a:rPr lang="en-US" sz="1600" dirty="0"/>
              <a:t>(</a:t>
            </a:r>
            <a:r>
              <a:rPr lang="en-US" sz="1600" dirty="0" err="1"/>
              <a:t>TelecomTV</a:t>
            </a:r>
            <a:r>
              <a:rPr lang="en-US" sz="1600" dirty="0"/>
              <a:t>)</a:t>
            </a:r>
          </a:p>
          <a:p>
            <a:r>
              <a:rPr lang="en-US" sz="1600" u="sng" dirty="0">
                <a:hlinkClick r:id="rId5"/>
              </a:rPr>
              <a:t>Linux to Work with NGMN on Priorities for 5G and 6G Mobile</a:t>
            </a:r>
            <a:r>
              <a:rPr lang="en-US" sz="1600" dirty="0"/>
              <a:t> (Capacity)</a:t>
            </a:r>
          </a:p>
          <a:p>
            <a:r>
              <a:rPr lang="en-US" sz="1600" u="sng" dirty="0">
                <a:hlinkClick r:id="rId6"/>
              </a:rPr>
              <a:t>ONAP Honolulu Swells to the Mainland</a:t>
            </a:r>
            <a:r>
              <a:rPr lang="en-US" sz="1600" dirty="0"/>
              <a:t> (</a:t>
            </a:r>
            <a:r>
              <a:rPr lang="en-US" sz="1600" dirty="0" err="1"/>
              <a:t>SDxCentral</a:t>
            </a:r>
            <a:r>
              <a:rPr lang="en-US" sz="1600" dirty="0"/>
              <a:t>)</a:t>
            </a:r>
          </a:p>
          <a:p>
            <a:r>
              <a:rPr lang="en-US" sz="1600" u="sng" dirty="0">
                <a:hlinkClick r:id="rId7"/>
              </a:rPr>
              <a:t>Orange is Building a Network that will Run Itself</a:t>
            </a:r>
            <a:r>
              <a:rPr lang="en-US" sz="1600" dirty="0"/>
              <a:t> (Light Reading)</a:t>
            </a:r>
          </a:p>
          <a:p>
            <a:r>
              <a:rPr lang="en-US" sz="1600" u="sng" dirty="0">
                <a:hlinkClick r:id="rId8"/>
              </a:rPr>
              <a:t>Walmart Pushes Open Source L3AF to Help out eBPF Ecosystem</a:t>
            </a:r>
            <a:r>
              <a:rPr lang="en-US" sz="1600" dirty="0"/>
              <a:t> (</a:t>
            </a:r>
            <a:r>
              <a:rPr lang="en-US" sz="1600" dirty="0" err="1"/>
              <a:t>Phoronix</a:t>
            </a:r>
            <a:r>
              <a:rPr lang="en-US" sz="1600" dirty="0"/>
              <a:t>)</a:t>
            </a:r>
          </a:p>
          <a:p>
            <a:r>
              <a:rPr lang="en-US" sz="1600" u="sng" dirty="0">
                <a:hlinkClick r:id="rId9"/>
              </a:rPr>
              <a:t>LF Networking (LFN) Adds to Open Source Portfolio</a:t>
            </a:r>
            <a:r>
              <a:rPr lang="en-US" sz="1600" dirty="0"/>
              <a:t> (</a:t>
            </a:r>
            <a:r>
              <a:rPr lang="en-US" sz="1600" dirty="0" err="1"/>
              <a:t>DevOps.com</a:t>
            </a:r>
            <a:r>
              <a:rPr lang="en-US" sz="1600" dirty="0"/>
              <a:t>)</a:t>
            </a:r>
          </a:p>
          <a:p>
            <a:r>
              <a:rPr lang="en-US" sz="1600" u="sng" dirty="0">
                <a:hlinkClick r:id="rId10"/>
              </a:rPr>
              <a:t>AT&amp;T Puts its 5G Future in the Azure Cloud</a:t>
            </a:r>
            <a:r>
              <a:rPr lang="en-US" sz="1600" dirty="0"/>
              <a:t> (Forbes)</a:t>
            </a:r>
          </a:p>
          <a:p>
            <a:r>
              <a:rPr lang="en-US" sz="1600" u="sng" dirty="0">
                <a:hlinkClick r:id="rId11"/>
              </a:rPr>
              <a:t>Welcoming Walmart to the Open Networking Community</a:t>
            </a:r>
            <a:r>
              <a:rPr lang="en-US" sz="1600" dirty="0"/>
              <a:t> (Pica8)</a:t>
            </a:r>
            <a:endParaRPr sz="1600" dirty="0"/>
          </a:p>
        </p:txBody>
      </p:sp>
      <p:sp>
        <p:nvSpPr>
          <p:cNvPr id="4" name="Google Shape;177;p2">
            <a:extLst>
              <a:ext uri="{FF2B5EF4-FFF2-40B4-BE49-F238E27FC236}">
                <a16:creationId xmlns:a16="http://schemas.microsoft.com/office/drawing/2014/main" id="{A19B3822-B9A8-2B4A-B7E4-45AA4CF299AA}"/>
              </a:ext>
            </a:extLst>
          </p:cNvPr>
          <p:cNvSpPr txBox="1">
            <a:spLocks/>
          </p:cNvSpPr>
          <p:nvPr/>
        </p:nvSpPr>
        <p:spPr>
          <a:xfrm>
            <a:off x="3879337" y="126667"/>
            <a:ext cx="4103375" cy="850863"/>
          </a:xfrm>
          <a:prstGeom prst="rect">
            <a:avLst/>
          </a:prstGeom>
          <a:noFill/>
          <a:ln>
            <a:noFill/>
          </a:ln>
        </p:spPr>
        <p:txBody>
          <a:bodyPr spcFirstLastPara="1" wrap="square" lIns="51425" tIns="51425" rIns="51425" bIns="51425" anchor="t" anchorCtr="0">
            <a:noAutofit/>
          </a:bodyPr>
          <a:lstStyle>
            <a:defPPr marR="0" lvl="0" algn="l" rtl="0">
              <a:lnSpc>
                <a:spcPct val="100000"/>
              </a:lnSpc>
              <a:spcBef>
                <a:spcPts val="0"/>
              </a:spcBef>
              <a:spcAft>
                <a:spcPts val="0"/>
              </a:spcAft>
            </a:defPPr>
            <a:lvl1pPr marL="457200" marR="0" lvl="0" indent="-330200" algn="l" rtl="0">
              <a:lnSpc>
                <a:spcPct val="100000"/>
              </a:lnSpc>
              <a:spcBef>
                <a:spcPts val="800"/>
              </a:spcBef>
              <a:spcAft>
                <a:spcPts val="0"/>
              </a:spcAft>
              <a:buClr>
                <a:srgbClr val="168FDF"/>
              </a:buClr>
              <a:buSzPts val="1600"/>
              <a:buFont typeface="Helvetica Neue"/>
              <a:buChar char="›"/>
              <a:defRPr sz="2100" b="0" i="0" u="none" strike="noStrike" cap="none">
                <a:solidFill>
                  <a:srgbClr val="2F2F2F"/>
                </a:solidFill>
                <a:latin typeface="Arial"/>
                <a:ea typeface="Arial"/>
                <a:cs typeface="Arial"/>
                <a:sym typeface="Arial"/>
              </a:defRPr>
            </a:lvl1pPr>
            <a:lvl2pPr marL="914400" marR="0" lvl="1" indent="-323850" algn="l" rtl="0">
              <a:lnSpc>
                <a:spcPct val="100000"/>
              </a:lnSpc>
              <a:spcBef>
                <a:spcPts val="400"/>
              </a:spcBef>
              <a:spcAft>
                <a:spcPts val="0"/>
              </a:spcAft>
              <a:buClr>
                <a:srgbClr val="168FDF"/>
              </a:buClr>
              <a:buSzPts val="1500"/>
              <a:buFont typeface="Helvetica Neue"/>
              <a:buChar char="›"/>
              <a:defRPr sz="2000" b="0" i="0" u="none" strike="noStrike" cap="none">
                <a:solidFill>
                  <a:srgbClr val="2F2F2F"/>
                </a:solidFill>
                <a:latin typeface="Arial"/>
                <a:ea typeface="Arial"/>
                <a:cs typeface="Arial"/>
                <a:sym typeface="Arial"/>
              </a:defRPr>
            </a:lvl2pPr>
            <a:lvl3pPr marL="1371600" marR="0" lvl="2" indent="-317500" algn="l" rtl="0">
              <a:lnSpc>
                <a:spcPct val="100000"/>
              </a:lnSpc>
              <a:spcBef>
                <a:spcPts val="400"/>
              </a:spcBef>
              <a:spcAft>
                <a:spcPts val="0"/>
              </a:spcAft>
              <a:buClr>
                <a:srgbClr val="168FDF"/>
              </a:buClr>
              <a:buSzPts val="1400"/>
              <a:buFont typeface="Helvetica Neue"/>
              <a:buChar char="›"/>
              <a:defRPr sz="1800" b="0" i="0" u="none" strike="noStrike" cap="none">
                <a:solidFill>
                  <a:srgbClr val="2F2F2F"/>
                </a:solidFill>
                <a:latin typeface="Arial"/>
                <a:ea typeface="Arial"/>
                <a:cs typeface="Arial"/>
                <a:sym typeface="Arial"/>
              </a:defRPr>
            </a:lvl3pPr>
            <a:lvl4pPr marL="1828800" marR="0" lvl="3" indent="-311150" algn="l" rtl="0">
              <a:lnSpc>
                <a:spcPct val="100000"/>
              </a:lnSpc>
              <a:spcBef>
                <a:spcPts val="400"/>
              </a:spcBef>
              <a:spcAft>
                <a:spcPts val="0"/>
              </a:spcAft>
              <a:buClr>
                <a:srgbClr val="168FDF"/>
              </a:buClr>
              <a:buSzPts val="1300"/>
              <a:buFont typeface="Helvetica Neue"/>
              <a:buChar char="›"/>
              <a:defRPr sz="1700" b="0" i="0" u="none" strike="noStrike" cap="none">
                <a:solidFill>
                  <a:srgbClr val="2F2F2F"/>
                </a:solidFill>
                <a:latin typeface="Arial"/>
                <a:ea typeface="Arial"/>
                <a:cs typeface="Arial"/>
                <a:sym typeface="Arial"/>
              </a:defRPr>
            </a:lvl4pPr>
            <a:lvl5pPr marL="2286000" marR="0" lvl="4" indent="-298450" algn="l" rtl="0">
              <a:lnSpc>
                <a:spcPct val="100000"/>
              </a:lnSpc>
              <a:spcBef>
                <a:spcPts val="400"/>
              </a:spcBef>
              <a:spcAft>
                <a:spcPts val="0"/>
              </a:spcAft>
              <a:buClr>
                <a:srgbClr val="168FDF"/>
              </a:buClr>
              <a:buSzPts val="1100"/>
              <a:buFont typeface="Helvetica Neue"/>
              <a:buChar char="›"/>
              <a:defRPr sz="1500" b="0" i="0" u="none" strike="noStrike" cap="none">
                <a:solidFill>
                  <a:srgbClr val="2F2F2F"/>
                </a:solidFill>
                <a:latin typeface="Arial"/>
                <a:ea typeface="Arial"/>
                <a:cs typeface="Arial"/>
                <a:sym typeface="Arial"/>
              </a:defRPr>
            </a:lvl5pPr>
            <a:lvl6pPr marL="2743200" marR="0" lvl="5" indent="-298450" algn="l" rtl="0">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6pPr>
            <a:lvl7pPr marL="3200400" marR="0" lvl="6" indent="-298450" algn="l" rtl="0">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7pPr>
            <a:lvl8pPr marL="3657600" marR="0" lvl="7" indent="-298450" algn="l" rtl="0">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8pPr>
            <a:lvl9pPr marL="4114800" marR="0" lvl="8" indent="-298450" algn="l" rtl="0">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9pPr>
          </a:lstStyle>
          <a:p>
            <a:pPr marL="127000" indent="0">
              <a:buNone/>
            </a:pPr>
            <a:r>
              <a:rPr lang="en-US" sz="1800" dirty="0"/>
              <a:t>10  Press Releases</a:t>
            </a:r>
          </a:p>
          <a:p>
            <a:pPr marL="127000" indent="0">
              <a:buNone/>
            </a:pPr>
            <a:r>
              <a:rPr lang="en-US" sz="1800" dirty="0"/>
              <a:t>25+ Media/Analyst Briefings</a:t>
            </a:r>
          </a:p>
          <a:p>
            <a:br>
              <a:rPr lang="en-US" dirty="0"/>
            </a:br>
            <a:endParaRPr lang="en-US" dirty="0"/>
          </a:p>
        </p:txBody>
      </p:sp>
    </p:spTree>
    <p:extLst>
      <p:ext uri="{BB962C8B-B14F-4D97-AF65-F5344CB8AC3E}">
        <p14:creationId xmlns:p14="http://schemas.microsoft.com/office/powerpoint/2010/main" val="12120964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2"/>
          <p:cNvSpPr txBox="1">
            <a:spLocks noGrp="1"/>
          </p:cNvSpPr>
          <p:nvPr>
            <p:ph type="title"/>
          </p:nvPr>
        </p:nvSpPr>
        <p:spPr>
          <a:xfrm>
            <a:off x="468630" y="45244"/>
            <a:ext cx="8200500" cy="701700"/>
          </a:xfrm>
          <a:prstGeom prst="rect">
            <a:avLst/>
          </a:prstGeom>
          <a:noFill/>
          <a:ln>
            <a:noFill/>
          </a:ln>
        </p:spPr>
        <p:txBody>
          <a:bodyPr spcFirstLastPara="1" wrap="square" lIns="51425" tIns="51425" rIns="51425" bIns="51425" anchor="ctr" anchorCtr="0">
            <a:noAutofit/>
          </a:bodyPr>
          <a:lstStyle/>
          <a:p>
            <a:pPr marL="0" marR="0" lvl="0" indent="0" algn="l" rtl="0">
              <a:lnSpc>
                <a:spcPct val="90000"/>
              </a:lnSpc>
              <a:spcBef>
                <a:spcPts val="0"/>
              </a:spcBef>
              <a:spcAft>
                <a:spcPts val="0"/>
              </a:spcAft>
              <a:buClr>
                <a:srgbClr val="168FDF"/>
              </a:buClr>
              <a:buSzPts val="2000"/>
              <a:buFont typeface="Arial"/>
              <a:buNone/>
            </a:pPr>
            <a:r>
              <a:rPr lang="en"/>
              <a:t>2021 LF Networking Board Approved Goals	</a:t>
            </a:r>
            <a:endParaRPr/>
          </a:p>
        </p:txBody>
      </p:sp>
      <p:sp>
        <p:nvSpPr>
          <p:cNvPr id="177" name="Google Shape;177;p2"/>
          <p:cNvSpPr txBox="1">
            <a:spLocks noGrp="1"/>
          </p:cNvSpPr>
          <p:nvPr>
            <p:ph type="body" idx="1"/>
          </p:nvPr>
        </p:nvSpPr>
        <p:spPr>
          <a:xfrm>
            <a:off x="468625" y="671800"/>
            <a:ext cx="8535900" cy="3923100"/>
          </a:xfrm>
          <a:prstGeom prst="rect">
            <a:avLst/>
          </a:prstGeom>
          <a:noFill/>
          <a:ln>
            <a:noFill/>
          </a:ln>
        </p:spPr>
        <p:txBody>
          <a:bodyPr spcFirstLastPara="1" wrap="square" lIns="51425" tIns="51425" rIns="51425" bIns="51425" anchor="t" anchorCtr="0">
            <a:noAutofit/>
          </a:bodyPr>
          <a:lstStyle/>
          <a:p>
            <a:pPr marL="457200" lvl="0" indent="-330200" algn="l" rtl="0">
              <a:lnSpc>
                <a:spcPct val="100000"/>
              </a:lnSpc>
              <a:spcBef>
                <a:spcPts val="800"/>
              </a:spcBef>
              <a:spcAft>
                <a:spcPts val="0"/>
              </a:spcAft>
              <a:buClr>
                <a:srgbClr val="168FDF"/>
              </a:buClr>
              <a:buSzPts val="1600"/>
              <a:buChar char="›"/>
            </a:pPr>
            <a:r>
              <a:rPr lang="en" sz="1200" b="1">
                <a:solidFill>
                  <a:srgbClr val="168FDF"/>
                </a:solidFill>
              </a:rPr>
              <a:t>Identify &amp; Tackle consumption barriers, celebrate success (Accelerate POC to Production)</a:t>
            </a:r>
            <a:endParaRPr>
              <a:solidFill>
                <a:srgbClr val="168FDF"/>
              </a:solidFill>
            </a:endParaRPr>
          </a:p>
          <a:p>
            <a:pPr marL="914400" lvl="1" indent="-298450" algn="l" rtl="0">
              <a:lnSpc>
                <a:spcPct val="100000"/>
              </a:lnSpc>
              <a:spcBef>
                <a:spcPts val="400"/>
              </a:spcBef>
              <a:spcAft>
                <a:spcPts val="0"/>
              </a:spcAft>
              <a:buSzPts val="1100"/>
              <a:buChar char="›"/>
            </a:pPr>
            <a:r>
              <a:rPr lang="en" sz="1100"/>
              <a:t>Ease of project consumption (Integration, Interop, upgrades, CI/CD, tools, processes people, documentation, etc.)</a:t>
            </a:r>
            <a:endParaRPr sz="1100"/>
          </a:p>
          <a:p>
            <a:pPr marL="914400" lvl="1" indent="-298450" algn="l" rtl="0">
              <a:lnSpc>
                <a:spcPct val="100000"/>
              </a:lnSpc>
              <a:spcBef>
                <a:spcPts val="400"/>
              </a:spcBef>
              <a:spcAft>
                <a:spcPts val="0"/>
              </a:spcAft>
              <a:buSzPts val="1100"/>
              <a:buChar char="›"/>
            </a:pPr>
            <a:r>
              <a:rPr lang="en" sz="1100"/>
              <a:t>Demonstrate Enterprise &amp; Government consumption (end-to-end 5G, API, modularity of projects, use case driven open interop/integration)</a:t>
            </a:r>
            <a:endParaRPr sz="1100"/>
          </a:p>
          <a:p>
            <a:pPr marL="914400" lvl="1" indent="-298450" algn="l" rtl="0">
              <a:lnSpc>
                <a:spcPct val="100000"/>
              </a:lnSpc>
              <a:spcBef>
                <a:spcPts val="400"/>
              </a:spcBef>
              <a:spcAft>
                <a:spcPts val="0"/>
              </a:spcAft>
              <a:buSzPts val="1100"/>
              <a:buChar char="›"/>
            </a:pPr>
            <a:r>
              <a:rPr lang="en" sz="1100"/>
              <a:t>Track Market Success for repeatability (case studies, marketing, communication, etc.) &amp; identify post deployment requirements/gaps</a:t>
            </a:r>
            <a:endParaRPr sz="1100"/>
          </a:p>
          <a:p>
            <a:pPr marL="457200" lvl="0" indent="-330200" algn="l" rtl="0">
              <a:lnSpc>
                <a:spcPct val="100000"/>
              </a:lnSpc>
              <a:spcBef>
                <a:spcPts val="800"/>
              </a:spcBef>
              <a:spcAft>
                <a:spcPts val="0"/>
              </a:spcAft>
              <a:buClr>
                <a:srgbClr val="168FDF"/>
              </a:buClr>
              <a:buSzPts val="1600"/>
              <a:buChar char="›"/>
            </a:pPr>
            <a:r>
              <a:rPr lang="en" sz="1200" b="1">
                <a:solidFill>
                  <a:srgbClr val="168FDF"/>
                </a:solidFill>
              </a:rPr>
              <a:t>Enable Cloud, Telecom &amp; Enterprise Ecosystems collaboration</a:t>
            </a:r>
            <a:endParaRPr>
              <a:solidFill>
                <a:srgbClr val="168FDF"/>
              </a:solidFill>
            </a:endParaRPr>
          </a:p>
          <a:p>
            <a:pPr marL="914400" lvl="1" indent="-298450" algn="l" rtl="0">
              <a:lnSpc>
                <a:spcPct val="100000"/>
              </a:lnSpc>
              <a:spcBef>
                <a:spcPts val="400"/>
              </a:spcBef>
              <a:spcAft>
                <a:spcPts val="0"/>
              </a:spcAft>
              <a:buSzPts val="1100"/>
              <a:buChar char="›"/>
            </a:pPr>
            <a:r>
              <a:rPr lang="en" sz="1100"/>
              <a:t>Enable Open Interop &amp; Integration Projects or initiatives (Anuket, 5G Super Blueprint)</a:t>
            </a:r>
            <a:endParaRPr sz="1100"/>
          </a:p>
          <a:p>
            <a:pPr marL="914400" lvl="1" indent="-298450" algn="l" rtl="0">
              <a:lnSpc>
                <a:spcPct val="100000"/>
              </a:lnSpc>
              <a:spcBef>
                <a:spcPts val="400"/>
              </a:spcBef>
              <a:spcAft>
                <a:spcPts val="0"/>
              </a:spcAft>
              <a:buSzPts val="1100"/>
              <a:buChar char="›"/>
            </a:pPr>
            <a:r>
              <a:rPr lang="en" sz="1100"/>
              <a:t>Facilitate Collaboration in LFN with CNCF, LF Edge, ORAN SC, OIF as top priorities</a:t>
            </a:r>
            <a:endParaRPr sz="1100"/>
          </a:p>
          <a:p>
            <a:pPr marL="914400" lvl="1" indent="-298450" algn="l" rtl="0">
              <a:lnSpc>
                <a:spcPct val="100000"/>
              </a:lnSpc>
              <a:spcBef>
                <a:spcPts val="400"/>
              </a:spcBef>
              <a:spcAft>
                <a:spcPts val="0"/>
              </a:spcAft>
              <a:buSzPts val="1100"/>
              <a:buChar char="›"/>
            </a:pPr>
            <a:r>
              <a:rPr lang="en" sz="1100"/>
              <a:t>Increase focus on Enterprise use cases and ecosystem</a:t>
            </a:r>
            <a:endParaRPr sz="1100"/>
          </a:p>
          <a:p>
            <a:pPr marL="914400" lvl="1" indent="-298450" algn="l" rtl="0">
              <a:lnSpc>
                <a:spcPct val="100000"/>
              </a:lnSpc>
              <a:spcBef>
                <a:spcPts val="400"/>
              </a:spcBef>
              <a:spcAft>
                <a:spcPts val="0"/>
              </a:spcAft>
              <a:buSzPts val="1100"/>
              <a:buChar char="›"/>
            </a:pPr>
            <a:r>
              <a:rPr lang="en" sz="1100"/>
              <a:t>Promote Research &amp; Community Insights in Enterprise, Telecom, Cloud Ecosystems coming together </a:t>
            </a:r>
            <a:endParaRPr sz="1100"/>
          </a:p>
          <a:p>
            <a:pPr marL="457200" lvl="0" indent="-330200" algn="l" rtl="0">
              <a:lnSpc>
                <a:spcPct val="100000"/>
              </a:lnSpc>
              <a:spcBef>
                <a:spcPts val="800"/>
              </a:spcBef>
              <a:spcAft>
                <a:spcPts val="0"/>
              </a:spcAft>
              <a:buClr>
                <a:srgbClr val="168FDF"/>
              </a:buClr>
              <a:buSzPts val="1600"/>
              <a:buChar char="›"/>
            </a:pPr>
            <a:r>
              <a:rPr lang="en" sz="1200" b="1">
                <a:solidFill>
                  <a:srgbClr val="168FDF"/>
                </a:solidFill>
              </a:rPr>
              <a:t>Maintain and Grow Community </a:t>
            </a:r>
            <a:r>
              <a:rPr lang="en" sz="1200">
                <a:solidFill>
                  <a:srgbClr val="168FDF"/>
                </a:solidFill>
              </a:rPr>
              <a:t>(Developers, Projects, Members, Innovative ideas) </a:t>
            </a:r>
            <a:endParaRPr sz="1200" b="1">
              <a:solidFill>
                <a:srgbClr val="168FDF"/>
              </a:solidFill>
            </a:endParaRPr>
          </a:p>
          <a:p>
            <a:pPr marL="914400" lvl="1" indent="-298450" algn="l" rtl="0">
              <a:lnSpc>
                <a:spcPct val="100000"/>
              </a:lnSpc>
              <a:spcBef>
                <a:spcPts val="400"/>
              </a:spcBef>
              <a:spcAft>
                <a:spcPts val="0"/>
              </a:spcAft>
              <a:buSzPts val="1100"/>
              <a:buChar char="›"/>
            </a:pPr>
            <a:r>
              <a:rPr lang="en" sz="1100"/>
              <a:t>Focus on Documentation and Technical Marketing of projects / onboarding, etc.</a:t>
            </a:r>
            <a:endParaRPr sz="1100"/>
          </a:p>
          <a:p>
            <a:pPr marL="914400" lvl="1" indent="-298450" algn="l" rtl="0">
              <a:lnSpc>
                <a:spcPct val="100000"/>
              </a:lnSpc>
              <a:spcBef>
                <a:spcPts val="400"/>
              </a:spcBef>
              <a:spcAft>
                <a:spcPts val="0"/>
              </a:spcAft>
              <a:buSzPts val="1100"/>
              <a:buChar char="›"/>
            </a:pPr>
            <a:r>
              <a:rPr lang="en" sz="1100"/>
              <a:t>Focus on Developers &amp; Satisfaction (tools, surveys) &amp; attracting system integration developers &amp; testers</a:t>
            </a:r>
            <a:endParaRPr sz="1100"/>
          </a:p>
          <a:p>
            <a:pPr marL="914400" lvl="1" indent="-298450" algn="l" rtl="0">
              <a:lnSpc>
                <a:spcPct val="100000"/>
              </a:lnSpc>
              <a:spcBef>
                <a:spcPts val="400"/>
              </a:spcBef>
              <a:spcAft>
                <a:spcPts val="0"/>
              </a:spcAft>
              <a:buSzPts val="1100"/>
              <a:buChar char="›"/>
            </a:pPr>
            <a:r>
              <a:rPr lang="en" sz="1100"/>
              <a:t>Maintain/Grow Members (including ISVs)</a:t>
            </a:r>
            <a:endParaRPr sz="1100"/>
          </a:p>
          <a:p>
            <a:pPr marL="914400" lvl="1" indent="-298450" algn="l" rtl="0">
              <a:lnSpc>
                <a:spcPct val="100000"/>
              </a:lnSpc>
              <a:spcBef>
                <a:spcPts val="400"/>
              </a:spcBef>
              <a:spcAft>
                <a:spcPts val="0"/>
              </a:spcAft>
              <a:buSzPts val="1100"/>
              <a:buChar char="›"/>
            </a:pPr>
            <a:r>
              <a:rPr lang="en" sz="1100"/>
              <a:t>Create opportunities for new innovation and experimental ideas across ecosystem</a:t>
            </a:r>
            <a:endParaRPr sz="1100"/>
          </a:p>
          <a:p>
            <a:pPr marL="590550" lvl="1" indent="0" algn="l" rtl="0">
              <a:lnSpc>
                <a:spcPct val="100000"/>
              </a:lnSpc>
              <a:spcBef>
                <a:spcPts val="400"/>
              </a:spcBef>
              <a:spcAft>
                <a:spcPts val="0"/>
              </a:spcAft>
              <a:buSzPts val="1500"/>
              <a:buNone/>
            </a:pPr>
            <a:endParaRPr/>
          </a:p>
        </p:txBody>
      </p:sp>
    </p:spTree>
  </p:cSld>
  <p:clrMapOvr>
    <a:masterClrMapping/>
  </p:clrMapOvr>
  <p:transition>
    <p:fade thruBlk="1"/>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g101cfaeb33e_2_54"/>
          <p:cNvSpPr txBox="1">
            <a:spLocks noGrp="1"/>
          </p:cNvSpPr>
          <p:nvPr>
            <p:ph type="title"/>
          </p:nvPr>
        </p:nvSpPr>
        <p:spPr>
          <a:xfrm>
            <a:off x="468625" y="273849"/>
            <a:ext cx="8200500" cy="556500"/>
          </a:xfrm>
          <a:prstGeom prst="rect">
            <a:avLst/>
          </a:prstGeom>
        </p:spPr>
        <p:txBody>
          <a:bodyPr spcFirstLastPara="1" wrap="square" lIns="51425" tIns="51425" rIns="51425" bIns="51425" anchor="ctr" anchorCtr="0">
            <a:noAutofit/>
          </a:bodyPr>
          <a:lstStyle/>
          <a:p>
            <a:pPr marL="0" lvl="0" indent="0" algn="l" rtl="0">
              <a:spcBef>
                <a:spcPts val="0"/>
              </a:spcBef>
              <a:spcAft>
                <a:spcPts val="0"/>
              </a:spcAft>
              <a:buNone/>
            </a:pPr>
            <a:r>
              <a:rPr lang="en" dirty="0"/>
              <a:t>2021 PR Highlights</a:t>
            </a:r>
            <a:endParaRPr dirty="0"/>
          </a:p>
        </p:txBody>
      </p:sp>
      <p:sp>
        <p:nvSpPr>
          <p:cNvPr id="11" name="Google Shape;177;p2">
            <a:extLst>
              <a:ext uri="{FF2B5EF4-FFF2-40B4-BE49-F238E27FC236}">
                <a16:creationId xmlns:a16="http://schemas.microsoft.com/office/drawing/2014/main" id="{AA5662C5-0B00-4841-90D0-6D1AB2C9C50A}"/>
              </a:ext>
            </a:extLst>
          </p:cNvPr>
          <p:cNvSpPr txBox="1">
            <a:spLocks noGrp="1"/>
          </p:cNvSpPr>
          <p:nvPr>
            <p:ph type="body" idx="1"/>
          </p:nvPr>
        </p:nvSpPr>
        <p:spPr>
          <a:xfrm>
            <a:off x="468625" y="896112"/>
            <a:ext cx="8535900" cy="3698788"/>
          </a:xfrm>
          <a:prstGeom prst="rect">
            <a:avLst/>
          </a:prstGeom>
          <a:noFill/>
          <a:ln>
            <a:noFill/>
          </a:ln>
        </p:spPr>
        <p:txBody>
          <a:bodyPr spcFirstLastPara="1" wrap="square" lIns="51425" tIns="51425" rIns="51425" bIns="51425" anchor="t" anchorCtr="0">
            <a:noAutofit/>
          </a:bodyPr>
          <a:lstStyle/>
          <a:p>
            <a:pPr marL="127000" indent="0">
              <a:buNone/>
            </a:pPr>
            <a:r>
              <a:rPr lang="en-US" b="1" dirty="0"/>
              <a:t>Sample of Quotes</a:t>
            </a:r>
          </a:p>
          <a:p>
            <a:pPr marL="127000" indent="0">
              <a:buNone/>
            </a:pPr>
            <a:r>
              <a:rPr lang="en-US" sz="1600" dirty="0"/>
              <a:t>“AT&amp;T has a long track record of [...sharing its significant SDN intellectual property developed over the last several years and built on open standards], given its contributions to several Linux Foundation networking projects.” (Will Townsend, Forbes)</a:t>
            </a:r>
          </a:p>
          <a:p>
            <a:pPr marL="127000" indent="0">
              <a:buNone/>
            </a:pPr>
            <a:endParaRPr lang="en-US" sz="1600" dirty="0"/>
          </a:p>
          <a:p>
            <a:pPr marL="127000" indent="0">
              <a:buNone/>
            </a:pPr>
            <a:r>
              <a:rPr lang="en-US" sz="1600" dirty="0"/>
              <a:t>“Walmart has bought into open networking in a big way. The company recently joined </a:t>
            </a:r>
            <a:r>
              <a:rPr lang="en-US" sz="1600" dirty="0">
                <a:hlinkClick r:id="rId3"/>
              </a:rPr>
              <a:t>LF Networking</a:t>
            </a:r>
            <a:r>
              <a:rPr lang="en-US" sz="1600" dirty="0"/>
              <a:t>, the collaboration ecosystem for Open Source Networking projects that is part of the Linux Foundation….’It’s almost impossible to run an extremely large organization without the latest, greatest technology,  which is why Walmart is a “huge consumer of open source technology.” (Jeff Paine, Pica8) </a:t>
            </a:r>
            <a:endParaRPr lang="en-US" sz="1600" b="1" dirty="0"/>
          </a:p>
        </p:txBody>
      </p:sp>
    </p:spTree>
    <p:extLst>
      <p:ext uri="{BB962C8B-B14F-4D97-AF65-F5344CB8AC3E}">
        <p14:creationId xmlns:p14="http://schemas.microsoft.com/office/powerpoint/2010/main" val="31180935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009EA9-9CAC-A84C-BEEA-0D01D8084AC0}"/>
              </a:ext>
            </a:extLst>
          </p:cNvPr>
          <p:cNvSpPr>
            <a:spLocks noGrp="1"/>
          </p:cNvSpPr>
          <p:nvPr>
            <p:ph type="title"/>
          </p:nvPr>
        </p:nvSpPr>
        <p:spPr/>
        <p:txBody>
          <a:bodyPr/>
          <a:lstStyle/>
          <a:p>
            <a:r>
              <a:rPr lang="en-US" dirty="0"/>
              <a:t>And Lastly…</a:t>
            </a:r>
          </a:p>
        </p:txBody>
      </p:sp>
    </p:spTree>
    <p:extLst>
      <p:ext uri="{BB962C8B-B14F-4D97-AF65-F5344CB8AC3E}">
        <p14:creationId xmlns:p14="http://schemas.microsoft.com/office/powerpoint/2010/main" val="3162873306"/>
      </p:ext>
    </p:extLst>
  </p:cSld>
  <p:clrMapOvr>
    <a:masterClrMapping/>
  </p:clrMapOvr>
  <p:transition>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g101cfaeb33e_2_54"/>
          <p:cNvSpPr txBox="1">
            <a:spLocks noGrp="1"/>
          </p:cNvSpPr>
          <p:nvPr>
            <p:ph type="title"/>
          </p:nvPr>
        </p:nvSpPr>
        <p:spPr>
          <a:xfrm>
            <a:off x="468625" y="273849"/>
            <a:ext cx="8200500" cy="556500"/>
          </a:xfrm>
          <a:prstGeom prst="rect">
            <a:avLst/>
          </a:prstGeom>
        </p:spPr>
        <p:txBody>
          <a:bodyPr spcFirstLastPara="1" wrap="square" lIns="51425" tIns="51425" rIns="51425" bIns="51425" anchor="ctr" anchorCtr="0">
            <a:noAutofit/>
          </a:bodyPr>
          <a:lstStyle/>
          <a:p>
            <a:pPr marL="0" lvl="0" indent="0" algn="l" rtl="0">
              <a:spcBef>
                <a:spcPts val="0"/>
              </a:spcBef>
              <a:spcAft>
                <a:spcPts val="0"/>
              </a:spcAft>
              <a:buNone/>
            </a:pPr>
            <a:r>
              <a:rPr lang="en" dirty="0"/>
              <a:t>Thank You All for Participating! Especially…</a:t>
            </a:r>
            <a:endParaRPr dirty="0"/>
          </a:p>
        </p:txBody>
      </p:sp>
      <p:sp>
        <p:nvSpPr>
          <p:cNvPr id="11" name="Google Shape;177;p2">
            <a:extLst>
              <a:ext uri="{FF2B5EF4-FFF2-40B4-BE49-F238E27FC236}">
                <a16:creationId xmlns:a16="http://schemas.microsoft.com/office/drawing/2014/main" id="{AA5662C5-0B00-4841-90D0-6D1AB2C9C50A}"/>
              </a:ext>
            </a:extLst>
          </p:cNvPr>
          <p:cNvSpPr txBox="1">
            <a:spLocks noGrp="1"/>
          </p:cNvSpPr>
          <p:nvPr>
            <p:ph type="body" idx="1"/>
          </p:nvPr>
        </p:nvSpPr>
        <p:spPr>
          <a:xfrm>
            <a:off x="468625" y="896112"/>
            <a:ext cx="3892296" cy="3246120"/>
          </a:xfrm>
          <a:prstGeom prst="rect">
            <a:avLst/>
          </a:prstGeom>
          <a:noFill/>
          <a:ln>
            <a:noFill/>
          </a:ln>
        </p:spPr>
        <p:txBody>
          <a:bodyPr spcFirstLastPara="1" wrap="square" lIns="51425" tIns="51425" rIns="51425" bIns="51425" anchor="t" anchorCtr="0">
            <a:noAutofit/>
          </a:bodyPr>
          <a:lstStyle/>
          <a:p>
            <a:pPr marL="127000" indent="0">
              <a:buNone/>
            </a:pPr>
            <a:r>
              <a:rPr lang="en-US" sz="1800" b="1" dirty="0"/>
              <a:t>Project Liaisons</a:t>
            </a:r>
            <a:endParaRPr lang="en-US" sz="1800" dirty="0"/>
          </a:p>
          <a:p>
            <a:r>
              <a:rPr lang="en-US" sz="1400" dirty="0" err="1"/>
              <a:t>Anuket</a:t>
            </a:r>
            <a:r>
              <a:rPr lang="en-US" sz="1400" dirty="0"/>
              <a:t>: Bob Monkman</a:t>
            </a:r>
          </a:p>
          <a:p>
            <a:r>
              <a:rPr lang="en-US" sz="1400" dirty="0"/>
              <a:t>EMCO: Bob Monkman</a:t>
            </a:r>
          </a:p>
          <a:p>
            <a:r>
              <a:rPr lang="en-US" sz="1400" dirty="0" err="1"/>
              <a:t>FD.io</a:t>
            </a:r>
            <a:r>
              <a:rPr lang="en-US" sz="1400" dirty="0"/>
              <a:t>: John </a:t>
            </a:r>
            <a:r>
              <a:rPr lang="en-US" sz="1400" dirty="0" err="1"/>
              <a:t>DiGiglio</a:t>
            </a:r>
            <a:r>
              <a:rPr lang="en-US" sz="1400" dirty="0"/>
              <a:t> / Neal Hartsell</a:t>
            </a:r>
          </a:p>
          <a:p>
            <a:r>
              <a:rPr lang="en-US" sz="1400" dirty="0"/>
              <a:t>ODIM: </a:t>
            </a:r>
            <a:r>
              <a:rPr lang="en-US" sz="1400" dirty="0" err="1"/>
              <a:t>Joseprau</a:t>
            </a:r>
            <a:r>
              <a:rPr lang="en-US" sz="1400" dirty="0"/>
              <a:t> </a:t>
            </a:r>
            <a:r>
              <a:rPr lang="en-US" sz="1400" dirty="0" err="1"/>
              <a:t>Inbaraj</a:t>
            </a:r>
            <a:r>
              <a:rPr lang="en-US" sz="1400" dirty="0"/>
              <a:t> / Jon </a:t>
            </a:r>
            <a:r>
              <a:rPr lang="en-US" sz="1400" dirty="0" err="1"/>
              <a:t>Mechling</a:t>
            </a:r>
            <a:endParaRPr lang="en-US" sz="1400" dirty="0"/>
          </a:p>
          <a:p>
            <a:r>
              <a:rPr lang="en-US" sz="1400" dirty="0"/>
              <a:t>ONAP: </a:t>
            </a:r>
            <a:r>
              <a:rPr lang="en-US" sz="1400" dirty="0" err="1"/>
              <a:t>Ranny</a:t>
            </a:r>
            <a:r>
              <a:rPr lang="en-US" sz="1400" dirty="0"/>
              <a:t> </a:t>
            </a:r>
            <a:r>
              <a:rPr lang="en-US" sz="1400" dirty="0" err="1"/>
              <a:t>Haiby</a:t>
            </a:r>
            <a:endParaRPr lang="en-US" sz="1400" dirty="0"/>
          </a:p>
          <a:p>
            <a:r>
              <a:rPr lang="en-US" sz="1400" dirty="0" err="1"/>
              <a:t>OpenDaylight</a:t>
            </a:r>
            <a:r>
              <a:rPr lang="en-US" sz="1400" dirty="0"/>
              <a:t>: Filip </a:t>
            </a:r>
            <a:r>
              <a:rPr lang="en-US" sz="1400" dirty="0" err="1"/>
              <a:t>Cuzy</a:t>
            </a:r>
            <a:endParaRPr lang="en-US" sz="1400" dirty="0"/>
          </a:p>
          <a:p>
            <a:r>
              <a:rPr lang="en-US" sz="1400" dirty="0"/>
              <a:t>Tungsten Fabric: Adam </a:t>
            </a:r>
            <a:r>
              <a:rPr lang="en-US" sz="1400" dirty="0" err="1"/>
              <a:t>Growchowski</a:t>
            </a:r>
            <a:endParaRPr lang="en-US" sz="1400" dirty="0"/>
          </a:p>
          <a:p>
            <a:r>
              <a:rPr lang="en-US" sz="1400" dirty="0" err="1"/>
              <a:t>XGVela</a:t>
            </a:r>
            <a:r>
              <a:rPr lang="en-US" sz="1400" dirty="0"/>
              <a:t>: </a:t>
            </a:r>
            <a:r>
              <a:rPr lang="en-US" sz="1400" dirty="0" err="1"/>
              <a:t>Seshu</a:t>
            </a:r>
            <a:r>
              <a:rPr lang="en-US" sz="1400" dirty="0"/>
              <a:t> Kumar</a:t>
            </a:r>
            <a:endParaRPr sz="1400" dirty="0"/>
          </a:p>
        </p:txBody>
      </p:sp>
      <p:sp>
        <p:nvSpPr>
          <p:cNvPr id="4" name="Google Shape;177;p2">
            <a:extLst>
              <a:ext uri="{FF2B5EF4-FFF2-40B4-BE49-F238E27FC236}">
                <a16:creationId xmlns:a16="http://schemas.microsoft.com/office/drawing/2014/main" id="{98F05D49-22B3-7B46-9D9A-84BA304967F7}"/>
              </a:ext>
            </a:extLst>
          </p:cNvPr>
          <p:cNvSpPr txBox="1">
            <a:spLocks/>
          </p:cNvSpPr>
          <p:nvPr/>
        </p:nvSpPr>
        <p:spPr>
          <a:xfrm>
            <a:off x="4270094" y="1001268"/>
            <a:ext cx="4399031" cy="3246120"/>
          </a:xfrm>
          <a:prstGeom prst="rect">
            <a:avLst/>
          </a:prstGeom>
          <a:noFill/>
          <a:ln>
            <a:noFill/>
          </a:ln>
        </p:spPr>
        <p:txBody>
          <a:bodyPr spcFirstLastPara="1" wrap="square" lIns="51425" tIns="51425" rIns="51425" bIns="51425" anchor="t" anchorCtr="0">
            <a:noAutofit/>
          </a:bodyPr>
          <a:lstStyle>
            <a:defPPr marR="0" lvl="0" algn="l" rtl="0">
              <a:lnSpc>
                <a:spcPct val="100000"/>
              </a:lnSpc>
              <a:spcBef>
                <a:spcPts val="0"/>
              </a:spcBef>
              <a:spcAft>
                <a:spcPts val="0"/>
              </a:spcAft>
            </a:defPPr>
            <a:lvl1pPr marL="457200" marR="0" lvl="0" indent="-330200" algn="l" rtl="0">
              <a:lnSpc>
                <a:spcPct val="100000"/>
              </a:lnSpc>
              <a:spcBef>
                <a:spcPts val="800"/>
              </a:spcBef>
              <a:spcAft>
                <a:spcPts val="0"/>
              </a:spcAft>
              <a:buClr>
                <a:srgbClr val="168FDF"/>
              </a:buClr>
              <a:buSzPts val="1600"/>
              <a:buFont typeface="Helvetica Neue"/>
              <a:buChar char="›"/>
              <a:defRPr sz="2100" b="0" i="0" u="none" strike="noStrike" cap="none">
                <a:solidFill>
                  <a:srgbClr val="2F2F2F"/>
                </a:solidFill>
                <a:latin typeface="Arial"/>
                <a:ea typeface="Arial"/>
                <a:cs typeface="Arial"/>
                <a:sym typeface="Arial"/>
              </a:defRPr>
            </a:lvl1pPr>
            <a:lvl2pPr marL="914400" marR="0" lvl="1" indent="-323850" algn="l" rtl="0">
              <a:lnSpc>
                <a:spcPct val="100000"/>
              </a:lnSpc>
              <a:spcBef>
                <a:spcPts val="400"/>
              </a:spcBef>
              <a:spcAft>
                <a:spcPts val="0"/>
              </a:spcAft>
              <a:buClr>
                <a:srgbClr val="168FDF"/>
              </a:buClr>
              <a:buSzPts val="1500"/>
              <a:buFont typeface="Helvetica Neue"/>
              <a:buChar char="›"/>
              <a:defRPr sz="2000" b="0" i="0" u="none" strike="noStrike" cap="none">
                <a:solidFill>
                  <a:srgbClr val="2F2F2F"/>
                </a:solidFill>
                <a:latin typeface="Arial"/>
                <a:ea typeface="Arial"/>
                <a:cs typeface="Arial"/>
                <a:sym typeface="Arial"/>
              </a:defRPr>
            </a:lvl2pPr>
            <a:lvl3pPr marL="1371600" marR="0" lvl="2" indent="-317500" algn="l" rtl="0">
              <a:lnSpc>
                <a:spcPct val="100000"/>
              </a:lnSpc>
              <a:spcBef>
                <a:spcPts val="400"/>
              </a:spcBef>
              <a:spcAft>
                <a:spcPts val="0"/>
              </a:spcAft>
              <a:buClr>
                <a:srgbClr val="168FDF"/>
              </a:buClr>
              <a:buSzPts val="1400"/>
              <a:buFont typeface="Helvetica Neue"/>
              <a:buChar char="›"/>
              <a:defRPr sz="1800" b="0" i="0" u="none" strike="noStrike" cap="none">
                <a:solidFill>
                  <a:srgbClr val="2F2F2F"/>
                </a:solidFill>
                <a:latin typeface="Arial"/>
                <a:ea typeface="Arial"/>
                <a:cs typeface="Arial"/>
                <a:sym typeface="Arial"/>
              </a:defRPr>
            </a:lvl3pPr>
            <a:lvl4pPr marL="1828800" marR="0" lvl="3" indent="-311150" algn="l" rtl="0">
              <a:lnSpc>
                <a:spcPct val="100000"/>
              </a:lnSpc>
              <a:spcBef>
                <a:spcPts val="400"/>
              </a:spcBef>
              <a:spcAft>
                <a:spcPts val="0"/>
              </a:spcAft>
              <a:buClr>
                <a:srgbClr val="168FDF"/>
              </a:buClr>
              <a:buSzPts val="1300"/>
              <a:buFont typeface="Helvetica Neue"/>
              <a:buChar char="›"/>
              <a:defRPr sz="1700" b="0" i="0" u="none" strike="noStrike" cap="none">
                <a:solidFill>
                  <a:srgbClr val="2F2F2F"/>
                </a:solidFill>
                <a:latin typeface="Arial"/>
                <a:ea typeface="Arial"/>
                <a:cs typeface="Arial"/>
                <a:sym typeface="Arial"/>
              </a:defRPr>
            </a:lvl4pPr>
            <a:lvl5pPr marL="2286000" marR="0" lvl="4" indent="-298450" algn="l" rtl="0">
              <a:lnSpc>
                <a:spcPct val="100000"/>
              </a:lnSpc>
              <a:spcBef>
                <a:spcPts val="400"/>
              </a:spcBef>
              <a:spcAft>
                <a:spcPts val="0"/>
              </a:spcAft>
              <a:buClr>
                <a:srgbClr val="168FDF"/>
              </a:buClr>
              <a:buSzPts val="1100"/>
              <a:buFont typeface="Helvetica Neue"/>
              <a:buChar char="›"/>
              <a:defRPr sz="1500" b="0" i="0" u="none" strike="noStrike" cap="none">
                <a:solidFill>
                  <a:srgbClr val="2F2F2F"/>
                </a:solidFill>
                <a:latin typeface="Arial"/>
                <a:ea typeface="Arial"/>
                <a:cs typeface="Arial"/>
                <a:sym typeface="Arial"/>
              </a:defRPr>
            </a:lvl5pPr>
            <a:lvl6pPr marL="2743200" marR="0" lvl="5" indent="-298450" algn="l" rtl="0">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6pPr>
            <a:lvl7pPr marL="3200400" marR="0" lvl="6" indent="-298450" algn="l" rtl="0">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7pPr>
            <a:lvl8pPr marL="3657600" marR="0" lvl="7" indent="-298450" algn="l" rtl="0">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8pPr>
            <a:lvl9pPr marL="4114800" marR="0" lvl="8" indent="-298450" algn="l" rtl="0">
              <a:lnSpc>
                <a:spcPct val="90000"/>
              </a:lnSpc>
              <a:spcBef>
                <a:spcPts val="400"/>
              </a:spcBef>
              <a:spcAft>
                <a:spcPts val="0"/>
              </a:spcAft>
              <a:buClr>
                <a:schemeClr val="dk1"/>
              </a:buClr>
              <a:buSzPts val="1100"/>
              <a:buFont typeface="Arial"/>
              <a:buChar char="•"/>
              <a:defRPr sz="1400" b="0" i="0" u="none" strike="noStrike" cap="none">
                <a:solidFill>
                  <a:schemeClr val="dk1"/>
                </a:solidFill>
                <a:latin typeface="Arial"/>
                <a:ea typeface="Arial"/>
                <a:cs typeface="Arial"/>
                <a:sym typeface="Arial"/>
              </a:defRPr>
            </a:lvl9pPr>
          </a:lstStyle>
          <a:p>
            <a:pPr marL="127000" indent="0">
              <a:buFont typeface="Helvetica Neue"/>
              <a:buNone/>
            </a:pPr>
            <a:r>
              <a:rPr lang="en-US" sz="1800" b="1" dirty="0"/>
              <a:t>Messaging / Strategy Working Group</a:t>
            </a:r>
            <a:endParaRPr lang="en-US" sz="1800" dirty="0"/>
          </a:p>
          <a:p>
            <a:r>
              <a:rPr lang="en-US" sz="1400" dirty="0"/>
              <a:t>Bob Monkman</a:t>
            </a:r>
          </a:p>
          <a:p>
            <a:r>
              <a:rPr lang="en-US" sz="1400" dirty="0"/>
              <a:t>Neal Hartsell</a:t>
            </a:r>
          </a:p>
          <a:p>
            <a:r>
              <a:rPr lang="en-US" sz="1400" dirty="0"/>
              <a:t>Yves </a:t>
            </a:r>
            <a:r>
              <a:rPr lang="en-US" sz="1400" dirty="0" err="1"/>
              <a:t>Bellego</a:t>
            </a:r>
            <a:endParaRPr lang="en-US" sz="1400" dirty="0"/>
          </a:p>
          <a:p>
            <a:r>
              <a:rPr lang="en-US" sz="1400" dirty="0" err="1"/>
              <a:t>Seshu</a:t>
            </a:r>
            <a:r>
              <a:rPr lang="en-US" sz="1400" dirty="0"/>
              <a:t> Kumar</a:t>
            </a:r>
          </a:p>
          <a:p>
            <a:r>
              <a:rPr lang="en-US" sz="1400" dirty="0" err="1"/>
              <a:t>Ranny</a:t>
            </a:r>
            <a:r>
              <a:rPr lang="en-US" sz="1400" dirty="0"/>
              <a:t> </a:t>
            </a:r>
            <a:r>
              <a:rPr lang="en-US" sz="1400" dirty="0" err="1"/>
              <a:t>Haiby</a:t>
            </a:r>
            <a:endParaRPr lang="en-US" sz="1400" dirty="0"/>
          </a:p>
          <a:p>
            <a:endParaRPr lang="en-US" sz="1400" dirty="0"/>
          </a:p>
        </p:txBody>
      </p:sp>
    </p:spTree>
    <p:extLst>
      <p:ext uri="{BB962C8B-B14F-4D97-AF65-F5344CB8AC3E}">
        <p14:creationId xmlns:p14="http://schemas.microsoft.com/office/powerpoint/2010/main" val="41610643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g101cfaeb33e_2_54"/>
          <p:cNvSpPr txBox="1">
            <a:spLocks noGrp="1"/>
          </p:cNvSpPr>
          <p:nvPr>
            <p:ph type="title"/>
          </p:nvPr>
        </p:nvSpPr>
        <p:spPr>
          <a:xfrm>
            <a:off x="468625" y="273849"/>
            <a:ext cx="8200500" cy="556500"/>
          </a:xfrm>
          <a:prstGeom prst="rect">
            <a:avLst/>
          </a:prstGeom>
        </p:spPr>
        <p:txBody>
          <a:bodyPr spcFirstLastPara="1" wrap="square" lIns="51425" tIns="51425" rIns="51425" bIns="51425" anchor="ctr" anchorCtr="0">
            <a:noAutofit/>
          </a:bodyPr>
          <a:lstStyle/>
          <a:p>
            <a:pPr marL="0" lvl="0" indent="0" algn="l" rtl="0">
              <a:spcBef>
                <a:spcPts val="0"/>
              </a:spcBef>
              <a:spcAft>
                <a:spcPts val="0"/>
              </a:spcAft>
              <a:buNone/>
            </a:pPr>
            <a:r>
              <a:rPr lang="en" dirty="0"/>
              <a:t>HAPPY HOLIDAYS</a:t>
            </a:r>
            <a:endParaRPr dirty="0"/>
          </a:p>
        </p:txBody>
      </p:sp>
      <p:sp>
        <p:nvSpPr>
          <p:cNvPr id="11" name="Google Shape;177;p2">
            <a:extLst>
              <a:ext uri="{FF2B5EF4-FFF2-40B4-BE49-F238E27FC236}">
                <a16:creationId xmlns:a16="http://schemas.microsoft.com/office/drawing/2014/main" id="{AA5662C5-0B00-4841-90D0-6D1AB2C9C50A}"/>
              </a:ext>
            </a:extLst>
          </p:cNvPr>
          <p:cNvSpPr txBox="1">
            <a:spLocks noGrp="1"/>
          </p:cNvSpPr>
          <p:nvPr>
            <p:ph type="body" idx="1"/>
          </p:nvPr>
        </p:nvSpPr>
        <p:spPr>
          <a:xfrm>
            <a:off x="468625" y="896112"/>
            <a:ext cx="4331976" cy="3698788"/>
          </a:xfrm>
          <a:prstGeom prst="rect">
            <a:avLst/>
          </a:prstGeom>
          <a:noFill/>
          <a:ln>
            <a:noFill/>
          </a:ln>
        </p:spPr>
        <p:txBody>
          <a:bodyPr spcFirstLastPara="1" wrap="square" lIns="51425" tIns="51425" rIns="51425" bIns="51425" anchor="t" anchorCtr="0">
            <a:noAutofit/>
          </a:bodyPr>
          <a:lstStyle/>
          <a:p>
            <a:pPr marL="127000" indent="0">
              <a:buNone/>
            </a:pPr>
            <a:r>
              <a:rPr lang="en-US" b="1" dirty="0"/>
              <a:t>Wishing you and yours a happy and safe holiday season! Cheers!</a:t>
            </a:r>
          </a:p>
          <a:p>
            <a:pPr marL="127000" indent="0">
              <a:buNone/>
            </a:pPr>
            <a:endParaRPr lang="en-US" sz="1800" dirty="0"/>
          </a:p>
          <a:p>
            <a:pPr marL="127000" indent="0">
              <a:buNone/>
            </a:pPr>
            <a:br>
              <a:rPr lang="en-US" dirty="0"/>
            </a:br>
            <a:endParaRPr dirty="0"/>
          </a:p>
        </p:txBody>
      </p:sp>
      <p:pic>
        <p:nvPicPr>
          <p:cNvPr id="13" name="Picture 12">
            <a:extLst>
              <a:ext uri="{FF2B5EF4-FFF2-40B4-BE49-F238E27FC236}">
                <a16:creationId xmlns:a16="http://schemas.microsoft.com/office/drawing/2014/main" id="{D8F50FEE-6C7C-7C41-88EB-7A7080FF7142}"/>
              </a:ext>
            </a:extLst>
          </p:cNvPr>
          <p:cNvPicPr>
            <a:picLocks noChangeAspect="1"/>
          </p:cNvPicPr>
          <p:nvPr/>
        </p:nvPicPr>
        <p:blipFill>
          <a:blip r:embed="rId3"/>
          <a:stretch>
            <a:fillRect/>
          </a:stretch>
        </p:blipFill>
        <p:spPr>
          <a:xfrm>
            <a:off x="4859125" y="552099"/>
            <a:ext cx="3810000" cy="3810000"/>
          </a:xfrm>
          <a:prstGeom prst="rect">
            <a:avLst/>
          </a:prstGeom>
        </p:spPr>
      </p:pic>
    </p:spTree>
    <p:extLst>
      <p:ext uri="{BB962C8B-B14F-4D97-AF65-F5344CB8AC3E}">
        <p14:creationId xmlns:p14="http://schemas.microsoft.com/office/powerpoint/2010/main" val="41292776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3"/>
          <p:cNvSpPr txBox="1">
            <a:spLocks noGrp="1"/>
          </p:cNvSpPr>
          <p:nvPr>
            <p:ph type="title"/>
          </p:nvPr>
        </p:nvSpPr>
        <p:spPr>
          <a:xfrm>
            <a:off x="468630" y="273844"/>
            <a:ext cx="8200500" cy="701700"/>
          </a:xfrm>
          <a:prstGeom prst="rect">
            <a:avLst/>
          </a:prstGeom>
          <a:noFill/>
          <a:ln>
            <a:noFill/>
          </a:ln>
        </p:spPr>
        <p:txBody>
          <a:bodyPr spcFirstLastPara="1" wrap="square" lIns="51425" tIns="51425" rIns="51425" bIns="51425" anchor="ctr" anchorCtr="0">
            <a:noAutofit/>
          </a:bodyPr>
          <a:lstStyle/>
          <a:p>
            <a:pPr marL="0" lvl="0" indent="0" algn="l" rtl="0">
              <a:lnSpc>
                <a:spcPct val="90000"/>
              </a:lnSpc>
              <a:spcBef>
                <a:spcPts val="0"/>
              </a:spcBef>
              <a:spcAft>
                <a:spcPts val="0"/>
              </a:spcAft>
              <a:buSzPts val="2000"/>
              <a:buNone/>
            </a:pPr>
            <a:r>
              <a:rPr lang="en"/>
              <a:t>Key Inputs to LFN Marketing Priorities</a:t>
            </a:r>
            <a:endParaRPr/>
          </a:p>
        </p:txBody>
      </p:sp>
      <p:sp>
        <p:nvSpPr>
          <p:cNvPr id="183" name="Google Shape;183;p3"/>
          <p:cNvSpPr/>
          <p:nvPr/>
        </p:nvSpPr>
        <p:spPr>
          <a:xfrm>
            <a:off x="4571988" y="2475375"/>
            <a:ext cx="844200" cy="434700"/>
          </a:xfrm>
          <a:prstGeom prst="rightArrow">
            <a:avLst>
              <a:gd name="adj1" fmla="val 50000"/>
              <a:gd name="adj2" fmla="val 50000"/>
            </a:avLst>
          </a:prstGeom>
          <a:solidFill>
            <a:srgbClr val="168FDF"/>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4" name="Google Shape;184;p3"/>
          <p:cNvSpPr/>
          <p:nvPr/>
        </p:nvSpPr>
        <p:spPr>
          <a:xfrm>
            <a:off x="5956375" y="1681800"/>
            <a:ext cx="2382600" cy="2018100"/>
          </a:xfrm>
          <a:prstGeom prst="ellipse">
            <a:avLst/>
          </a:prstGeom>
          <a:solidFill>
            <a:srgbClr val="168FDF"/>
          </a:solidFill>
          <a:ln w="9525" cap="flat" cmpd="sng">
            <a:solidFill>
              <a:srgbClr val="6D9EEB"/>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 sz="1800" b="0" i="0" u="none" strike="noStrike" cap="none">
                <a:solidFill>
                  <a:schemeClr val="lt1"/>
                </a:solidFill>
                <a:latin typeface="Arial"/>
                <a:ea typeface="Arial"/>
                <a:cs typeface="Arial"/>
                <a:sym typeface="Arial"/>
              </a:rPr>
              <a:t>LFN Marketing Objectives and Strategies</a:t>
            </a:r>
            <a:endParaRPr sz="1800" b="0" i="0" u="none" strike="noStrike" cap="none">
              <a:solidFill>
                <a:schemeClr val="lt1"/>
              </a:solidFill>
              <a:latin typeface="Arial"/>
              <a:ea typeface="Arial"/>
              <a:cs typeface="Arial"/>
              <a:sym typeface="Arial"/>
            </a:endParaRPr>
          </a:p>
        </p:txBody>
      </p:sp>
      <p:sp>
        <p:nvSpPr>
          <p:cNvPr id="185" name="Google Shape;185;p3"/>
          <p:cNvSpPr/>
          <p:nvPr/>
        </p:nvSpPr>
        <p:spPr>
          <a:xfrm>
            <a:off x="556600" y="1141950"/>
            <a:ext cx="3475800" cy="1000200"/>
          </a:xfrm>
          <a:prstGeom prst="roundRect">
            <a:avLst>
              <a:gd name="adj" fmla="val 16667"/>
            </a:avLst>
          </a:prstGeom>
          <a:solidFill>
            <a:srgbClr val="168FDF"/>
          </a:solidFill>
          <a:ln w="9525" cap="flat" cmpd="sng">
            <a:solidFill>
              <a:srgbClr val="6D9EEB"/>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700"/>
              <a:buFont typeface="Arial"/>
              <a:buNone/>
            </a:pPr>
            <a:r>
              <a:rPr lang="en" sz="1700" b="0" i="0" u="none" strike="noStrike" cap="none">
                <a:solidFill>
                  <a:schemeClr val="lt1"/>
                </a:solidFill>
                <a:latin typeface="Arial"/>
                <a:ea typeface="Arial"/>
                <a:cs typeface="Arial"/>
                <a:sym typeface="Arial"/>
              </a:rPr>
              <a:t>LFN Board Priorities</a:t>
            </a:r>
            <a:endParaRPr sz="1700" b="0" i="0" u="none" strike="noStrike" cap="none">
              <a:solidFill>
                <a:schemeClr val="lt1"/>
              </a:solidFill>
              <a:latin typeface="Arial"/>
              <a:ea typeface="Arial"/>
              <a:cs typeface="Arial"/>
              <a:sym typeface="Arial"/>
            </a:endParaRPr>
          </a:p>
        </p:txBody>
      </p:sp>
      <p:sp>
        <p:nvSpPr>
          <p:cNvPr id="186" name="Google Shape;186;p3"/>
          <p:cNvSpPr/>
          <p:nvPr/>
        </p:nvSpPr>
        <p:spPr>
          <a:xfrm>
            <a:off x="556600" y="2232088"/>
            <a:ext cx="3475800" cy="1000200"/>
          </a:xfrm>
          <a:prstGeom prst="roundRect">
            <a:avLst>
              <a:gd name="adj" fmla="val 16667"/>
            </a:avLst>
          </a:prstGeom>
          <a:solidFill>
            <a:srgbClr val="168FDF"/>
          </a:solidFill>
          <a:ln w="9525" cap="flat" cmpd="sng">
            <a:solidFill>
              <a:srgbClr val="6D9EEB"/>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700"/>
              <a:buFont typeface="Arial"/>
              <a:buNone/>
            </a:pPr>
            <a:r>
              <a:rPr lang="en" sz="1700" b="0" i="0" u="none" strike="noStrike" cap="none">
                <a:solidFill>
                  <a:schemeClr val="lt1"/>
                </a:solidFill>
                <a:latin typeface="Arial"/>
                <a:ea typeface="Arial"/>
                <a:cs typeface="Arial"/>
                <a:sym typeface="Arial"/>
              </a:rPr>
              <a:t>LFN Recruitment Goals</a:t>
            </a:r>
            <a:endParaRPr sz="1700" b="0" i="0" u="none" strike="noStrike" cap="none">
              <a:solidFill>
                <a:schemeClr val="lt1"/>
              </a:solidFill>
              <a:latin typeface="Arial"/>
              <a:ea typeface="Arial"/>
              <a:cs typeface="Arial"/>
              <a:sym typeface="Arial"/>
            </a:endParaRPr>
          </a:p>
        </p:txBody>
      </p:sp>
      <p:sp>
        <p:nvSpPr>
          <p:cNvPr id="187" name="Google Shape;187;p3"/>
          <p:cNvSpPr/>
          <p:nvPr/>
        </p:nvSpPr>
        <p:spPr>
          <a:xfrm>
            <a:off x="556600" y="3322225"/>
            <a:ext cx="3475800" cy="1000200"/>
          </a:xfrm>
          <a:prstGeom prst="roundRect">
            <a:avLst>
              <a:gd name="adj" fmla="val 16667"/>
            </a:avLst>
          </a:prstGeom>
          <a:solidFill>
            <a:srgbClr val="168FDF"/>
          </a:solidFill>
          <a:ln w="9525" cap="flat" cmpd="sng">
            <a:solidFill>
              <a:srgbClr val="6D9EEB"/>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700"/>
              <a:buFont typeface="Arial"/>
              <a:buNone/>
            </a:pPr>
            <a:r>
              <a:rPr lang="en" sz="1700" b="0" i="0" u="none" strike="noStrike" cap="none">
                <a:solidFill>
                  <a:schemeClr val="lt1"/>
                </a:solidFill>
                <a:latin typeface="Arial"/>
                <a:ea typeface="Arial"/>
                <a:cs typeface="Arial"/>
                <a:sym typeface="Arial"/>
              </a:rPr>
              <a:t>LFN Project Goals</a:t>
            </a:r>
            <a:endParaRPr sz="1700" b="0" i="0" u="none" strike="noStrike" cap="none">
              <a:solidFill>
                <a:schemeClr val="lt1"/>
              </a:solidFill>
              <a:latin typeface="Arial"/>
              <a:ea typeface="Arial"/>
              <a:cs typeface="Arial"/>
              <a:sym typeface="Arial"/>
            </a:endParaRPr>
          </a:p>
        </p:txBody>
      </p:sp>
      <p:sp>
        <p:nvSpPr>
          <p:cNvPr id="188" name="Google Shape;188;p3"/>
          <p:cNvSpPr txBox="1"/>
          <p:nvPr/>
        </p:nvSpPr>
        <p:spPr>
          <a:xfrm>
            <a:off x="8855476" y="4937760"/>
            <a:ext cx="288600" cy="205500"/>
          </a:xfrm>
          <a:prstGeom prst="rect">
            <a:avLst/>
          </a:prstGeom>
          <a:no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rgbClr val="000000"/>
              </a:buClr>
              <a:buSzPts val="800"/>
              <a:buFont typeface="Arial"/>
              <a:buNone/>
            </a:pPr>
            <a:fld id="{00000000-1234-1234-1234-123412341234}" type="slidenum">
              <a:rPr lang="en" sz="800" b="0" i="0" u="none" strike="noStrike" cap="none">
                <a:solidFill>
                  <a:srgbClr val="2F2F2F"/>
                </a:solidFill>
                <a:latin typeface="Gill Sans"/>
                <a:ea typeface="Gill Sans"/>
                <a:cs typeface="Gill Sans"/>
                <a:sym typeface="Gill Sans"/>
              </a:rPr>
              <a:t>3</a:t>
            </a:fld>
            <a:endParaRPr sz="800" b="0" i="0" u="none" strike="noStrike" cap="none">
              <a:solidFill>
                <a:srgbClr val="2F2F2F"/>
              </a:solidFill>
              <a:latin typeface="Gill Sans"/>
              <a:ea typeface="Gill Sans"/>
              <a:cs typeface="Gill Sans"/>
              <a:sym typeface="Gill San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5"/>
          <p:cNvSpPr txBox="1">
            <a:spLocks noGrp="1"/>
          </p:cNvSpPr>
          <p:nvPr>
            <p:ph type="title"/>
          </p:nvPr>
        </p:nvSpPr>
        <p:spPr>
          <a:xfrm>
            <a:off x="468630" y="273844"/>
            <a:ext cx="8200500" cy="701700"/>
          </a:xfrm>
          <a:prstGeom prst="rect">
            <a:avLst/>
          </a:prstGeom>
          <a:noFill/>
          <a:ln>
            <a:noFill/>
          </a:ln>
        </p:spPr>
        <p:txBody>
          <a:bodyPr spcFirstLastPara="1" wrap="square" lIns="51425" tIns="51425" rIns="51425" bIns="51425" anchor="ctr" anchorCtr="0">
            <a:noAutofit/>
          </a:bodyPr>
          <a:lstStyle/>
          <a:p>
            <a:pPr marL="0" lvl="0" indent="0" algn="l" rtl="0">
              <a:lnSpc>
                <a:spcPct val="90000"/>
              </a:lnSpc>
              <a:spcBef>
                <a:spcPts val="0"/>
              </a:spcBef>
              <a:spcAft>
                <a:spcPts val="0"/>
              </a:spcAft>
              <a:buSzPts val="2000"/>
              <a:buNone/>
            </a:pPr>
            <a:r>
              <a:rPr lang="en"/>
              <a:t>LFN Marketing Objectives</a:t>
            </a:r>
            <a:endParaRPr/>
          </a:p>
        </p:txBody>
      </p:sp>
      <p:sp>
        <p:nvSpPr>
          <p:cNvPr id="194" name="Google Shape;194;p5"/>
          <p:cNvSpPr/>
          <p:nvPr/>
        </p:nvSpPr>
        <p:spPr>
          <a:xfrm>
            <a:off x="566750" y="1126575"/>
            <a:ext cx="2409000" cy="1546800"/>
          </a:xfrm>
          <a:prstGeom prst="roundRect">
            <a:avLst>
              <a:gd name="adj" fmla="val 16667"/>
            </a:avLst>
          </a:prstGeom>
          <a:solidFill>
            <a:srgbClr val="168FDF"/>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700" b="0" i="0" u="none" strike="noStrike" cap="none">
                <a:solidFill>
                  <a:schemeClr val="lt1"/>
                </a:solidFill>
                <a:latin typeface="Arial"/>
                <a:ea typeface="Arial"/>
                <a:cs typeface="Arial"/>
                <a:sym typeface="Arial"/>
              </a:rPr>
              <a:t>Influence consumption of LFN project software and artifacts</a:t>
            </a:r>
            <a:endParaRPr sz="1700" b="0" i="0" u="none" strike="noStrike" cap="none">
              <a:solidFill>
                <a:schemeClr val="lt1"/>
              </a:solidFill>
              <a:latin typeface="Arial"/>
              <a:ea typeface="Arial"/>
              <a:cs typeface="Arial"/>
              <a:sym typeface="Arial"/>
            </a:endParaRPr>
          </a:p>
        </p:txBody>
      </p:sp>
      <p:sp>
        <p:nvSpPr>
          <p:cNvPr id="195" name="Google Shape;195;p5"/>
          <p:cNvSpPr/>
          <p:nvPr/>
        </p:nvSpPr>
        <p:spPr>
          <a:xfrm>
            <a:off x="3276888" y="1126575"/>
            <a:ext cx="2409000" cy="1546800"/>
          </a:xfrm>
          <a:prstGeom prst="roundRect">
            <a:avLst>
              <a:gd name="adj" fmla="val 16667"/>
            </a:avLst>
          </a:prstGeom>
          <a:solidFill>
            <a:srgbClr val="168FDF"/>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700" b="0" i="0" u="none" strike="noStrike" cap="none">
                <a:solidFill>
                  <a:schemeClr val="lt1"/>
                </a:solidFill>
                <a:latin typeface="Arial"/>
                <a:ea typeface="Arial"/>
                <a:cs typeface="Arial"/>
                <a:sym typeface="Arial"/>
              </a:rPr>
              <a:t>Position LFN as center of gravity and source of knowledge in networking</a:t>
            </a:r>
            <a:endParaRPr sz="1600" b="0" i="0" u="none" strike="noStrike" cap="none">
              <a:solidFill>
                <a:schemeClr val="lt1"/>
              </a:solidFill>
              <a:latin typeface="Arial"/>
              <a:ea typeface="Arial"/>
              <a:cs typeface="Arial"/>
              <a:sym typeface="Arial"/>
            </a:endParaRPr>
          </a:p>
        </p:txBody>
      </p:sp>
      <p:sp>
        <p:nvSpPr>
          <p:cNvPr id="196" name="Google Shape;196;p5"/>
          <p:cNvSpPr/>
          <p:nvPr/>
        </p:nvSpPr>
        <p:spPr>
          <a:xfrm>
            <a:off x="5987025" y="1126575"/>
            <a:ext cx="2409000" cy="1546800"/>
          </a:xfrm>
          <a:prstGeom prst="roundRect">
            <a:avLst>
              <a:gd name="adj" fmla="val 16667"/>
            </a:avLst>
          </a:prstGeom>
          <a:solidFill>
            <a:srgbClr val="168FDF"/>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700" b="0" i="0" u="none" strike="noStrike" cap="none">
                <a:solidFill>
                  <a:schemeClr val="lt1"/>
                </a:solidFill>
                <a:latin typeface="Arial"/>
                <a:ea typeface="Arial"/>
                <a:cs typeface="Arial"/>
                <a:sym typeface="Arial"/>
              </a:rPr>
              <a:t>Heighten awareness of innovations </a:t>
            </a:r>
            <a:endParaRPr sz="1700" b="0" i="0" u="none" strike="noStrike" cap="none">
              <a:solidFill>
                <a:schemeClr val="lt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 sz="1700" b="0" i="0" u="none" strike="noStrike" cap="none">
                <a:solidFill>
                  <a:schemeClr val="lt1"/>
                </a:solidFill>
                <a:latin typeface="Arial"/>
                <a:ea typeface="Arial"/>
                <a:cs typeface="Arial"/>
                <a:sym typeface="Arial"/>
              </a:rPr>
              <a:t>in </a:t>
            </a:r>
            <a:r>
              <a:rPr lang="en" sz="1700">
                <a:solidFill>
                  <a:schemeClr val="lt1"/>
                </a:solidFill>
              </a:rPr>
              <a:t>LFN </a:t>
            </a:r>
            <a:r>
              <a:rPr lang="en" sz="1700" b="0" i="0" u="none" strike="noStrike" cap="none">
                <a:solidFill>
                  <a:schemeClr val="lt1"/>
                </a:solidFill>
                <a:latin typeface="Arial"/>
                <a:ea typeface="Arial"/>
                <a:cs typeface="Arial"/>
                <a:sym typeface="Arial"/>
              </a:rPr>
              <a:t>communities</a:t>
            </a:r>
            <a:endParaRPr sz="1600" b="0" i="0" u="none" strike="noStrike" cap="none">
              <a:solidFill>
                <a:schemeClr val="lt1"/>
              </a:solidFill>
              <a:latin typeface="Arial"/>
              <a:ea typeface="Arial"/>
              <a:cs typeface="Arial"/>
              <a:sym typeface="Arial"/>
            </a:endParaRPr>
          </a:p>
        </p:txBody>
      </p:sp>
      <p:sp>
        <p:nvSpPr>
          <p:cNvPr id="197" name="Google Shape;197;p5"/>
          <p:cNvSpPr txBox="1"/>
          <p:nvPr/>
        </p:nvSpPr>
        <p:spPr>
          <a:xfrm>
            <a:off x="8855476" y="4937760"/>
            <a:ext cx="288600" cy="205500"/>
          </a:xfrm>
          <a:prstGeom prst="rect">
            <a:avLst/>
          </a:prstGeom>
          <a:no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rgbClr val="000000"/>
              </a:buClr>
              <a:buSzPts val="800"/>
              <a:buFont typeface="Arial"/>
              <a:buNone/>
            </a:pPr>
            <a:fld id="{00000000-1234-1234-1234-123412341234}" type="slidenum">
              <a:rPr lang="en" sz="800" b="0" i="0" u="none" strike="noStrike" cap="none">
                <a:solidFill>
                  <a:srgbClr val="2F2F2F"/>
                </a:solidFill>
                <a:latin typeface="Gill Sans"/>
                <a:ea typeface="Gill Sans"/>
                <a:cs typeface="Gill Sans"/>
                <a:sym typeface="Gill Sans"/>
              </a:rPr>
              <a:t>4</a:t>
            </a:fld>
            <a:endParaRPr sz="800" b="0" i="0" u="none" strike="noStrike" cap="none">
              <a:solidFill>
                <a:srgbClr val="2F2F2F"/>
              </a:solidFill>
              <a:latin typeface="Gill Sans"/>
              <a:ea typeface="Gill Sans"/>
              <a:cs typeface="Gill Sans"/>
              <a:sym typeface="Gill Sans"/>
            </a:endParaRPr>
          </a:p>
        </p:txBody>
      </p:sp>
      <p:sp>
        <p:nvSpPr>
          <p:cNvPr id="198" name="Google Shape;198;p5"/>
          <p:cNvSpPr/>
          <p:nvPr/>
        </p:nvSpPr>
        <p:spPr>
          <a:xfrm>
            <a:off x="4208200" y="3347450"/>
            <a:ext cx="597000" cy="378000"/>
          </a:xfrm>
          <a:prstGeom prst="downArrow">
            <a:avLst>
              <a:gd name="adj1" fmla="val 50000"/>
              <a:gd name="adj2" fmla="val 50000"/>
            </a:avLst>
          </a:prstGeom>
          <a:solidFill>
            <a:srgbClr val="00B050"/>
          </a:solidFill>
          <a:ln w="9525" cap="flat" cmpd="sng">
            <a:solidFill>
              <a:schemeClr val="dk2"/>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5"/>
          <p:cNvSpPr txBox="1"/>
          <p:nvPr/>
        </p:nvSpPr>
        <p:spPr>
          <a:xfrm>
            <a:off x="778800" y="3725450"/>
            <a:ext cx="21330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a:t>TRANSFORM </a:t>
            </a:r>
            <a:endParaRPr/>
          </a:p>
          <a:p>
            <a:pPr marL="0" lvl="0" indent="0" algn="ctr" rtl="0">
              <a:spcBef>
                <a:spcPts val="0"/>
              </a:spcBef>
              <a:spcAft>
                <a:spcPts val="0"/>
              </a:spcAft>
              <a:buNone/>
            </a:pPr>
            <a:r>
              <a:rPr lang="en"/>
              <a:t>business</a:t>
            </a:r>
            <a:endParaRPr/>
          </a:p>
        </p:txBody>
      </p:sp>
      <p:sp>
        <p:nvSpPr>
          <p:cNvPr id="200" name="Google Shape;200;p5"/>
          <p:cNvSpPr txBox="1"/>
          <p:nvPr/>
        </p:nvSpPr>
        <p:spPr>
          <a:xfrm>
            <a:off x="3440200" y="3725450"/>
            <a:ext cx="21330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a:t>COLLABORATE </a:t>
            </a:r>
            <a:endParaRPr/>
          </a:p>
          <a:p>
            <a:pPr marL="0" lvl="0" indent="0" algn="ctr" rtl="0">
              <a:spcBef>
                <a:spcPts val="0"/>
              </a:spcBef>
              <a:spcAft>
                <a:spcPts val="0"/>
              </a:spcAft>
              <a:buNone/>
            </a:pPr>
            <a:r>
              <a:rPr lang="en"/>
              <a:t>in new ways</a:t>
            </a:r>
            <a:endParaRPr/>
          </a:p>
        </p:txBody>
      </p:sp>
      <p:sp>
        <p:nvSpPr>
          <p:cNvPr id="201" name="Google Shape;201;p5"/>
          <p:cNvSpPr txBox="1"/>
          <p:nvPr/>
        </p:nvSpPr>
        <p:spPr>
          <a:xfrm>
            <a:off x="6101588" y="3725450"/>
            <a:ext cx="21330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a:t>INNOVATE </a:t>
            </a:r>
            <a:endParaRPr/>
          </a:p>
          <a:p>
            <a:pPr marL="0" lvl="0" indent="0" algn="ctr" rtl="0">
              <a:spcBef>
                <a:spcPts val="0"/>
              </a:spcBef>
              <a:spcAft>
                <a:spcPts val="0"/>
              </a:spcAft>
              <a:buNone/>
            </a:pPr>
            <a:r>
              <a:rPr lang="en"/>
              <a:t>in our projects</a:t>
            </a:r>
            <a:endParaRPr/>
          </a:p>
        </p:txBody>
      </p:sp>
      <p:sp>
        <p:nvSpPr>
          <p:cNvPr id="202" name="Google Shape;202;p5"/>
          <p:cNvSpPr/>
          <p:nvPr/>
        </p:nvSpPr>
        <p:spPr>
          <a:xfrm>
            <a:off x="6893025" y="3347450"/>
            <a:ext cx="597000" cy="378000"/>
          </a:xfrm>
          <a:prstGeom prst="downArrow">
            <a:avLst>
              <a:gd name="adj1" fmla="val 50000"/>
              <a:gd name="adj2" fmla="val 50000"/>
            </a:avLst>
          </a:prstGeom>
          <a:solidFill>
            <a:srgbClr val="00B050"/>
          </a:solidFill>
          <a:ln w="9525" cap="flat" cmpd="sng">
            <a:solidFill>
              <a:schemeClr val="dk2"/>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5"/>
          <p:cNvSpPr/>
          <p:nvPr/>
        </p:nvSpPr>
        <p:spPr>
          <a:xfrm>
            <a:off x="1546800" y="3347450"/>
            <a:ext cx="597000" cy="378000"/>
          </a:xfrm>
          <a:prstGeom prst="downArrow">
            <a:avLst>
              <a:gd name="adj1" fmla="val 50000"/>
              <a:gd name="adj2" fmla="val 50000"/>
            </a:avLst>
          </a:prstGeom>
          <a:solidFill>
            <a:srgbClr val="00B050"/>
          </a:solidFill>
          <a:ln w="9525" cap="flat" cmpd="sng">
            <a:solidFill>
              <a:schemeClr val="dk2"/>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5"/>
          <p:cNvSpPr txBox="1"/>
          <p:nvPr/>
        </p:nvSpPr>
        <p:spPr>
          <a:xfrm>
            <a:off x="3092100" y="2808800"/>
            <a:ext cx="27786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a:t>To motivate companies to...</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g101cfaeb33e_2_7"/>
          <p:cNvSpPr txBox="1">
            <a:spLocks noGrp="1"/>
          </p:cNvSpPr>
          <p:nvPr>
            <p:ph type="title"/>
          </p:nvPr>
        </p:nvSpPr>
        <p:spPr>
          <a:xfrm>
            <a:off x="468630" y="273845"/>
            <a:ext cx="8200200" cy="7017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r>
              <a:rPr lang="en"/>
              <a:t>Influence Consumption</a:t>
            </a:r>
            <a:endParaRPr/>
          </a:p>
          <a:p>
            <a:pPr marL="0" lvl="0" indent="0" algn="l" rtl="0">
              <a:spcBef>
                <a:spcPts val="0"/>
              </a:spcBef>
              <a:spcAft>
                <a:spcPts val="0"/>
              </a:spcAft>
              <a:buNone/>
            </a:pPr>
            <a:r>
              <a:rPr lang="en" sz="1900"/>
              <a:t>Strategies and Programs</a:t>
            </a:r>
            <a:endParaRPr sz="1900"/>
          </a:p>
        </p:txBody>
      </p:sp>
      <p:sp>
        <p:nvSpPr>
          <p:cNvPr id="210" name="Google Shape;210;g101cfaeb33e_2_7"/>
          <p:cNvSpPr/>
          <p:nvPr/>
        </p:nvSpPr>
        <p:spPr>
          <a:xfrm>
            <a:off x="534000" y="1188000"/>
            <a:ext cx="2409000" cy="1836000"/>
          </a:xfrm>
          <a:prstGeom prst="roundRect">
            <a:avLst>
              <a:gd name="adj" fmla="val 16667"/>
            </a:avLst>
          </a:prstGeom>
          <a:solidFill>
            <a:srgbClr val="168FDF"/>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700" b="0" i="0" u="none" strike="noStrike" cap="none">
                <a:solidFill>
                  <a:schemeClr val="lt1"/>
                </a:solidFill>
                <a:latin typeface="Arial"/>
                <a:ea typeface="Arial"/>
                <a:cs typeface="Arial"/>
                <a:sym typeface="Arial"/>
              </a:rPr>
              <a:t>Influence consumption of LFN project software and artifacts</a:t>
            </a:r>
            <a:endParaRPr sz="1700" b="0" i="0" u="none" strike="noStrike" cap="none">
              <a:solidFill>
                <a:schemeClr val="lt1"/>
              </a:solidFill>
              <a:latin typeface="Arial"/>
              <a:ea typeface="Arial"/>
              <a:cs typeface="Arial"/>
              <a:sym typeface="Arial"/>
            </a:endParaRPr>
          </a:p>
        </p:txBody>
      </p:sp>
      <p:cxnSp>
        <p:nvCxnSpPr>
          <p:cNvPr id="211" name="Google Shape;211;g101cfaeb33e_2_7"/>
          <p:cNvCxnSpPr/>
          <p:nvPr/>
        </p:nvCxnSpPr>
        <p:spPr>
          <a:xfrm>
            <a:off x="3334500" y="1188000"/>
            <a:ext cx="0" cy="3537000"/>
          </a:xfrm>
          <a:prstGeom prst="straightConnector1">
            <a:avLst/>
          </a:prstGeom>
          <a:noFill/>
          <a:ln w="28575" cap="flat" cmpd="sng">
            <a:solidFill>
              <a:schemeClr val="dk2"/>
            </a:solidFill>
            <a:prstDash val="solid"/>
            <a:round/>
            <a:headEnd type="none" w="med" len="med"/>
            <a:tailEnd type="none" w="med" len="med"/>
          </a:ln>
        </p:spPr>
      </p:cxnSp>
      <p:sp>
        <p:nvSpPr>
          <p:cNvPr id="212" name="Google Shape;212;g101cfaeb33e_2_7"/>
          <p:cNvSpPr txBox="1"/>
          <p:nvPr/>
        </p:nvSpPr>
        <p:spPr>
          <a:xfrm>
            <a:off x="3726000" y="1188000"/>
            <a:ext cx="5181000" cy="2950200"/>
          </a:xfrm>
          <a:prstGeom prst="rect">
            <a:avLst/>
          </a:prstGeom>
          <a:noFill/>
          <a:ln>
            <a:noFill/>
          </a:ln>
        </p:spPr>
        <p:txBody>
          <a:bodyPr spcFirstLastPara="1" wrap="square" lIns="91425" tIns="91425" rIns="91425" bIns="91425" anchor="t" anchorCtr="0">
            <a:spAutoFit/>
          </a:bodyPr>
          <a:lstStyle/>
          <a:p>
            <a:pPr marL="0" lvl="0" indent="0" algn="l" rtl="0">
              <a:spcBef>
                <a:spcPts val="1000"/>
              </a:spcBef>
              <a:spcAft>
                <a:spcPts val="0"/>
              </a:spcAft>
              <a:buNone/>
            </a:pPr>
            <a:r>
              <a:rPr lang="en" b="1">
                <a:solidFill>
                  <a:srgbClr val="168FDF"/>
                </a:solidFill>
              </a:rPr>
              <a:t>Marketing Strategies </a:t>
            </a:r>
            <a:r>
              <a:rPr lang="en" sz="1100" i="1">
                <a:solidFill>
                  <a:srgbClr val="168FDF"/>
                </a:solidFill>
              </a:rPr>
              <a:t>(“how” we accomplish the goal)</a:t>
            </a:r>
            <a:endParaRPr sz="1100" i="1">
              <a:solidFill>
                <a:srgbClr val="168FDF"/>
              </a:solidFill>
            </a:endParaRPr>
          </a:p>
          <a:p>
            <a:pPr marL="457200" lvl="0" indent="-298450" algn="l" rtl="0">
              <a:spcBef>
                <a:spcPts val="1000"/>
              </a:spcBef>
              <a:spcAft>
                <a:spcPts val="0"/>
              </a:spcAft>
              <a:buClr>
                <a:schemeClr val="dk2"/>
              </a:buClr>
              <a:buSzPts val="1100"/>
              <a:buAutoNum type="arabicPeriod"/>
            </a:pPr>
            <a:r>
              <a:rPr lang="en" sz="1100">
                <a:solidFill>
                  <a:schemeClr val="dk2"/>
                </a:solidFill>
              </a:rPr>
              <a:t>Create and publish high-quality proof points of deployments, trials, POCs, tooling, and demos</a:t>
            </a:r>
            <a:endParaRPr sz="1100">
              <a:solidFill>
                <a:schemeClr val="dk2"/>
              </a:solidFill>
            </a:endParaRPr>
          </a:p>
          <a:p>
            <a:pPr marL="457200" lvl="0" indent="-298450" algn="l" rtl="0">
              <a:spcBef>
                <a:spcPts val="1000"/>
              </a:spcBef>
              <a:spcAft>
                <a:spcPts val="0"/>
              </a:spcAft>
              <a:buClr>
                <a:schemeClr val="dk2"/>
              </a:buClr>
              <a:buSzPts val="1100"/>
              <a:buAutoNum type="arabicPeriod"/>
            </a:pPr>
            <a:r>
              <a:rPr lang="en" sz="1100">
                <a:solidFill>
                  <a:schemeClr val="dk2"/>
                </a:solidFill>
              </a:rPr>
              <a:t>Spotlight enterprise participation and use cases</a:t>
            </a:r>
            <a:endParaRPr sz="1100">
              <a:solidFill>
                <a:schemeClr val="dk2"/>
              </a:solidFill>
            </a:endParaRPr>
          </a:p>
          <a:p>
            <a:pPr marL="0" lvl="0" indent="0" algn="l" rtl="0">
              <a:spcBef>
                <a:spcPts val="1000"/>
              </a:spcBef>
              <a:spcAft>
                <a:spcPts val="0"/>
              </a:spcAft>
              <a:buNone/>
            </a:pPr>
            <a:r>
              <a:rPr lang="en" b="1">
                <a:solidFill>
                  <a:srgbClr val="168FDF"/>
                </a:solidFill>
              </a:rPr>
              <a:t>Marketing Programs and Channels </a:t>
            </a:r>
            <a:r>
              <a:rPr lang="en" sz="1100" i="1">
                <a:solidFill>
                  <a:srgbClr val="168FDF"/>
                </a:solidFill>
              </a:rPr>
              <a:t>(“what” we will do)</a:t>
            </a:r>
            <a:endParaRPr sz="1100" i="1">
              <a:solidFill>
                <a:srgbClr val="168FDF"/>
              </a:solidFill>
            </a:endParaRPr>
          </a:p>
          <a:p>
            <a:pPr marL="457200" lvl="0" indent="-298450" algn="l" rtl="0">
              <a:spcBef>
                <a:spcPts val="1000"/>
              </a:spcBef>
              <a:spcAft>
                <a:spcPts val="0"/>
              </a:spcAft>
              <a:buClr>
                <a:schemeClr val="dk2"/>
              </a:buClr>
              <a:buSzPts val="1100"/>
              <a:buAutoNum type="arabicPeriod"/>
            </a:pPr>
            <a:r>
              <a:rPr lang="en" sz="1100">
                <a:solidFill>
                  <a:schemeClr val="dk2"/>
                </a:solidFill>
              </a:rPr>
              <a:t>Proofpoint content and enterprise stories via webinars, infographics, case studies, whitepapers, blogs, videos</a:t>
            </a:r>
            <a:endParaRPr sz="1100">
              <a:solidFill>
                <a:schemeClr val="dk2"/>
              </a:solidFill>
            </a:endParaRPr>
          </a:p>
          <a:p>
            <a:pPr marL="457200" lvl="0" indent="-298450" algn="l" rtl="0">
              <a:spcBef>
                <a:spcPts val="1000"/>
              </a:spcBef>
              <a:spcAft>
                <a:spcPts val="0"/>
              </a:spcAft>
              <a:buClr>
                <a:schemeClr val="dk2"/>
              </a:buClr>
              <a:buSzPts val="1100"/>
              <a:buAutoNum type="arabicPeriod"/>
            </a:pPr>
            <a:r>
              <a:rPr lang="en" sz="1100">
                <a:solidFill>
                  <a:schemeClr val="dk2"/>
                </a:solidFill>
              </a:rPr>
              <a:t>Promote content and stories via marketing &amp; press channels:</a:t>
            </a:r>
            <a:endParaRPr sz="1100">
              <a:solidFill>
                <a:schemeClr val="dk2"/>
              </a:solidFill>
            </a:endParaRPr>
          </a:p>
          <a:p>
            <a:pPr marL="914400" lvl="1" indent="-298450" algn="l" rtl="0">
              <a:spcBef>
                <a:spcPts val="0"/>
              </a:spcBef>
              <a:spcAft>
                <a:spcPts val="0"/>
              </a:spcAft>
              <a:buClr>
                <a:schemeClr val="dk2"/>
              </a:buClr>
              <a:buSzPts val="1100"/>
              <a:buChar char="○"/>
            </a:pPr>
            <a:r>
              <a:rPr lang="en" sz="1100">
                <a:solidFill>
                  <a:schemeClr val="dk2"/>
                </a:solidFill>
              </a:rPr>
              <a:t>LFN website, member deck</a:t>
            </a:r>
            <a:endParaRPr sz="1100">
              <a:solidFill>
                <a:schemeClr val="dk2"/>
              </a:solidFill>
            </a:endParaRPr>
          </a:p>
          <a:p>
            <a:pPr marL="914400" lvl="1" indent="-298450" algn="l" rtl="0">
              <a:spcBef>
                <a:spcPts val="0"/>
              </a:spcBef>
              <a:spcAft>
                <a:spcPts val="0"/>
              </a:spcAft>
              <a:buClr>
                <a:schemeClr val="dk2"/>
              </a:buClr>
              <a:buSzPts val="1100"/>
              <a:buChar char="○"/>
            </a:pPr>
            <a:r>
              <a:rPr lang="en" sz="1100">
                <a:solidFill>
                  <a:schemeClr val="dk2"/>
                </a:solidFill>
              </a:rPr>
              <a:t>Press pitches (via LFN Fabric)</a:t>
            </a:r>
            <a:endParaRPr sz="1100">
              <a:solidFill>
                <a:schemeClr val="dk2"/>
              </a:solidFill>
            </a:endParaRPr>
          </a:p>
          <a:p>
            <a:pPr marL="914400" lvl="1" indent="-298450" algn="l" rtl="0">
              <a:spcBef>
                <a:spcPts val="0"/>
              </a:spcBef>
              <a:spcAft>
                <a:spcPts val="0"/>
              </a:spcAft>
              <a:buClr>
                <a:schemeClr val="dk2"/>
              </a:buClr>
              <a:buSzPts val="1100"/>
              <a:buChar char="○"/>
            </a:pPr>
            <a:r>
              <a:rPr lang="en" sz="1100">
                <a:solidFill>
                  <a:schemeClr val="dk2"/>
                </a:solidFill>
              </a:rPr>
              <a:t>Social outreach </a:t>
            </a:r>
            <a:endParaRPr sz="1100">
              <a:solidFill>
                <a:schemeClr val="dk2"/>
              </a:solidFill>
            </a:endParaRPr>
          </a:p>
          <a:p>
            <a:pPr marL="914400" lvl="1" indent="-298450" algn="l" rtl="0">
              <a:spcBef>
                <a:spcPts val="0"/>
              </a:spcBef>
              <a:spcAft>
                <a:spcPts val="0"/>
              </a:spcAft>
              <a:buClr>
                <a:schemeClr val="dk2"/>
              </a:buClr>
              <a:buSzPts val="1100"/>
              <a:buChar char="○"/>
            </a:pPr>
            <a:r>
              <a:rPr lang="en" sz="1100">
                <a:solidFill>
                  <a:schemeClr val="dk2"/>
                </a:solidFill>
              </a:rPr>
              <a:t>Speakerships (LF + non LF events)</a:t>
            </a:r>
            <a:endParaRPr sz="1100">
              <a:solidFill>
                <a:schemeClr val="dk2"/>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g101cfaeb33e_2_16"/>
          <p:cNvSpPr txBox="1">
            <a:spLocks noGrp="1"/>
          </p:cNvSpPr>
          <p:nvPr>
            <p:ph type="title"/>
          </p:nvPr>
        </p:nvSpPr>
        <p:spPr>
          <a:xfrm>
            <a:off x="468630" y="273845"/>
            <a:ext cx="8200200" cy="7017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r>
              <a:rPr lang="en"/>
              <a:t>Position LFN as Networking Center of Gravity </a:t>
            </a:r>
            <a:r>
              <a:rPr lang="en" sz="1900"/>
              <a:t>Strategies and Programs</a:t>
            </a:r>
            <a:endParaRPr sz="1900"/>
          </a:p>
        </p:txBody>
      </p:sp>
      <p:sp>
        <p:nvSpPr>
          <p:cNvPr id="218" name="Google Shape;218;g101cfaeb33e_2_16"/>
          <p:cNvSpPr/>
          <p:nvPr/>
        </p:nvSpPr>
        <p:spPr>
          <a:xfrm>
            <a:off x="468625" y="1188000"/>
            <a:ext cx="2409000" cy="1836000"/>
          </a:xfrm>
          <a:prstGeom prst="roundRect">
            <a:avLst>
              <a:gd name="adj" fmla="val 16667"/>
            </a:avLst>
          </a:prstGeom>
          <a:solidFill>
            <a:srgbClr val="168FDF"/>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rgbClr val="000000"/>
              </a:buClr>
              <a:buSzPts val="1400"/>
              <a:buFont typeface="Arial"/>
              <a:buNone/>
            </a:pPr>
            <a:r>
              <a:rPr lang="en" sz="1700">
                <a:solidFill>
                  <a:schemeClr val="lt1"/>
                </a:solidFill>
              </a:rPr>
              <a:t>Position LFN as center of gravity and source of knowledge in networking</a:t>
            </a:r>
            <a:endParaRPr sz="1700" b="0" i="0" u="none" strike="noStrike" cap="none">
              <a:solidFill>
                <a:schemeClr val="lt1"/>
              </a:solidFill>
              <a:latin typeface="Arial"/>
              <a:ea typeface="Arial"/>
              <a:cs typeface="Arial"/>
              <a:sym typeface="Arial"/>
            </a:endParaRPr>
          </a:p>
        </p:txBody>
      </p:sp>
      <p:cxnSp>
        <p:nvCxnSpPr>
          <p:cNvPr id="219" name="Google Shape;219;g101cfaeb33e_2_16"/>
          <p:cNvCxnSpPr/>
          <p:nvPr/>
        </p:nvCxnSpPr>
        <p:spPr>
          <a:xfrm>
            <a:off x="3334500" y="1188000"/>
            <a:ext cx="0" cy="3537000"/>
          </a:xfrm>
          <a:prstGeom prst="straightConnector1">
            <a:avLst/>
          </a:prstGeom>
          <a:noFill/>
          <a:ln w="28575" cap="flat" cmpd="sng">
            <a:solidFill>
              <a:schemeClr val="dk2"/>
            </a:solidFill>
            <a:prstDash val="solid"/>
            <a:round/>
            <a:headEnd type="none" w="med" len="med"/>
            <a:tailEnd type="none" w="med" len="med"/>
          </a:ln>
        </p:spPr>
      </p:cxnSp>
      <p:sp>
        <p:nvSpPr>
          <p:cNvPr id="220" name="Google Shape;220;g101cfaeb33e_2_16"/>
          <p:cNvSpPr txBox="1"/>
          <p:nvPr/>
        </p:nvSpPr>
        <p:spPr>
          <a:xfrm>
            <a:off x="3555875" y="1097750"/>
            <a:ext cx="5413800" cy="3473400"/>
          </a:xfrm>
          <a:prstGeom prst="rect">
            <a:avLst/>
          </a:prstGeom>
          <a:noFill/>
          <a:ln>
            <a:noFill/>
          </a:ln>
        </p:spPr>
        <p:txBody>
          <a:bodyPr spcFirstLastPara="1" wrap="square" lIns="91425" tIns="91425" rIns="91425" bIns="91425" anchor="t" anchorCtr="0">
            <a:spAutoFit/>
          </a:bodyPr>
          <a:lstStyle/>
          <a:p>
            <a:pPr marL="0" lvl="0" indent="0" algn="l" rtl="0">
              <a:spcBef>
                <a:spcPts val="1000"/>
              </a:spcBef>
              <a:spcAft>
                <a:spcPts val="0"/>
              </a:spcAft>
              <a:buNone/>
            </a:pPr>
            <a:r>
              <a:rPr lang="en" b="1" dirty="0">
                <a:solidFill>
                  <a:srgbClr val="168FDF"/>
                </a:solidFill>
              </a:rPr>
              <a:t>Marketing Strategies </a:t>
            </a:r>
            <a:r>
              <a:rPr lang="en" sz="1100" i="1" dirty="0">
                <a:solidFill>
                  <a:srgbClr val="168FDF"/>
                </a:solidFill>
              </a:rPr>
              <a:t>(“how” we accomplish the goal)</a:t>
            </a:r>
            <a:endParaRPr sz="1100" i="1" dirty="0">
              <a:solidFill>
                <a:srgbClr val="168FDF"/>
              </a:solidFill>
            </a:endParaRPr>
          </a:p>
          <a:p>
            <a:pPr marL="457200" lvl="0" indent="-298450" algn="l" rtl="0">
              <a:spcBef>
                <a:spcPts val="1000"/>
              </a:spcBef>
              <a:spcAft>
                <a:spcPts val="0"/>
              </a:spcAft>
              <a:buClr>
                <a:schemeClr val="dk2"/>
              </a:buClr>
              <a:buSzPts val="1100"/>
              <a:buAutoNum type="arabicPeriod"/>
            </a:pPr>
            <a:r>
              <a:rPr lang="en" sz="1100" dirty="0">
                <a:solidFill>
                  <a:schemeClr val="dk2"/>
                </a:solidFill>
              </a:rPr>
              <a:t>Integrate updated LFN messaging </a:t>
            </a:r>
            <a:r>
              <a:rPr lang="en" sz="1100" u="sng" dirty="0">
                <a:solidFill>
                  <a:schemeClr val="dk2"/>
                </a:solidFill>
              </a:rPr>
              <a:t>consistently</a:t>
            </a:r>
            <a:r>
              <a:rPr lang="en" sz="1100" dirty="0">
                <a:solidFill>
                  <a:schemeClr val="dk2"/>
                </a:solidFill>
              </a:rPr>
              <a:t> into marketing content and communications (Best Effort)</a:t>
            </a:r>
            <a:endParaRPr sz="1100" dirty="0">
              <a:solidFill>
                <a:schemeClr val="dk2"/>
              </a:solidFill>
            </a:endParaRPr>
          </a:p>
          <a:p>
            <a:pPr marL="457200" lvl="0" indent="-298450" algn="l" rtl="0">
              <a:spcBef>
                <a:spcPts val="1000"/>
              </a:spcBef>
              <a:spcAft>
                <a:spcPts val="0"/>
              </a:spcAft>
              <a:buClr>
                <a:schemeClr val="dk2"/>
              </a:buClr>
              <a:buSzPts val="1100"/>
              <a:buAutoNum type="arabicPeriod"/>
            </a:pPr>
            <a:r>
              <a:rPr lang="en" sz="1100" dirty="0">
                <a:solidFill>
                  <a:schemeClr val="dk2"/>
                </a:solidFill>
              </a:rPr>
              <a:t>Spotlight 5G Super Blueprint as hero example</a:t>
            </a:r>
            <a:endParaRPr sz="1100" dirty="0">
              <a:solidFill>
                <a:schemeClr val="dk2"/>
              </a:solidFill>
            </a:endParaRPr>
          </a:p>
          <a:p>
            <a:pPr marL="457200" lvl="0" indent="-298450" algn="l" rtl="0">
              <a:spcBef>
                <a:spcPts val="1000"/>
              </a:spcBef>
              <a:spcAft>
                <a:spcPts val="0"/>
              </a:spcAft>
              <a:buClr>
                <a:schemeClr val="dk2"/>
              </a:buClr>
              <a:buSzPts val="1100"/>
              <a:buAutoNum type="arabicPeriod"/>
            </a:pPr>
            <a:r>
              <a:rPr lang="en" sz="1100" dirty="0">
                <a:solidFill>
                  <a:schemeClr val="dk2"/>
                </a:solidFill>
              </a:rPr>
              <a:t>Drive marketing collaborations with other groups (LF Edge, CNCF, Magma, O-RAN SC) to extend LFN reach</a:t>
            </a:r>
            <a:endParaRPr sz="1200" dirty="0">
              <a:solidFill>
                <a:schemeClr val="dk2"/>
              </a:solidFill>
            </a:endParaRPr>
          </a:p>
          <a:p>
            <a:pPr marL="0" lvl="0" indent="0" algn="l" rtl="0">
              <a:spcBef>
                <a:spcPts val="1000"/>
              </a:spcBef>
              <a:spcAft>
                <a:spcPts val="0"/>
              </a:spcAft>
              <a:buNone/>
            </a:pPr>
            <a:r>
              <a:rPr lang="en" b="1" dirty="0">
                <a:solidFill>
                  <a:srgbClr val="168FDF"/>
                </a:solidFill>
              </a:rPr>
              <a:t>Marketing Programs and Channels </a:t>
            </a:r>
            <a:r>
              <a:rPr lang="en" sz="1100" i="1" dirty="0">
                <a:solidFill>
                  <a:srgbClr val="168FDF"/>
                </a:solidFill>
              </a:rPr>
              <a:t>(“what” we will do)</a:t>
            </a:r>
            <a:endParaRPr sz="1100" i="1" dirty="0">
              <a:solidFill>
                <a:srgbClr val="168FDF"/>
              </a:solidFill>
            </a:endParaRPr>
          </a:p>
          <a:p>
            <a:pPr marL="457200" lvl="0" indent="-298450" algn="l" rtl="0">
              <a:spcBef>
                <a:spcPts val="1000"/>
              </a:spcBef>
              <a:spcAft>
                <a:spcPts val="0"/>
              </a:spcAft>
              <a:buClr>
                <a:schemeClr val="dk2"/>
              </a:buClr>
              <a:buSzPts val="1100"/>
              <a:buAutoNum type="arabicPeriod"/>
            </a:pPr>
            <a:r>
              <a:rPr lang="en" sz="1100" dirty="0">
                <a:solidFill>
                  <a:schemeClr val="dk2"/>
                </a:solidFill>
              </a:rPr>
              <a:t>Messaging</a:t>
            </a:r>
            <a:endParaRPr sz="1100" dirty="0">
              <a:solidFill>
                <a:schemeClr val="dk2"/>
              </a:solidFill>
            </a:endParaRPr>
          </a:p>
          <a:p>
            <a:pPr marL="914400" lvl="1" indent="-292100" algn="l" rtl="0">
              <a:spcBef>
                <a:spcPts val="0"/>
              </a:spcBef>
              <a:spcAft>
                <a:spcPts val="0"/>
              </a:spcAft>
              <a:buClr>
                <a:schemeClr val="dk2"/>
              </a:buClr>
              <a:buSzPts val="1000"/>
              <a:buChar char="○"/>
            </a:pPr>
            <a:r>
              <a:rPr lang="en" sz="1000" dirty="0">
                <a:solidFill>
                  <a:schemeClr val="dk2"/>
                </a:solidFill>
              </a:rPr>
              <a:t>Train project teams and support staff on messaging framework</a:t>
            </a:r>
            <a:endParaRPr sz="1000" dirty="0">
              <a:solidFill>
                <a:schemeClr val="dk2"/>
              </a:solidFill>
            </a:endParaRPr>
          </a:p>
          <a:p>
            <a:pPr marL="914400" lvl="1" indent="-292100" algn="l" rtl="0">
              <a:spcBef>
                <a:spcPts val="0"/>
              </a:spcBef>
              <a:spcAft>
                <a:spcPts val="0"/>
              </a:spcAft>
              <a:buClr>
                <a:schemeClr val="dk2"/>
              </a:buClr>
              <a:buSzPts val="1000"/>
              <a:buChar char="○"/>
            </a:pPr>
            <a:r>
              <a:rPr lang="en" sz="1000" dirty="0">
                <a:solidFill>
                  <a:schemeClr val="dk2"/>
                </a:solidFill>
              </a:rPr>
              <a:t>Implement messaging in ALL content (see next slide)</a:t>
            </a:r>
            <a:endParaRPr sz="1000" dirty="0">
              <a:solidFill>
                <a:schemeClr val="dk2"/>
              </a:solidFill>
            </a:endParaRPr>
          </a:p>
          <a:p>
            <a:pPr marL="457200" lvl="0" indent="-298450" algn="l" rtl="0">
              <a:spcBef>
                <a:spcPts val="1000"/>
              </a:spcBef>
              <a:spcAft>
                <a:spcPts val="0"/>
              </a:spcAft>
              <a:buClr>
                <a:schemeClr val="dk2"/>
              </a:buClr>
              <a:buSzPts val="1100"/>
              <a:buAutoNum type="arabicPeriod"/>
            </a:pPr>
            <a:r>
              <a:rPr lang="en" sz="1100" dirty="0">
                <a:solidFill>
                  <a:schemeClr val="dk2"/>
                </a:solidFill>
              </a:rPr>
              <a:t>5G Super Blueprint content &amp; promotion</a:t>
            </a:r>
            <a:endParaRPr sz="1100" dirty="0">
              <a:solidFill>
                <a:schemeClr val="dk2"/>
              </a:solidFill>
            </a:endParaRPr>
          </a:p>
          <a:p>
            <a:pPr marL="457200" lvl="0" indent="-298450" algn="l" rtl="0">
              <a:spcBef>
                <a:spcPts val="1000"/>
              </a:spcBef>
              <a:spcAft>
                <a:spcPts val="0"/>
              </a:spcAft>
              <a:buClr>
                <a:schemeClr val="dk2"/>
              </a:buClr>
              <a:buSzPts val="1100"/>
              <a:buAutoNum type="arabicPeriod"/>
            </a:pPr>
            <a:r>
              <a:rPr lang="en" sz="1100" dirty="0">
                <a:solidFill>
                  <a:schemeClr val="dk2"/>
                </a:solidFill>
              </a:rPr>
              <a:t>Maintain touch points with other groups, jointly promote 5G Super Blueprint </a:t>
            </a:r>
            <a:endParaRPr sz="1100" dirty="0">
              <a:solidFill>
                <a:schemeClr val="dk2"/>
              </a:solidFill>
            </a:endParaRPr>
          </a:p>
          <a:p>
            <a:pPr marL="457200" lvl="0" indent="-298450" algn="l" rtl="0">
              <a:spcBef>
                <a:spcPts val="1000"/>
              </a:spcBef>
              <a:spcAft>
                <a:spcPts val="0"/>
              </a:spcAft>
              <a:buClr>
                <a:schemeClr val="dk2"/>
              </a:buClr>
              <a:buSzPts val="1100"/>
              <a:buAutoNum type="arabicPeriod"/>
            </a:pPr>
            <a:r>
              <a:rPr lang="en" sz="1100" dirty="0">
                <a:solidFill>
                  <a:schemeClr val="dk2"/>
                </a:solidFill>
              </a:rPr>
              <a:t>Distributed </a:t>
            </a:r>
            <a:r>
              <a:rPr lang="en" sz="1100" dirty="0" err="1">
                <a:solidFill>
                  <a:schemeClr val="dk2"/>
                </a:solidFill>
              </a:rPr>
              <a:t>Anuket</a:t>
            </a:r>
            <a:r>
              <a:rPr lang="en" sz="1100" dirty="0">
                <a:solidFill>
                  <a:schemeClr val="dk2"/>
                </a:solidFill>
              </a:rPr>
              <a:t> Assured badging</a:t>
            </a:r>
            <a:endParaRPr sz="1200" dirty="0">
              <a:solidFill>
                <a:schemeClr val="dk2"/>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4"/>
          <p:cNvSpPr txBox="1">
            <a:spLocks noGrp="1"/>
          </p:cNvSpPr>
          <p:nvPr>
            <p:ph type="title"/>
          </p:nvPr>
        </p:nvSpPr>
        <p:spPr>
          <a:xfrm>
            <a:off x="468630" y="273844"/>
            <a:ext cx="8200500" cy="701700"/>
          </a:xfrm>
          <a:prstGeom prst="rect">
            <a:avLst/>
          </a:prstGeom>
          <a:noFill/>
          <a:ln>
            <a:noFill/>
          </a:ln>
        </p:spPr>
        <p:txBody>
          <a:bodyPr spcFirstLastPara="1" wrap="square" lIns="51425" tIns="51425" rIns="51425" bIns="51425" anchor="ctr" anchorCtr="0">
            <a:noAutofit/>
          </a:bodyPr>
          <a:lstStyle/>
          <a:p>
            <a:pPr marL="0" lvl="0" indent="0" algn="l" rtl="0">
              <a:lnSpc>
                <a:spcPct val="90000"/>
              </a:lnSpc>
              <a:spcBef>
                <a:spcPts val="0"/>
              </a:spcBef>
              <a:spcAft>
                <a:spcPts val="0"/>
              </a:spcAft>
              <a:buSzPts val="2000"/>
              <a:buNone/>
            </a:pPr>
            <a:r>
              <a:rPr lang="en"/>
              <a:t>Putting LFN Messaging in Action </a:t>
            </a:r>
            <a:endParaRPr/>
          </a:p>
        </p:txBody>
      </p:sp>
      <p:sp>
        <p:nvSpPr>
          <p:cNvPr id="226" name="Google Shape;226;p4"/>
          <p:cNvSpPr/>
          <p:nvPr/>
        </p:nvSpPr>
        <p:spPr>
          <a:xfrm>
            <a:off x="1271875" y="1901825"/>
            <a:ext cx="1797900" cy="1890600"/>
          </a:xfrm>
          <a:prstGeom prst="roundRect">
            <a:avLst>
              <a:gd name="adj" fmla="val 16667"/>
            </a:avLst>
          </a:prstGeom>
          <a:solidFill>
            <a:srgbClr val="168FDF"/>
          </a:solidFill>
          <a:ln w="9525" cap="flat" cmpd="sng">
            <a:solidFill>
              <a:srgbClr val="168FDF"/>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15000"/>
              </a:lnSpc>
              <a:spcBef>
                <a:spcPts val="1200"/>
              </a:spcBef>
              <a:spcAft>
                <a:spcPts val="0"/>
              </a:spcAft>
              <a:buClr>
                <a:srgbClr val="000000"/>
              </a:buClr>
              <a:buSzPts val="2100"/>
              <a:buFont typeface="Arial"/>
              <a:buNone/>
            </a:pPr>
            <a:r>
              <a:rPr lang="en" sz="1800" b="1" i="0" u="none" strike="noStrike" cap="none">
                <a:solidFill>
                  <a:schemeClr val="lt1"/>
                </a:solidFill>
                <a:latin typeface="Arial"/>
                <a:ea typeface="Arial"/>
                <a:cs typeface="Arial"/>
                <a:sym typeface="Arial"/>
              </a:rPr>
              <a:t>Updated LFN messages</a:t>
            </a:r>
            <a:endParaRPr sz="1800" b="1" i="0" u="none" strike="noStrike" cap="none">
              <a:solidFill>
                <a:schemeClr val="lt1"/>
              </a:solidFill>
              <a:latin typeface="Arial"/>
              <a:ea typeface="Arial"/>
              <a:cs typeface="Arial"/>
              <a:sym typeface="Arial"/>
            </a:endParaRPr>
          </a:p>
          <a:p>
            <a:pPr marL="0" marR="0" lvl="0" indent="0" algn="ctr" rtl="0">
              <a:lnSpc>
                <a:spcPct val="115000"/>
              </a:lnSpc>
              <a:spcBef>
                <a:spcPts val="1200"/>
              </a:spcBef>
              <a:spcAft>
                <a:spcPts val="0"/>
              </a:spcAft>
              <a:buClr>
                <a:srgbClr val="000000"/>
              </a:buClr>
              <a:buSzPts val="2100"/>
              <a:buFont typeface="Arial"/>
              <a:buNone/>
            </a:pPr>
            <a:r>
              <a:rPr lang="en" sz="1800" b="1" i="1" u="none" strike="noStrike" cap="none">
                <a:solidFill>
                  <a:schemeClr val="lt1"/>
                </a:solidFill>
                <a:latin typeface="Arial"/>
                <a:ea typeface="Arial"/>
                <a:cs typeface="Arial"/>
                <a:sym typeface="Arial"/>
              </a:rPr>
              <a:t>Bold, Assertive</a:t>
            </a:r>
            <a:endParaRPr sz="1800" b="1" i="1" u="none" strike="noStrike" cap="none">
              <a:solidFill>
                <a:schemeClr val="lt1"/>
              </a:solidFill>
              <a:latin typeface="Arial"/>
              <a:ea typeface="Arial"/>
              <a:cs typeface="Arial"/>
              <a:sym typeface="Arial"/>
            </a:endParaRPr>
          </a:p>
        </p:txBody>
      </p:sp>
      <p:sp>
        <p:nvSpPr>
          <p:cNvPr id="227" name="Google Shape;227;p4"/>
          <p:cNvSpPr/>
          <p:nvPr/>
        </p:nvSpPr>
        <p:spPr>
          <a:xfrm>
            <a:off x="5130200" y="1783288"/>
            <a:ext cx="2725800" cy="520800"/>
          </a:xfrm>
          <a:prstGeom prst="roundRect">
            <a:avLst>
              <a:gd name="adj" fmla="val 16667"/>
            </a:avLst>
          </a:prstGeom>
          <a:solidFill>
            <a:srgbClr val="32A1FE"/>
          </a:solidFill>
          <a:ln w="9525" cap="flat" cmpd="sng">
            <a:solidFill>
              <a:srgbClr val="168FDF"/>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2100"/>
              <a:buFont typeface="Arial"/>
              <a:buNone/>
            </a:pPr>
            <a:r>
              <a:rPr lang="en" sz="1200" b="0" i="0" u="none" strike="noStrike" cap="none">
                <a:solidFill>
                  <a:schemeClr val="lt1"/>
                </a:solidFill>
                <a:latin typeface="Arial"/>
                <a:ea typeface="Arial"/>
                <a:cs typeface="Arial"/>
                <a:sym typeface="Arial"/>
              </a:rPr>
              <a:t>LFN Wiki (Sally): </a:t>
            </a:r>
            <a:r>
              <a:rPr lang="en" sz="1200">
                <a:solidFill>
                  <a:schemeClr val="lt1"/>
                </a:solidFill>
              </a:rPr>
              <a:t>H</a:t>
            </a:r>
            <a:r>
              <a:rPr lang="en" sz="1200" b="0" i="0" u="none" strike="noStrike" cap="none">
                <a:solidFill>
                  <a:schemeClr val="lt1"/>
                </a:solidFill>
                <a:latin typeface="Arial"/>
                <a:ea typeface="Arial"/>
                <a:cs typeface="Arial"/>
                <a:sym typeface="Arial"/>
              </a:rPr>
              <a:t>omepage, </a:t>
            </a:r>
            <a:r>
              <a:rPr lang="en" sz="1200">
                <a:solidFill>
                  <a:schemeClr val="lt1"/>
                </a:solidFill>
              </a:rPr>
              <a:t>G</a:t>
            </a:r>
            <a:r>
              <a:rPr lang="en" sz="1200" b="0" i="0" u="none" strike="noStrike" cap="none">
                <a:solidFill>
                  <a:schemeClr val="lt1"/>
                </a:solidFill>
                <a:latin typeface="Arial"/>
                <a:ea typeface="Arial"/>
                <a:cs typeface="Arial"/>
                <a:sym typeface="Arial"/>
              </a:rPr>
              <a:t>etting </a:t>
            </a:r>
            <a:r>
              <a:rPr lang="en" sz="1200">
                <a:solidFill>
                  <a:schemeClr val="lt1"/>
                </a:solidFill>
              </a:rPr>
              <a:t>S</a:t>
            </a:r>
            <a:r>
              <a:rPr lang="en" sz="1200" b="0" i="0" u="none" strike="noStrike" cap="none">
                <a:solidFill>
                  <a:schemeClr val="lt1"/>
                </a:solidFill>
                <a:latin typeface="Arial"/>
                <a:ea typeface="Arial"/>
                <a:cs typeface="Arial"/>
                <a:sym typeface="Arial"/>
              </a:rPr>
              <a:t>tarted</a:t>
            </a:r>
            <a:endParaRPr sz="1200" b="0" i="0" u="none" strike="noStrike" cap="none">
              <a:solidFill>
                <a:schemeClr val="lt1"/>
              </a:solidFill>
              <a:latin typeface="Arial"/>
              <a:ea typeface="Arial"/>
              <a:cs typeface="Arial"/>
              <a:sym typeface="Arial"/>
            </a:endParaRPr>
          </a:p>
        </p:txBody>
      </p:sp>
      <p:sp>
        <p:nvSpPr>
          <p:cNvPr id="228" name="Google Shape;228;p4"/>
          <p:cNvSpPr/>
          <p:nvPr/>
        </p:nvSpPr>
        <p:spPr>
          <a:xfrm>
            <a:off x="5130200" y="2346400"/>
            <a:ext cx="2725800" cy="277500"/>
          </a:xfrm>
          <a:prstGeom prst="roundRect">
            <a:avLst>
              <a:gd name="adj" fmla="val 16667"/>
            </a:avLst>
          </a:prstGeom>
          <a:solidFill>
            <a:srgbClr val="8EBBFF"/>
          </a:solidFill>
          <a:ln w="9525" cap="flat" cmpd="sng">
            <a:solidFill>
              <a:srgbClr val="8EBBFF"/>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2100"/>
              <a:buFont typeface="Arial"/>
              <a:buNone/>
            </a:pPr>
            <a:r>
              <a:rPr lang="en" sz="1200" b="0" i="0" u="none" strike="noStrike" cap="none">
                <a:solidFill>
                  <a:schemeClr val="lt1"/>
                </a:solidFill>
                <a:latin typeface="Arial"/>
                <a:ea typeface="Arial"/>
                <a:cs typeface="Arial"/>
                <a:sym typeface="Arial"/>
              </a:rPr>
              <a:t>LFN </a:t>
            </a:r>
            <a:r>
              <a:rPr lang="en" sz="1200">
                <a:solidFill>
                  <a:schemeClr val="lt1"/>
                </a:solidFill>
              </a:rPr>
              <a:t>M</a:t>
            </a:r>
            <a:r>
              <a:rPr lang="en" sz="1200" b="0" i="0" u="none" strike="noStrike" cap="none">
                <a:solidFill>
                  <a:schemeClr val="lt1"/>
                </a:solidFill>
                <a:latin typeface="Arial"/>
                <a:ea typeface="Arial"/>
                <a:cs typeface="Arial"/>
                <a:sym typeface="Arial"/>
              </a:rPr>
              <a:t>ember </a:t>
            </a:r>
            <a:r>
              <a:rPr lang="en" sz="1200">
                <a:solidFill>
                  <a:schemeClr val="lt1"/>
                </a:solidFill>
              </a:rPr>
              <a:t>O</a:t>
            </a:r>
            <a:r>
              <a:rPr lang="en" sz="1200" b="0" i="0" u="none" strike="noStrike" cap="none">
                <a:solidFill>
                  <a:schemeClr val="lt1"/>
                </a:solidFill>
                <a:latin typeface="Arial"/>
                <a:ea typeface="Arial"/>
                <a:cs typeface="Arial"/>
                <a:sym typeface="Arial"/>
              </a:rPr>
              <a:t>nboarding </a:t>
            </a:r>
            <a:r>
              <a:rPr lang="en" sz="1200">
                <a:solidFill>
                  <a:schemeClr val="lt1"/>
                </a:solidFill>
              </a:rPr>
              <a:t>D</a:t>
            </a:r>
            <a:r>
              <a:rPr lang="en" sz="1200" b="0" i="0" u="none" strike="noStrike" cap="none">
                <a:solidFill>
                  <a:schemeClr val="lt1"/>
                </a:solidFill>
                <a:latin typeface="Arial"/>
                <a:ea typeface="Arial"/>
                <a:cs typeface="Arial"/>
                <a:sym typeface="Arial"/>
              </a:rPr>
              <a:t>eck</a:t>
            </a:r>
            <a:endParaRPr sz="1200" b="0" i="0" u="none" strike="noStrike" cap="none">
              <a:solidFill>
                <a:schemeClr val="lt1"/>
              </a:solidFill>
              <a:latin typeface="Arial"/>
              <a:ea typeface="Arial"/>
              <a:cs typeface="Arial"/>
              <a:sym typeface="Arial"/>
            </a:endParaRPr>
          </a:p>
        </p:txBody>
      </p:sp>
      <p:sp>
        <p:nvSpPr>
          <p:cNvPr id="229" name="Google Shape;229;p4"/>
          <p:cNvSpPr/>
          <p:nvPr/>
        </p:nvSpPr>
        <p:spPr>
          <a:xfrm>
            <a:off x="5130200" y="3625650"/>
            <a:ext cx="2725800" cy="277500"/>
          </a:xfrm>
          <a:prstGeom prst="roundRect">
            <a:avLst>
              <a:gd name="adj" fmla="val 16667"/>
            </a:avLst>
          </a:prstGeom>
          <a:solidFill>
            <a:srgbClr val="76A5AF"/>
          </a:solidFill>
          <a:ln w="9525" cap="flat" cmpd="sng">
            <a:solidFill>
              <a:srgbClr val="76A5AF"/>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100"/>
              <a:buFont typeface="Arial"/>
              <a:buNone/>
            </a:pPr>
            <a:r>
              <a:rPr lang="en" sz="1200" b="0" i="0" u="none" strike="noStrike" cap="none">
                <a:solidFill>
                  <a:schemeClr val="lt1"/>
                </a:solidFill>
                <a:latin typeface="Arial"/>
                <a:ea typeface="Arial"/>
                <a:cs typeface="Arial"/>
                <a:sym typeface="Arial"/>
              </a:rPr>
              <a:t>Events: </a:t>
            </a:r>
            <a:r>
              <a:rPr lang="en" sz="1200">
                <a:solidFill>
                  <a:schemeClr val="lt1"/>
                </a:solidFill>
              </a:rPr>
              <a:t>K</a:t>
            </a:r>
            <a:r>
              <a:rPr lang="en" sz="1200" b="0" i="0" u="none" strike="noStrike" cap="none">
                <a:solidFill>
                  <a:schemeClr val="lt1"/>
                </a:solidFill>
                <a:latin typeface="Arial"/>
                <a:ea typeface="Arial"/>
                <a:cs typeface="Arial"/>
                <a:sym typeface="Arial"/>
              </a:rPr>
              <a:t>eynote, </a:t>
            </a:r>
            <a:r>
              <a:rPr lang="en" sz="1200">
                <a:solidFill>
                  <a:schemeClr val="lt1"/>
                </a:solidFill>
              </a:rPr>
              <a:t>C</a:t>
            </a:r>
            <a:r>
              <a:rPr lang="en" sz="1200" b="0" i="0" u="none" strike="noStrike" cap="none">
                <a:solidFill>
                  <a:schemeClr val="lt1"/>
                </a:solidFill>
                <a:latin typeface="Arial"/>
                <a:ea typeface="Arial"/>
                <a:cs typeface="Arial"/>
                <a:sym typeface="Arial"/>
              </a:rPr>
              <a:t>ontent</a:t>
            </a:r>
            <a:endParaRPr sz="1200" b="0" i="0" u="none" strike="noStrike" cap="none">
              <a:solidFill>
                <a:schemeClr val="lt1"/>
              </a:solidFill>
              <a:latin typeface="Arial"/>
              <a:ea typeface="Arial"/>
              <a:cs typeface="Arial"/>
              <a:sym typeface="Arial"/>
            </a:endParaRPr>
          </a:p>
        </p:txBody>
      </p:sp>
      <p:sp>
        <p:nvSpPr>
          <p:cNvPr id="230" name="Google Shape;230;p4"/>
          <p:cNvSpPr/>
          <p:nvPr/>
        </p:nvSpPr>
        <p:spPr>
          <a:xfrm>
            <a:off x="5130200" y="2666213"/>
            <a:ext cx="2725800" cy="277500"/>
          </a:xfrm>
          <a:prstGeom prst="roundRect">
            <a:avLst>
              <a:gd name="adj" fmla="val 16667"/>
            </a:avLst>
          </a:prstGeom>
          <a:solidFill>
            <a:srgbClr val="3D85C6"/>
          </a:solidFill>
          <a:ln w="9525" cap="flat" cmpd="sng">
            <a:solidFill>
              <a:srgbClr val="2B9EFC"/>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 sz="1200" b="0" i="0" u="none" strike="noStrike" cap="none">
                <a:solidFill>
                  <a:schemeClr val="lt1"/>
                </a:solidFill>
                <a:latin typeface="Arial"/>
                <a:ea typeface="Arial"/>
                <a:cs typeface="Arial"/>
                <a:sym typeface="Arial"/>
              </a:rPr>
              <a:t>LFN </a:t>
            </a:r>
            <a:r>
              <a:rPr lang="en" sz="1200">
                <a:solidFill>
                  <a:schemeClr val="lt1"/>
                </a:solidFill>
              </a:rPr>
              <a:t>PPT T</a:t>
            </a:r>
            <a:r>
              <a:rPr lang="en" sz="1200" b="0" i="0" u="none" strike="noStrike" cap="none">
                <a:solidFill>
                  <a:schemeClr val="lt1"/>
                </a:solidFill>
                <a:latin typeface="Arial"/>
                <a:ea typeface="Arial"/>
                <a:cs typeface="Arial"/>
                <a:sym typeface="Arial"/>
              </a:rPr>
              <a:t>emplate</a:t>
            </a:r>
            <a:endParaRPr sz="1200" b="0" i="0" u="none" strike="noStrike" cap="none">
              <a:solidFill>
                <a:schemeClr val="lt1"/>
              </a:solidFill>
              <a:latin typeface="Arial"/>
              <a:ea typeface="Arial"/>
              <a:cs typeface="Arial"/>
              <a:sym typeface="Arial"/>
            </a:endParaRPr>
          </a:p>
        </p:txBody>
      </p:sp>
      <p:sp>
        <p:nvSpPr>
          <p:cNvPr id="231" name="Google Shape;231;p4"/>
          <p:cNvSpPr/>
          <p:nvPr/>
        </p:nvSpPr>
        <p:spPr>
          <a:xfrm>
            <a:off x="5130200" y="3305838"/>
            <a:ext cx="2725800" cy="277500"/>
          </a:xfrm>
          <a:prstGeom prst="roundRect">
            <a:avLst>
              <a:gd name="adj" fmla="val 16667"/>
            </a:avLst>
          </a:prstGeom>
          <a:solidFill>
            <a:srgbClr val="1155CC"/>
          </a:solidFill>
          <a:ln w="9525" cap="flat" cmpd="sng">
            <a:solidFill>
              <a:srgbClr val="1155CC"/>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 sz="1200" b="0" i="0" u="none" strike="noStrike" cap="none">
                <a:solidFill>
                  <a:schemeClr val="lt1"/>
                </a:solidFill>
                <a:latin typeface="Arial"/>
                <a:ea typeface="Arial"/>
                <a:cs typeface="Arial"/>
                <a:sym typeface="Arial"/>
              </a:rPr>
              <a:t>Social Outreach</a:t>
            </a:r>
            <a:endParaRPr sz="1200" b="0" i="0" u="none" strike="noStrike" cap="none">
              <a:solidFill>
                <a:schemeClr val="lt1"/>
              </a:solidFill>
              <a:latin typeface="Arial"/>
              <a:ea typeface="Arial"/>
              <a:cs typeface="Arial"/>
              <a:sym typeface="Arial"/>
            </a:endParaRPr>
          </a:p>
        </p:txBody>
      </p:sp>
      <p:sp>
        <p:nvSpPr>
          <p:cNvPr id="232" name="Google Shape;232;p4"/>
          <p:cNvSpPr/>
          <p:nvPr/>
        </p:nvSpPr>
        <p:spPr>
          <a:xfrm>
            <a:off x="5130200" y="2986025"/>
            <a:ext cx="2725800" cy="277500"/>
          </a:xfrm>
          <a:prstGeom prst="roundRect">
            <a:avLst>
              <a:gd name="adj" fmla="val 16667"/>
            </a:avLst>
          </a:prstGeom>
          <a:solidFill>
            <a:srgbClr val="1C4587"/>
          </a:solidFill>
          <a:ln w="9525" cap="flat" cmpd="sng">
            <a:solidFill>
              <a:srgbClr val="1155CC"/>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 sz="1200" b="0" i="0" u="none" strike="noStrike" cap="none">
                <a:solidFill>
                  <a:schemeClr val="lt1"/>
                </a:solidFill>
                <a:latin typeface="Arial"/>
                <a:ea typeface="Arial"/>
                <a:cs typeface="Arial"/>
                <a:sym typeface="Arial"/>
              </a:rPr>
              <a:t>LFN Pitch Deck (Mike/Arpit)</a:t>
            </a:r>
            <a:endParaRPr sz="1200" b="0" i="0" u="none" strike="noStrike" cap="none">
              <a:solidFill>
                <a:schemeClr val="lt1"/>
              </a:solidFill>
              <a:latin typeface="Arial"/>
              <a:ea typeface="Arial"/>
              <a:cs typeface="Arial"/>
              <a:sym typeface="Arial"/>
            </a:endParaRPr>
          </a:p>
        </p:txBody>
      </p:sp>
      <p:sp>
        <p:nvSpPr>
          <p:cNvPr id="233" name="Google Shape;233;p4"/>
          <p:cNvSpPr/>
          <p:nvPr/>
        </p:nvSpPr>
        <p:spPr>
          <a:xfrm>
            <a:off x="5130200" y="3945463"/>
            <a:ext cx="2725800" cy="277500"/>
          </a:xfrm>
          <a:prstGeom prst="roundRect">
            <a:avLst>
              <a:gd name="adj" fmla="val 16667"/>
            </a:avLst>
          </a:prstGeom>
          <a:solidFill>
            <a:srgbClr val="073763"/>
          </a:solidFill>
          <a:ln w="9525" cap="flat" cmpd="sng">
            <a:solidFill>
              <a:srgbClr val="1C4587"/>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 sz="1200" b="0" i="0" u="none" strike="noStrike" cap="none">
                <a:solidFill>
                  <a:schemeClr val="lt1"/>
                </a:solidFill>
                <a:latin typeface="Arial"/>
                <a:ea typeface="Arial"/>
                <a:cs typeface="Arial"/>
                <a:sym typeface="Arial"/>
              </a:rPr>
              <a:t>Marketing Campaigns, </a:t>
            </a:r>
            <a:r>
              <a:rPr lang="en" sz="1200">
                <a:solidFill>
                  <a:schemeClr val="lt1"/>
                </a:solidFill>
              </a:rPr>
              <a:t>C</a:t>
            </a:r>
            <a:r>
              <a:rPr lang="en" sz="1200" b="0" i="0" u="none" strike="noStrike" cap="none">
                <a:solidFill>
                  <a:schemeClr val="lt1"/>
                </a:solidFill>
                <a:latin typeface="Arial"/>
                <a:ea typeface="Arial"/>
                <a:cs typeface="Arial"/>
                <a:sym typeface="Arial"/>
              </a:rPr>
              <a:t>ontent</a:t>
            </a:r>
            <a:endParaRPr sz="1200" b="0" i="0" u="none" strike="noStrike" cap="none">
              <a:solidFill>
                <a:schemeClr val="lt1"/>
              </a:solidFill>
              <a:latin typeface="Arial"/>
              <a:ea typeface="Arial"/>
              <a:cs typeface="Arial"/>
              <a:sym typeface="Arial"/>
            </a:endParaRPr>
          </a:p>
        </p:txBody>
      </p:sp>
      <p:sp>
        <p:nvSpPr>
          <p:cNvPr id="234" name="Google Shape;234;p4"/>
          <p:cNvSpPr/>
          <p:nvPr/>
        </p:nvSpPr>
        <p:spPr>
          <a:xfrm>
            <a:off x="5130200" y="4265275"/>
            <a:ext cx="2725800" cy="277500"/>
          </a:xfrm>
          <a:prstGeom prst="roundRect">
            <a:avLst>
              <a:gd name="adj" fmla="val 16667"/>
            </a:avLst>
          </a:prstGeom>
          <a:solidFill>
            <a:schemeClr val="dk2"/>
          </a:solidFill>
          <a:ln w="9525" cap="flat" cmpd="sng">
            <a:solidFill>
              <a:srgbClr val="1C4587"/>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 sz="1200" b="0" i="0" u="none" strike="noStrike" cap="none">
                <a:solidFill>
                  <a:schemeClr val="lt1"/>
                </a:solidFill>
                <a:latin typeface="Arial"/>
                <a:ea typeface="Arial"/>
                <a:cs typeface="Arial"/>
                <a:sym typeface="Arial"/>
              </a:rPr>
              <a:t>Press </a:t>
            </a:r>
            <a:r>
              <a:rPr lang="en" sz="1200">
                <a:solidFill>
                  <a:schemeClr val="lt1"/>
                </a:solidFill>
              </a:rPr>
              <a:t>M</a:t>
            </a:r>
            <a:r>
              <a:rPr lang="en" sz="1200" b="0" i="0" u="none" strike="noStrike" cap="none">
                <a:solidFill>
                  <a:schemeClr val="lt1"/>
                </a:solidFill>
                <a:latin typeface="Arial"/>
                <a:ea typeface="Arial"/>
                <a:cs typeface="Arial"/>
                <a:sym typeface="Arial"/>
              </a:rPr>
              <a:t>aterial, </a:t>
            </a:r>
            <a:r>
              <a:rPr lang="en" sz="1200">
                <a:solidFill>
                  <a:schemeClr val="lt1"/>
                </a:solidFill>
              </a:rPr>
              <a:t>B</a:t>
            </a:r>
            <a:r>
              <a:rPr lang="en" sz="1200" b="0" i="0" u="none" strike="noStrike" cap="none">
                <a:solidFill>
                  <a:schemeClr val="lt1"/>
                </a:solidFill>
                <a:latin typeface="Arial"/>
                <a:ea typeface="Arial"/>
                <a:cs typeface="Arial"/>
                <a:sym typeface="Arial"/>
              </a:rPr>
              <a:t>oilerplate</a:t>
            </a:r>
            <a:endParaRPr sz="1200" b="0" i="0" u="none" strike="noStrike" cap="none">
              <a:solidFill>
                <a:schemeClr val="lt1"/>
              </a:solidFill>
              <a:latin typeface="Arial"/>
              <a:ea typeface="Arial"/>
              <a:cs typeface="Arial"/>
              <a:sym typeface="Arial"/>
            </a:endParaRPr>
          </a:p>
        </p:txBody>
      </p:sp>
      <p:sp>
        <p:nvSpPr>
          <p:cNvPr id="235" name="Google Shape;235;p4"/>
          <p:cNvSpPr/>
          <p:nvPr/>
        </p:nvSpPr>
        <p:spPr>
          <a:xfrm>
            <a:off x="5130200" y="1151475"/>
            <a:ext cx="2725800" cy="589500"/>
          </a:xfrm>
          <a:prstGeom prst="roundRect">
            <a:avLst>
              <a:gd name="adj" fmla="val 16667"/>
            </a:avLst>
          </a:prstGeom>
          <a:solidFill>
            <a:srgbClr val="0099CC"/>
          </a:solidFill>
          <a:ln w="9525" cap="flat" cmpd="sng">
            <a:solidFill>
              <a:srgbClr val="7FBBC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 sz="1200" b="0" i="0" u="none" strike="noStrike" cap="none">
                <a:solidFill>
                  <a:schemeClr val="lt1"/>
                </a:solidFill>
                <a:latin typeface="Arial"/>
                <a:ea typeface="Arial"/>
                <a:cs typeface="Arial"/>
                <a:sym typeface="Arial"/>
              </a:rPr>
              <a:t>LFN Website: </a:t>
            </a:r>
            <a:r>
              <a:rPr lang="en" sz="1200">
                <a:solidFill>
                  <a:schemeClr val="lt1"/>
                </a:solidFill>
              </a:rPr>
              <a:t>H</a:t>
            </a:r>
            <a:r>
              <a:rPr lang="en" sz="1200" b="0" i="0" u="none" strike="noStrike" cap="none">
                <a:solidFill>
                  <a:schemeClr val="lt1"/>
                </a:solidFill>
                <a:latin typeface="Arial"/>
                <a:ea typeface="Arial"/>
                <a:cs typeface="Arial"/>
                <a:sym typeface="Arial"/>
              </a:rPr>
              <a:t>omepage, </a:t>
            </a:r>
            <a:r>
              <a:rPr lang="en" sz="1200">
                <a:solidFill>
                  <a:schemeClr val="lt1"/>
                </a:solidFill>
              </a:rPr>
              <a:t>G</a:t>
            </a:r>
            <a:r>
              <a:rPr lang="en" sz="1200" b="0" i="0" u="none" strike="noStrike" cap="none">
                <a:solidFill>
                  <a:schemeClr val="lt1"/>
                </a:solidFill>
                <a:latin typeface="Arial"/>
                <a:ea typeface="Arial"/>
                <a:cs typeface="Arial"/>
                <a:sym typeface="Arial"/>
              </a:rPr>
              <a:t>etting </a:t>
            </a:r>
            <a:r>
              <a:rPr lang="en" sz="1200">
                <a:solidFill>
                  <a:schemeClr val="lt1"/>
                </a:solidFill>
              </a:rPr>
              <a:t>S</a:t>
            </a:r>
            <a:r>
              <a:rPr lang="en" sz="1200" b="0" i="0" u="none" strike="noStrike" cap="none">
                <a:solidFill>
                  <a:schemeClr val="lt1"/>
                </a:solidFill>
                <a:latin typeface="Arial"/>
                <a:ea typeface="Arial"/>
                <a:cs typeface="Arial"/>
                <a:sym typeface="Arial"/>
              </a:rPr>
              <a:t>tarted, </a:t>
            </a:r>
            <a:r>
              <a:rPr lang="en" sz="1200">
                <a:solidFill>
                  <a:schemeClr val="lt1"/>
                </a:solidFill>
              </a:rPr>
              <a:t>J</a:t>
            </a:r>
            <a:r>
              <a:rPr lang="en" sz="1200" b="0" i="0" u="none" strike="noStrike" cap="none">
                <a:solidFill>
                  <a:schemeClr val="lt1"/>
                </a:solidFill>
                <a:latin typeface="Arial"/>
                <a:ea typeface="Arial"/>
                <a:cs typeface="Arial"/>
                <a:sym typeface="Arial"/>
              </a:rPr>
              <a:t>oin (Ola, Paula </a:t>
            </a:r>
            <a:r>
              <a:rPr lang="en" sz="1200">
                <a:solidFill>
                  <a:schemeClr val="lt1"/>
                </a:solidFill>
              </a:rPr>
              <a:t>P</a:t>
            </a:r>
            <a:r>
              <a:rPr lang="en" sz="1200" b="0" i="0" u="none" strike="noStrike" cap="none">
                <a:solidFill>
                  <a:schemeClr val="lt1"/>
                </a:solidFill>
                <a:latin typeface="Arial"/>
                <a:ea typeface="Arial"/>
                <a:cs typeface="Arial"/>
                <a:sym typeface="Arial"/>
              </a:rPr>
              <a:t>ersonas)</a:t>
            </a:r>
            <a:endParaRPr sz="1200" b="0" i="0" u="none" strike="noStrike" cap="none">
              <a:solidFill>
                <a:schemeClr val="lt1"/>
              </a:solidFill>
              <a:latin typeface="Arial"/>
              <a:ea typeface="Arial"/>
              <a:cs typeface="Arial"/>
              <a:sym typeface="Arial"/>
            </a:endParaRPr>
          </a:p>
        </p:txBody>
      </p:sp>
      <p:sp>
        <p:nvSpPr>
          <p:cNvPr id="236" name="Google Shape;236;p4"/>
          <p:cNvSpPr txBox="1"/>
          <p:nvPr/>
        </p:nvSpPr>
        <p:spPr>
          <a:xfrm>
            <a:off x="8855476" y="4937760"/>
            <a:ext cx="288600" cy="205500"/>
          </a:xfrm>
          <a:prstGeom prst="rect">
            <a:avLst/>
          </a:prstGeom>
          <a:no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rgbClr val="000000"/>
              </a:buClr>
              <a:buSzPts val="800"/>
              <a:buFont typeface="Arial"/>
              <a:buNone/>
            </a:pPr>
            <a:fld id="{00000000-1234-1234-1234-123412341234}" type="slidenum">
              <a:rPr lang="en" sz="800" b="0" i="0" u="none" strike="noStrike" cap="none">
                <a:solidFill>
                  <a:srgbClr val="2F2F2F"/>
                </a:solidFill>
                <a:latin typeface="Gill Sans"/>
                <a:ea typeface="Gill Sans"/>
                <a:cs typeface="Gill Sans"/>
                <a:sym typeface="Gill Sans"/>
              </a:rPr>
              <a:t>7</a:t>
            </a:fld>
            <a:endParaRPr sz="800" b="0" i="0" u="none" strike="noStrike" cap="none">
              <a:solidFill>
                <a:srgbClr val="2F2F2F"/>
              </a:solidFill>
              <a:latin typeface="Gill Sans"/>
              <a:ea typeface="Gill Sans"/>
              <a:cs typeface="Gill Sans"/>
              <a:sym typeface="Gill Sans"/>
            </a:endParaRPr>
          </a:p>
        </p:txBody>
      </p:sp>
      <p:sp>
        <p:nvSpPr>
          <p:cNvPr id="237" name="Google Shape;237;p4"/>
          <p:cNvSpPr/>
          <p:nvPr/>
        </p:nvSpPr>
        <p:spPr>
          <a:xfrm rot="-5400000">
            <a:off x="3837600" y="2455775"/>
            <a:ext cx="597000" cy="782700"/>
          </a:xfrm>
          <a:prstGeom prst="downArrow">
            <a:avLst>
              <a:gd name="adj1" fmla="val 50000"/>
              <a:gd name="adj2" fmla="val 50000"/>
            </a:avLst>
          </a:prstGeom>
          <a:solidFill>
            <a:srgbClr val="00B050"/>
          </a:solidFill>
          <a:ln w="9525" cap="flat" cmpd="sng">
            <a:solidFill>
              <a:schemeClr val="dk2"/>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4"/>
          <p:cNvSpPr/>
          <p:nvPr/>
        </p:nvSpPr>
        <p:spPr>
          <a:xfrm>
            <a:off x="5130200" y="4585063"/>
            <a:ext cx="2725800" cy="277500"/>
          </a:xfrm>
          <a:prstGeom prst="roundRect">
            <a:avLst>
              <a:gd name="adj" fmla="val 16667"/>
            </a:avLst>
          </a:prstGeom>
          <a:solidFill>
            <a:srgbClr val="3D85C6"/>
          </a:solidFill>
          <a:ln w="9525" cap="flat" cmpd="sng">
            <a:solidFill>
              <a:srgbClr val="2B9EFC"/>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 sz="1200">
                <a:solidFill>
                  <a:schemeClr val="lt1"/>
                </a:solidFill>
              </a:rPr>
              <a:t>Project Messaging</a:t>
            </a:r>
            <a:endParaRPr sz="1200" b="0" i="0" u="none" strike="noStrike" cap="none">
              <a:solidFill>
                <a:schemeClr val="lt1"/>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g101cfaeb33e_2_23"/>
          <p:cNvSpPr txBox="1">
            <a:spLocks noGrp="1"/>
          </p:cNvSpPr>
          <p:nvPr>
            <p:ph type="title"/>
          </p:nvPr>
        </p:nvSpPr>
        <p:spPr>
          <a:xfrm>
            <a:off x="468630" y="273845"/>
            <a:ext cx="8200200" cy="7017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r>
              <a:rPr lang="en"/>
              <a:t>Heighten Awareness of Developer Innovations </a:t>
            </a:r>
            <a:r>
              <a:rPr lang="en" sz="1900"/>
              <a:t>Strategies and Programs</a:t>
            </a:r>
            <a:endParaRPr sz="1900"/>
          </a:p>
        </p:txBody>
      </p:sp>
      <p:sp>
        <p:nvSpPr>
          <p:cNvPr id="244" name="Google Shape;244;g101cfaeb33e_2_23"/>
          <p:cNvSpPr/>
          <p:nvPr/>
        </p:nvSpPr>
        <p:spPr>
          <a:xfrm>
            <a:off x="468625" y="1188000"/>
            <a:ext cx="2409000" cy="1836000"/>
          </a:xfrm>
          <a:prstGeom prst="roundRect">
            <a:avLst>
              <a:gd name="adj" fmla="val 16667"/>
            </a:avLst>
          </a:prstGeom>
          <a:solidFill>
            <a:srgbClr val="168FDF"/>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rgbClr val="000000"/>
              </a:buClr>
              <a:buSzPts val="1400"/>
              <a:buFont typeface="Arial"/>
              <a:buNone/>
            </a:pPr>
            <a:r>
              <a:rPr lang="en" sz="1700">
                <a:solidFill>
                  <a:schemeClr val="lt1"/>
                </a:solidFill>
              </a:rPr>
              <a:t>Heighten awareness of innovations </a:t>
            </a:r>
            <a:endParaRPr sz="1700">
              <a:solidFill>
                <a:schemeClr val="lt1"/>
              </a:solidFill>
            </a:endParaRPr>
          </a:p>
          <a:p>
            <a:pPr marL="0" lvl="0" indent="0" algn="ctr" rtl="0">
              <a:spcBef>
                <a:spcPts val="0"/>
              </a:spcBef>
              <a:spcAft>
                <a:spcPts val="0"/>
              </a:spcAft>
              <a:buClr>
                <a:srgbClr val="000000"/>
              </a:buClr>
              <a:buSzPts val="1400"/>
              <a:buFont typeface="Arial"/>
              <a:buNone/>
            </a:pPr>
            <a:r>
              <a:rPr lang="en" sz="1700">
                <a:solidFill>
                  <a:schemeClr val="lt1"/>
                </a:solidFill>
              </a:rPr>
              <a:t>in LFN communities</a:t>
            </a:r>
            <a:endParaRPr sz="1700">
              <a:solidFill>
                <a:schemeClr val="lt1"/>
              </a:solidFill>
            </a:endParaRPr>
          </a:p>
          <a:p>
            <a:pPr marL="0" marR="0" lvl="0" indent="0" algn="l" rtl="0">
              <a:lnSpc>
                <a:spcPct val="100000"/>
              </a:lnSpc>
              <a:spcBef>
                <a:spcPts val="0"/>
              </a:spcBef>
              <a:spcAft>
                <a:spcPts val="0"/>
              </a:spcAft>
              <a:buClr>
                <a:srgbClr val="000000"/>
              </a:buClr>
              <a:buSzPts val="1500"/>
              <a:buFont typeface="Arial"/>
              <a:buNone/>
            </a:pPr>
            <a:endParaRPr sz="1700" b="0" i="0" u="none" strike="noStrike" cap="none">
              <a:solidFill>
                <a:schemeClr val="lt1"/>
              </a:solidFill>
              <a:latin typeface="Arial"/>
              <a:ea typeface="Arial"/>
              <a:cs typeface="Arial"/>
              <a:sym typeface="Arial"/>
            </a:endParaRPr>
          </a:p>
        </p:txBody>
      </p:sp>
      <p:cxnSp>
        <p:nvCxnSpPr>
          <p:cNvPr id="245" name="Google Shape;245;g101cfaeb33e_2_23"/>
          <p:cNvCxnSpPr/>
          <p:nvPr/>
        </p:nvCxnSpPr>
        <p:spPr>
          <a:xfrm>
            <a:off x="3334500" y="1188000"/>
            <a:ext cx="0" cy="3537000"/>
          </a:xfrm>
          <a:prstGeom prst="straightConnector1">
            <a:avLst/>
          </a:prstGeom>
          <a:noFill/>
          <a:ln w="28575" cap="flat" cmpd="sng">
            <a:solidFill>
              <a:schemeClr val="dk2"/>
            </a:solidFill>
            <a:prstDash val="solid"/>
            <a:round/>
            <a:headEnd type="none" w="med" len="med"/>
            <a:tailEnd type="none" w="med" len="med"/>
          </a:ln>
        </p:spPr>
      </p:cxnSp>
      <p:sp>
        <p:nvSpPr>
          <p:cNvPr id="246" name="Google Shape;246;g101cfaeb33e_2_23"/>
          <p:cNvSpPr txBox="1"/>
          <p:nvPr/>
        </p:nvSpPr>
        <p:spPr>
          <a:xfrm>
            <a:off x="3650425" y="1188000"/>
            <a:ext cx="5181000" cy="2909100"/>
          </a:xfrm>
          <a:prstGeom prst="rect">
            <a:avLst/>
          </a:prstGeom>
          <a:noFill/>
          <a:ln>
            <a:noFill/>
          </a:ln>
        </p:spPr>
        <p:txBody>
          <a:bodyPr spcFirstLastPara="1" wrap="square" lIns="91425" tIns="91425" rIns="91425" bIns="91425" anchor="t" anchorCtr="0">
            <a:spAutoFit/>
          </a:bodyPr>
          <a:lstStyle/>
          <a:p>
            <a:pPr marL="0" lvl="0" indent="0" algn="l" rtl="0">
              <a:spcBef>
                <a:spcPts val="1000"/>
              </a:spcBef>
              <a:spcAft>
                <a:spcPts val="0"/>
              </a:spcAft>
              <a:buNone/>
            </a:pPr>
            <a:r>
              <a:rPr lang="en" b="1">
                <a:solidFill>
                  <a:srgbClr val="168FDF"/>
                </a:solidFill>
              </a:rPr>
              <a:t>Marketing Strategies </a:t>
            </a:r>
            <a:r>
              <a:rPr lang="en" sz="1100" i="1">
                <a:solidFill>
                  <a:srgbClr val="168FDF"/>
                </a:solidFill>
              </a:rPr>
              <a:t>(“how” we accomplish the goal)</a:t>
            </a:r>
            <a:endParaRPr sz="1100" i="1">
              <a:solidFill>
                <a:srgbClr val="168FDF"/>
              </a:solidFill>
            </a:endParaRPr>
          </a:p>
          <a:p>
            <a:pPr marL="457200" lvl="0" indent="-298450" algn="l" rtl="0">
              <a:spcBef>
                <a:spcPts val="1000"/>
              </a:spcBef>
              <a:spcAft>
                <a:spcPts val="0"/>
              </a:spcAft>
              <a:buClr>
                <a:schemeClr val="dk2"/>
              </a:buClr>
              <a:buSzPts val="1100"/>
              <a:buAutoNum type="arabicPeriod"/>
            </a:pPr>
            <a:r>
              <a:rPr lang="en" sz="1100">
                <a:solidFill>
                  <a:schemeClr val="dk2"/>
                </a:solidFill>
              </a:rPr>
              <a:t>Engage with the technical community at TAC level and through developer events (LFN Developer &amp; Testing Forums, industry events)</a:t>
            </a:r>
            <a:endParaRPr sz="1100">
              <a:solidFill>
                <a:schemeClr val="dk2"/>
              </a:solidFill>
            </a:endParaRPr>
          </a:p>
          <a:p>
            <a:pPr marL="457200" lvl="0" indent="-298450" algn="l" rtl="0">
              <a:spcBef>
                <a:spcPts val="1000"/>
              </a:spcBef>
              <a:spcAft>
                <a:spcPts val="0"/>
              </a:spcAft>
              <a:buClr>
                <a:schemeClr val="dk2"/>
              </a:buClr>
              <a:buSzPts val="1100"/>
              <a:buAutoNum type="arabicPeriod"/>
            </a:pPr>
            <a:r>
              <a:rPr lang="en" sz="1100">
                <a:solidFill>
                  <a:schemeClr val="dk2"/>
                </a:solidFill>
              </a:rPr>
              <a:t>Create and publish developer-focused content featuring community innovations</a:t>
            </a:r>
            <a:endParaRPr sz="1100">
              <a:solidFill>
                <a:schemeClr val="dk2"/>
              </a:solidFill>
            </a:endParaRPr>
          </a:p>
          <a:p>
            <a:pPr marL="0" lvl="0" indent="0" algn="l" rtl="0">
              <a:spcBef>
                <a:spcPts val="1000"/>
              </a:spcBef>
              <a:spcAft>
                <a:spcPts val="0"/>
              </a:spcAft>
              <a:buNone/>
            </a:pPr>
            <a:r>
              <a:rPr lang="en" b="1">
                <a:solidFill>
                  <a:srgbClr val="168FDF"/>
                </a:solidFill>
              </a:rPr>
              <a:t>Marketing Programs and Channels </a:t>
            </a:r>
            <a:r>
              <a:rPr lang="en" sz="1100" i="1">
                <a:solidFill>
                  <a:srgbClr val="168FDF"/>
                </a:solidFill>
              </a:rPr>
              <a:t>(“what” we will do)</a:t>
            </a:r>
            <a:endParaRPr sz="1100" i="1">
              <a:solidFill>
                <a:srgbClr val="168FDF"/>
              </a:solidFill>
            </a:endParaRPr>
          </a:p>
          <a:p>
            <a:pPr marL="457200" lvl="0" indent="-298450" algn="l" rtl="0">
              <a:spcBef>
                <a:spcPts val="1000"/>
              </a:spcBef>
              <a:spcAft>
                <a:spcPts val="0"/>
              </a:spcAft>
              <a:buClr>
                <a:schemeClr val="dk2"/>
              </a:buClr>
              <a:buSzPts val="1100"/>
              <a:buAutoNum type="arabicPeriod"/>
            </a:pPr>
            <a:r>
              <a:rPr lang="en" sz="1100">
                <a:solidFill>
                  <a:schemeClr val="dk2"/>
                </a:solidFill>
              </a:rPr>
              <a:t>Recognize top community leaders and contributors via Community Badging Program</a:t>
            </a:r>
            <a:endParaRPr sz="1100">
              <a:solidFill>
                <a:schemeClr val="dk2"/>
              </a:solidFill>
            </a:endParaRPr>
          </a:p>
          <a:p>
            <a:pPr marL="457200" lvl="0" indent="-298450" algn="l" rtl="0">
              <a:spcBef>
                <a:spcPts val="1000"/>
              </a:spcBef>
              <a:spcAft>
                <a:spcPts val="0"/>
              </a:spcAft>
              <a:buClr>
                <a:schemeClr val="dk2"/>
              </a:buClr>
              <a:buSzPts val="1100"/>
              <a:buAutoNum type="arabicPeriod"/>
            </a:pPr>
            <a:r>
              <a:rPr lang="en" sz="1100">
                <a:solidFill>
                  <a:schemeClr val="dk2"/>
                </a:solidFill>
              </a:rPr>
              <a:t>Developer content via webinars, whitepapers, blogs, videos</a:t>
            </a:r>
            <a:endParaRPr sz="1100">
              <a:solidFill>
                <a:schemeClr val="dk2"/>
              </a:solidFill>
            </a:endParaRPr>
          </a:p>
          <a:p>
            <a:pPr marL="457200" lvl="0" indent="-298450" algn="l" rtl="0">
              <a:spcBef>
                <a:spcPts val="1000"/>
              </a:spcBef>
              <a:spcAft>
                <a:spcPts val="0"/>
              </a:spcAft>
              <a:buClr>
                <a:schemeClr val="dk2"/>
              </a:buClr>
              <a:buSzPts val="1100"/>
              <a:buAutoNum type="arabicPeriod"/>
            </a:pPr>
            <a:r>
              <a:rPr lang="en" sz="1100">
                <a:solidFill>
                  <a:schemeClr val="dk2"/>
                </a:solidFill>
              </a:rPr>
              <a:t>Promote content via LFN website, social outreach, speakerships (LF + non LF events)</a:t>
            </a:r>
            <a:endParaRPr sz="1100">
              <a:solidFill>
                <a:schemeClr val="dk2"/>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g101cfaeb33e_2_31"/>
          <p:cNvSpPr txBox="1">
            <a:spLocks noGrp="1"/>
          </p:cNvSpPr>
          <p:nvPr>
            <p:ph type="title"/>
          </p:nvPr>
        </p:nvSpPr>
        <p:spPr>
          <a:xfrm>
            <a:off x="468630" y="273844"/>
            <a:ext cx="8200500" cy="701700"/>
          </a:xfrm>
          <a:prstGeom prst="rect">
            <a:avLst/>
          </a:prstGeom>
          <a:noFill/>
          <a:ln>
            <a:noFill/>
          </a:ln>
        </p:spPr>
        <p:txBody>
          <a:bodyPr spcFirstLastPara="1" wrap="square" lIns="51425" tIns="51425" rIns="51425" bIns="51425" anchor="ctr" anchorCtr="0">
            <a:noAutofit/>
          </a:bodyPr>
          <a:lstStyle/>
          <a:p>
            <a:pPr marL="0" marR="0" lvl="0" indent="0" algn="l" rtl="0">
              <a:lnSpc>
                <a:spcPct val="90000"/>
              </a:lnSpc>
              <a:spcBef>
                <a:spcPts val="0"/>
              </a:spcBef>
              <a:spcAft>
                <a:spcPts val="0"/>
              </a:spcAft>
              <a:buClr>
                <a:srgbClr val="168FDF"/>
              </a:buClr>
              <a:buSzPts val="2000"/>
              <a:buFont typeface="Arial"/>
              <a:buNone/>
            </a:pPr>
            <a:r>
              <a:rPr lang="en"/>
              <a:t>How We Measure Success</a:t>
            </a:r>
            <a:endParaRPr/>
          </a:p>
        </p:txBody>
      </p:sp>
      <p:sp>
        <p:nvSpPr>
          <p:cNvPr id="252" name="Google Shape;252;g101cfaeb33e_2_31"/>
          <p:cNvSpPr/>
          <p:nvPr/>
        </p:nvSpPr>
        <p:spPr>
          <a:xfrm rot="10800000" flipH="1">
            <a:off x="5303573" y="565171"/>
            <a:ext cx="3298200" cy="4210500"/>
          </a:xfrm>
          <a:prstGeom prst="trapezoid">
            <a:avLst>
              <a:gd name="adj" fmla="val 44368"/>
            </a:avLst>
          </a:prstGeom>
          <a:solidFill>
            <a:srgbClr val="00B05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253" name="Google Shape;253;g101cfaeb33e_2_31"/>
          <p:cNvSpPr/>
          <p:nvPr/>
        </p:nvSpPr>
        <p:spPr>
          <a:xfrm rot="10800000" flipH="1">
            <a:off x="5303573" y="567001"/>
            <a:ext cx="3298200" cy="1555800"/>
          </a:xfrm>
          <a:prstGeom prst="trapezoid">
            <a:avLst>
              <a:gd name="adj" fmla="val 33862"/>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254" name="Google Shape;254;g101cfaeb33e_2_31"/>
          <p:cNvSpPr/>
          <p:nvPr/>
        </p:nvSpPr>
        <p:spPr>
          <a:xfrm rot="10800000" flipH="1">
            <a:off x="5824823" y="2122895"/>
            <a:ext cx="2255700" cy="1241400"/>
          </a:xfrm>
          <a:prstGeom prst="trapezoid">
            <a:avLst>
              <a:gd name="adj" fmla="val 36039"/>
            </a:avLst>
          </a:prstGeom>
          <a:solidFill>
            <a:srgbClr val="FFC00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255" name="Google Shape;255;g101cfaeb33e_2_31"/>
          <p:cNvSpPr txBox="1"/>
          <p:nvPr/>
        </p:nvSpPr>
        <p:spPr>
          <a:xfrm>
            <a:off x="6328973" y="1169775"/>
            <a:ext cx="12474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Awareness</a:t>
            </a:r>
            <a:endParaRPr/>
          </a:p>
        </p:txBody>
      </p:sp>
      <p:sp>
        <p:nvSpPr>
          <p:cNvPr id="256" name="Google Shape;256;g101cfaeb33e_2_31"/>
          <p:cNvSpPr txBox="1"/>
          <p:nvPr/>
        </p:nvSpPr>
        <p:spPr>
          <a:xfrm>
            <a:off x="6232373" y="2563425"/>
            <a:ext cx="14406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Consideration</a:t>
            </a:r>
            <a:endParaRPr/>
          </a:p>
        </p:txBody>
      </p:sp>
      <p:sp>
        <p:nvSpPr>
          <p:cNvPr id="257" name="Google Shape;257;g101cfaeb33e_2_31"/>
          <p:cNvSpPr txBox="1"/>
          <p:nvPr/>
        </p:nvSpPr>
        <p:spPr>
          <a:xfrm>
            <a:off x="6451223" y="3737175"/>
            <a:ext cx="10029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Decision</a:t>
            </a:r>
            <a:endParaRPr/>
          </a:p>
        </p:txBody>
      </p:sp>
      <p:cxnSp>
        <p:nvCxnSpPr>
          <p:cNvPr id="258" name="Google Shape;258;g101cfaeb33e_2_31"/>
          <p:cNvCxnSpPr/>
          <p:nvPr/>
        </p:nvCxnSpPr>
        <p:spPr>
          <a:xfrm>
            <a:off x="5143200" y="592450"/>
            <a:ext cx="1508100" cy="4187400"/>
          </a:xfrm>
          <a:prstGeom prst="straightConnector1">
            <a:avLst/>
          </a:prstGeom>
          <a:noFill/>
          <a:ln w="19050" cap="flat" cmpd="sng">
            <a:solidFill>
              <a:srgbClr val="2B9EFC"/>
            </a:solidFill>
            <a:prstDash val="solid"/>
            <a:round/>
            <a:headEnd type="none" w="sm" len="sm"/>
            <a:tailEnd type="triangle" w="med" len="med"/>
          </a:ln>
        </p:spPr>
      </p:cxnSp>
      <p:sp>
        <p:nvSpPr>
          <p:cNvPr id="259" name="Google Shape;259;g101cfaeb33e_2_31"/>
          <p:cNvSpPr txBox="1"/>
          <p:nvPr/>
        </p:nvSpPr>
        <p:spPr>
          <a:xfrm rot="4219561">
            <a:off x="3438870" y="2644370"/>
            <a:ext cx="4589095" cy="400052"/>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a:solidFill>
                  <a:schemeClr val="accent1"/>
                </a:solidFill>
              </a:rPr>
              <a:t>Influence companies to join and contribute</a:t>
            </a:r>
            <a:endParaRPr>
              <a:solidFill>
                <a:schemeClr val="accent1"/>
              </a:solidFill>
            </a:endParaRPr>
          </a:p>
        </p:txBody>
      </p:sp>
      <p:sp>
        <p:nvSpPr>
          <p:cNvPr id="260" name="Google Shape;260;g101cfaeb33e_2_31"/>
          <p:cNvSpPr txBox="1"/>
          <p:nvPr/>
        </p:nvSpPr>
        <p:spPr>
          <a:xfrm rot="-4293335">
            <a:off x="5932493" y="2543535"/>
            <a:ext cx="4589350" cy="400155"/>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a:solidFill>
                  <a:schemeClr val="accent1"/>
                </a:solidFill>
              </a:rPr>
              <a:t>Influence companies to consume LFN SW &amp; artifacts </a:t>
            </a:r>
            <a:endParaRPr>
              <a:solidFill>
                <a:schemeClr val="accent1"/>
              </a:solidFill>
            </a:endParaRPr>
          </a:p>
        </p:txBody>
      </p:sp>
      <p:cxnSp>
        <p:nvCxnSpPr>
          <p:cNvPr id="261" name="Google Shape;261;g101cfaeb33e_2_31"/>
          <p:cNvCxnSpPr/>
          <p:nvPr/>
        </p:nvCxnSpPr>
        <p:spPr>
          <a:xfrm flipH="1">
            <a:off x="7311425" y="592450"/>
            <a:ext cx="1440600" cy="4174200"/>
          </a:xfrm>
          <a:prstGeom prst="straightConnector1">
            <a:avLst/>
          </a:prstGeom>
          <a:noFill/>
          <a:ln w="19050" cap="flat" cmpd="sng">
            <a:solidFill>
              <a:srgbClr val="2B9EFC"/>
            </a:solidFill>
            <a:prstDash val="solid"/>
            <a:round/>
            <a:headEnd type="none" w="sm" len="sm"/>
            <a:tailEnd type="triangle" w="med" len="med"/>
          </a:ln>
        </p:spPr>
      </p:cxnSp>
      <p:sp>
        <p:nvSpPr>
          <p:cNvPr id="262" name="Google Shape;262;g101cfaeb33e_2_31"/>
          <p:cNvSpPr txBox="1"/>
          <p:nvPr/>
        </p:nvSpPr>
        <p:spPr>
          <a:xfrm>
            <a:off x="468625" y="990400"/>
            <a:ext cx="4770000" cy="3047700"/>
          </a:xfrm>
          <a:prstGeom prst="rect">
            <a:avLst/>
          </a:prstGeom>
          <a:noFill/>
          <a:ln>
            <a:noFill/>
          </a:ln>
        </p:spPr>
        <p:txBody>
          <a:bodyPr spcFirstLastPara="1" wrap="square" lIns="91425" tIns="91425" rIns="91425" bIns="91425" anchor="t" anchorCtr="0">
            <a:spAutoFit/>
          </a:bodyPr>
          <a:lstStyle/>
          <a:p>
            <a:pPr marL="0" lvl="0" indent="0" algn="l" rtl="0">
              <a:spcBef>
                <a:spcPts val="1000"/>
              </a:spcBef>
              <a:spcAft>
                <a:spcPts val="0"/>
              </a:spcAft>
              <a:buNone/>
            </a:pPr>
            <a:r>
              <a:rPr lang="en" b="1" dirty="0">
                <a:solidFill>
                  <a:srgbClr val="168FDF"/>
                </a:solidFill>
              </a:rPr>
              <a:t>Marketing Will Influence these KPIs: </a:t>
            </a:r>
            <a:endParaRPr b="1" i="1" dirty="0">
              <a:solidFill>
                <a:srgbClr val="168FDF"/>
              </a:solidFill>
            </a:endParaRPr>
          </a:p>
          <a:p>
            <a:pPr marL="457200" lvl="0" indent="-304800" algn="l" rtl="0">
              <a:spcBef>
                <a:spcPts val="1000"/>
              </a:spcBef>
              <a:spcAft>
                <a:spcPts val="0"/>
              </a:spcAft>
              <a:buClr>
                <a:schemeClr val="dk2"/>
              </a:buClr>
              <a:buSzPts val="1200"/>
              <a:buAutoNum type="arabicPeriod"/>
            </a:pPr>
            <a:r>
              <a:rPr lang="en" sz="1200" dirty="0">
                <a:solidFill>
                  <a:schemeClr val="dk2"/>
                </a:solidFill>
              </a:rPr>
              <a:t>Project consumption</a:t>
            </a:r>
            <a:endParaRPr sz="1200" dirty="0">
              <a:solidFill>
                <a:schemeClr val="dk2"/>
              </a:solidFill>
            </a:endParaRPr>
          </a:p>
          <a:p>
            <a:pPr marL="457200" lvl="0" indent="-304800" algn="l" rtl="0">
              <a:spcBef>
                <a:spcPts val="1000"/>
              </a:spcBef>
              <a:spcAft>
                <a:spcPts val="0"/>
              </a:spcAft>
              <a:buClr>
                <a:schemeClr val="dk2"/>
              </a:buClr>
              <a:buSzPts val="1200"/>
              <a:buAutoNum type="arabicPeriod"/>
            </a:pPr>
            <a:r>
              <a:rPr lang="en" sz="1200" dirty="0">
                <a:solidFill>
                  <a:schemeClr val="dk2"/>
                </a:solidFill>
              </a:rPr>
              <a:t># of new members joined</a:t>
            </a:r>
            <a:endParaRPr sz="1200" dirty="0">
              <a:solidFill>
                <a:schemeClr val="dk2"/>
              </a:solidFill>
            </a:endParaRPr>
          </a:p>
          <a:p>
            <a:pPr marL="457200" lvl="0" indent="-304800" algn="l" rtl="0">
              <a:spcBef>
                <a:spcPts val="1000"/>
              </a:spcBef>
              <a:spcAft>
                <a:spcPts val="0"/>
              </a:spcAft>
              <a:buClr>
                <a:schemeClr val="dk2"/>
              </a:buClr>
              <a:buSzPts val="1200"/>
              <a:buAutoNum type="arabicPeriod"/>
            </a:pPr>
            <a:r>
              <a:rPr lang="en" sz="1200" dirty="0">
                <a:solidFill>
                  <a:schemeClr val="dk2"/>
                </a:solidFill>
              </a:rPr>
              <a:t>% increase in developer engagement</a:t>
            </a:r>
            <a:endParaRPr dirty="0">
              <a:solidFill>
                <a:schemeClr val="dk2"/>
              </a:solidFill>
            </a:endParaRPr>
          </a:p>
          <a:p>
            <a:pPr marL="0" lvl="0" indent="0" algn="l" rtl="0">
              <a:spcBef>
                <a:spcPts val="1000"/>
              </a:spcBef>
              <a:spcAft>
                <a:spcPts val="0"/>
              </a:spcAft>
              <a:buNone/>
            </a:pPr>
            <a:r>
              <a:rPr lang="en" b="1" dirty="0">
                <a:solidFill>
                  <a:srgbClr val="168FDF"/>
                </a:solidFill>
              </a:rPr>
              <a:t>Marketing Will Measure these KPIs:</a:t>
            </a:r>
            <a:endParaRPr b="1" dirty="0">
              <a:solidFill>
                <a:srgbClr val="168FDF"/>
              </a:solidFill>
            </a:endParaRPr>
          </a:p>
          <a:p>
            <a:pPr marL="457200" lvl="0" indent="-304800" algn="l" rtl="0">
              <a:spcBef>
                <a:spcPts val="1000"/>
              </a:spcBef>
              <a:spcAft>
                <a:spcPts val="0"/>
              </a:spcAft>
              <a:buClr>
                <a:schemeClr val="dk2"/>
              </a:buClr>
              <a:buSzPts val="1200"/>
              <a:buChar char="●"/>
            </a:pPr>
            <a:r>
              <a:rPr lang="en" sz="1200" dirty="0">
                <a:solidFill>
                  <a:schemeClr val="dk2"/>
                </a:solidFill>
              </a:rPr>
              <a:t># of high quality marketing content pieces w/ promotion plans</a:t>
            </a:r>
            <a:endParaRPr sz="1200" dirty="0">
              <a:solidFill>
                <a:schemeClr val="dk2"/>
              </a:solidFill>
            </a:endParaRPr>
          </a:p>
          <a:p>
            <a:pPr marL="914400" lvl="1" indent="-285750" algn="l" rtl="0">
              <a:spcBef>
                <a:spcPts val="0"/>
              </a:spcBef>
              <a:spcAft>
                <a:spcPts val="0"/>
              </a:spcAft>
              <a:buClr>
                <a:schemeClr val="dk2"/>
              </a:buClr>
              <a:buSzPts val="900"/>
              <a:buChar char="○"/>
            </a:pPr>
            <a:r>
              <a:rPr lang="en" sz="900" dirty="0">
                <a:solidFill>
                  <a:schemeClr val="dk2"/>
                </a:solidFill>
              </a:rPr>
              <a:t>Minimum 5 developer assets / year</a:t>
            </a:r>
            <a:endParaRPr sz="900" dirty="0">
              <a:solidFill>
                <a:schemeClr val="dk2"/>
              </a:solidFill>
            </a:endParaRPr>
          </a:p>
          <a:p>
            <a:pPr marL="914400" lvl="1" indent="-285750" algn="l" rtl="0">
              <a:spcBef>
                <a:spcPts val="0"/>
              </a:spcBef>
              <a:spcAft>
                <a:spcPts val="0"/>
              </a:spcAft>
              <a:buClr>
                <a:schemeClr val="dk2"/>
              </a:buClr>
              <a:buSzPts val="900"/>
              <a:buChar char="○"/>
            </a:pPr>
            <a:r>
              <a:rPr lang="en" sz="900" dirty="0">
                <a:solidFill>
                  <a:schemeClr val="dk2"/>
                </a:solidFill>
              </a:rPr>
              <a:t>Minimum 10 proof points (across &gt;5 projects) / year</a:t>
            </a:r>
            <a:endParaRPr sz="900" dirty="0">
              <a:solidFill>
                <a:schemeClr val="dk2"/>
              </a:solidFill>
            </a:endParaRPr>
          </a:p>
          <a:p>
            <a:pPr marL="914400" lvl="1" indent="-285750" algn="l" rtl="0">
              <a:spcBef>
                <a:spcPts val="0"/>
              </a:spcBef>
              <a:spcAft>
                <a:spcPts val="0"/>
              </a:spcAft>
              <a:buClr>
                <a:schemeClr val="dk2"/>
              </a:buClr>
              <a:buSzPts val="900"/>
              <a:buChar char="○"/>
            </a:pPr>
            <a:r>
              <a:rPr lang="en" sz="900" dirty="0">
                <a:solidFill>
                  <a:schemeClr val="dk2"/>
                </a:solidFill>
              </a:rPr>
              <a:t>Minimum 2 enterprise spotlights / year</a:t>
            </a:r>
            <a:endParaRPr sz="900" dirty="0">
              <a:solidFill>
                <a:schemeClr val="dk2"/>
              </a:solidFill>
            </a:endParaRPr>
          </a:p>
          <a:p>
            <a:pPr marL="914400" lvl="1" indent="-285750" algn="l" rtl="0">
              <a:spcBef>
                <a:spcPts val="0"/>
              </a:spcBef>
              <a:spcAft>
                <a:spcPts val="0"/>
              </a:spcAft>
              <a:buClr>
                <a:schemeClr val="dk2"/>
              </a:buClr>
              <a:buSzPts val="900"/>
              <a:buChar char="○"/>
            </a:pPr>
            <a:r>
              <a:rPr lang="en" sz="900" dirty="0">
                <a:solidFill>
                  <a:schemeClr val="dk2"/>
                </a:solidFill>
              </a:rPr>
              <a:t>Super Blueprint Content</a:t>
            </a:r>
            <a:endParaRPr sz="900" dirty="0">
              <a:solidFill>
                <a:schemeClr val="dk2"/>
              </a:solidFill>
            </a:endParaRPr>
          </a:p>
          <a:p>
            <a:pPr marL="457200" lvl="0" indent="-304800" algn="l" rtl="0">
              <a:spcBef>
                <a:spcPts val="1000"/>
              </a:spcBef>
              <a:spcAft>
                <a:spcPts val="0"/>
              </a:spcAft>
              <a:buClr>
                <a:schemeClr val="dk2"/>
              </a:buClr>
              <a:buSzPts val="1200"/>
              <a:buChar char="●"/>
            </a:pPr>
            <a:r>
              <a:rPr lang="en" sz="1200" dirty="0">
                <a:solidFill>
                  <a:schemeClr val="dk2"/>
                </a:solidFill>
              </a:rPr>
              <a:t>Content engagement: # viewers, % who took action after viewing asset</a:t>
            </a:r>
            <a:endParaRPr sz="900" dirty="0">
              <a:solidFill>
                <a:schemeClr val="dk2"/>
              </a:solidFill>
            </a:endParaRPr>
          </a:p>
        </p:txBody>
      </p:sp>
    </p:spTree>
  </p:cSld>
  <p:clrMapOvr>
    <a:masterClrMapping/>
  </p:clrMapOvr>
  <p:transition>
    <p:fade thruBlk="1"/>
  </p:transition>
</p:sld>
</file>

<file path=ppt/theme/theme1.xml><?xml version="1.0" encoding="utf-8"?>
<a:theme xmlns:a="http://schemas.openxmlformats.org/drawingml/2006/main" name="1_Office Theme">
  <a:themeElements>
    <a:clrScheme name="The Linux Foundation">
      <a:dk1>
        <a:srgbClr val="3F3F3F"/>
      </a:dk1>
      <a:lt1>
        <a:srgbClr val="FFFFFF"/>
      </a:lt1>
      <a:dk2>
        <a:srgbClr val="00183C"/>
      </a:dk2>
      <a:lt2>
        <a:srgbClr val="FFFFFF"/>
      </a:lt2>
      <a:accent1>
        <a:srgbClr val="32A2FE"/>
      </a:accent1>
      <a:accent2>
        <a:srgbClr val="7F7F7F"/>
      </a:accent2>
      <a:accent3>
        <a:srgbClr val="A5A5A5"/>
      </a:accent3>
      <a:accent4>
        <a:srgbClr val="BFBFBF"/>
      </a:accent4>
      <a:accent5>
        <a:srgbClr val="D8D8D8"/>
      </a:accent5>
      <a:accent6>
        <a:srgbClr val="F2F2F2"/>
      </a:accent6>
      <a:hlink>
        <a:srgbClr val="168FDF"/>
      </a:hlink>
      <a:folHlink>
        <a:srgbClr val="168FD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The Linux Foundation">
      <a:dk1>
        <a:srgbClr val="3F3F3F"/>
      </a:dk1>
      <a:lt1>
        <a:srgbClr val="FFFFFF"/>
      </a:lt1>
      <a:dk2>
        <a:srgbClr val="00183C"/>
      </a:dk2>
      <a:lt2>
        <a:srgbClr val="FFFFFF"/>
      </a:lt2>
      <a:accent1>
        <a:srgbClr val="32A2FE"/>
      </a:accent1>
      <a:accent2>
        <a:srgbClr val="7F7F7F"/>
      </a:accent2>
      <a:accent3>
        <a:srgbClr val="A5A5A5"/>
      </a:accent3>
      <a:accent4>
        <a:srgbClr val="BFBFBF"/>
      </a:accent4>
      <a:accent5>
        <a:srgbClr val="D8D8D8"/>
      </a:accent5>
      <a:accent6>
        <a:srgbClr val="F2F2F2"/>
      </a:accent6>
      <a:hlink>
        <a:srgbClr val="168FDF"/>
      </a:hlink>
      <a:folHlink>
        <a:srgbClr val="168FD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1723</TotalTime>
  <Words>2311</Words>
  <Application>Microsoft Macintosh PowerPoint</Application>
  <PresentationFormat>On-screen Show (16:9)</PresentationFormat>
  <Paragraphs>344</Paragraphs>
  <Slides>24</Slides>
  <Notes>22</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24</vt:i4>
      </vt:variant>
    </vt:vector>
  </HeadingPairs>
  <TitlesOfParts>
    <vt:vector size="30" baseType="lpstr">
      <vt:lpstr>Arial</vt:lpstr>
      <vt:lpstr>Helvetica Neue</vt:lpstr>
      <vt:lpstr>Roboto</vt:lpstr>
      <vt:lpstr>Gill Sans</vt:lpstr>
      <vt:lpstr>1_Office Theme</vt:lpstr>
      <vt:lpstr>2_Office Theme</vt:lpstr>
      <vt:lpstr>LFN MAC Meeting  </vt:lpstr>
      <vt:lpstr>2021 LF Networking Board Approved Goals </vt:lpstr>
      <vt:lpstr>Key Inputs to LFN Marketing Priorities</vt:lpstr>
      <vt:lpstr>LFN Marketing Objectives</vt:lpstr>
      <vt:lpstr>Influence Consumption Strategies and Programs</vt:lpstr>
      <vt:lpstr>Position LFN as Networking Center of Gravity Strategies and Programs</vt:lpstr>
      <vt:lpstr>Putting LFN Messaging in Action </vt:lpstr>
      <vt:lpstr>Heighten Awareness of Developer Innovations Strategies and Programs</vt:lpstr>
      <vt:lpstr>How We Measure Success</vt:lpstr>
      <vt:lpstr>2021 Marketing Post-Mortem</vt:lpstr>
      <vt:lpstr>Detailed KPIs</vt:lpstr>
      <vt:lpstr>Detailed KPIs</vt:lpstr>
      <vt:lpstr>2022 Budget</vt:lpstr>
      <vt:lpstr>Paid Promos Options</vt:lpstr>
      <vt:lpstr>LFN Website Revamp Q1</vt:lpstr>
      <vt:lpstr>2022 Timeline</vt:lpstr>
      <vt:lpstr>2021 Highlights</vt:lpstr>
      <vt:lpstr>LFN 2021 Goals &amp; Performance (Dec Board Meeting)</vt:lpstr>
      <vt:lpstr>2021 PR Highlights</vt:lpstr>
      <vt:lpstr>2021 PR Highlights</vt:lpstr>
      <vt:lpstr>And Lastly…</vt:lpstr>
      <vt:lpstr>Thank You All for Participating! Especially…</vt:lpstr>
      <vt:lpstr>HAPPY HOLIDAYS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LFN Marketing Strategy Q4 2021 – Q1, Q2 2022</dc:title>
  <dc:creator>Sandeep Panesar</dc:creator>
  <cp:lastModifiedBy>Brandon Wick</cp:lastModifiedBy>
  <cp:revision>8</cp:revision>
  <dcterms:modified xsi:type="dcterms:W3CDTF">2021-12-08T22:05:23Z</dcterms:modified>
</cp:coreProperties>
</file>