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3.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21" r:id="rId1"/>
    <p:sldMasterId id="2147483722" r:id="rId2"/>
    <p:sldMasterId id="2147483723" r:id="rId3"/>
    <p:sldMasterId id="2147483724" r:id="rId4"/>
  </p:sldMasterIdLst>
  <p:notesMasterIdLst>
    <p:notesMasterId r:id="rId30"/>
  </p:notesMasterIdLst>
  <p:sldIdLst>
    <p:sldId id="256" r:id="rId5"/>
    <p:sldId id="257" r:id="rId6"/>
    <p:sldId id="258" r:id="rId7"/>
    <p:sldId id="259" r:id="rId8"/>
    <p:sldId id="260" r:id="rId9"/>
    <p:sldId id="261" r:id="rId10"/>
    <p:sldId id="285" r:id="rId11"/>
    <p:sldId id="286" r:id="rId12"/>
    <p:sldId id="287" r:id="rId13"/>
    <p:sldId id="263" r:id="rId14"/>
    <p:sldId id="264" r:id="rId15"/>
    <p:sldId id="267" r:id="rId16"/>
    <p:sldId id="268" r:id="rId17"/>
    <p:sldId id="269" r:id="rId18"/>
    <p:sldId id="293" r:id="rId19"/>
    <p:sldId id="295" r:id="rId20"/>
    <p:sldId id="296" r:id="rId21"/>
    <p:sldId id="273" r:id="rId22"/>
    <p:sldId id="289" r:id="rId23"/>
    <p:sldId id="290" r:id="rId24"/>
    <p:sldId id="297" r:id="rId25"/>
    <p:sldId id="298" r:id="rId26"/>
    <p:sldId id="282" r:id="rId27"/>
    <p:sldId id="283" r:id="rId28"/>
    <p:sldId id="284" r:id="rId29"/>
  </p:sldIdLst>
  <p:sldSz cx="9144000" cy="5143500" type="screen16x9"/>
  <p:notesSz cx="6858000" cy="9144000"/>
  <p:embeddedFontLst>
    <p:embeddedFont>
      <p:font typeface="Calibri" panose="020F0502020204030204" pitchFamily="34" charset="0"/>
      <p:regular r:id="rId31"/>
      <p:bold r:id="rId32"/>
      <p:italic r:id="rId33"/>
      <p:boldItalic r:id="rId34"/>
    </p:embeddedFont>
    <p:embeddedFont>
      <p:font typeface="Gill Sans" panose="020B0502020104020203" pitchFamily="34" charset="-79"/>
      <p:regular r:id="rId35"/>
      <p:bold r:id="rId36"/>
    </p:embeddedFont>
    <p:embeddedFont>
      <p:font typeface="Helvetica Neue" panose="02000503000000020004" pitchFamily="2" charset="0"/>
      <p:regular r:id="rId37"/>
      <p:bold r:id="rId38"/>
      <p:italic r:id="rId39"/>
      <p:boldItalic r:id="rId40"/>
    </p:embeddedFont>
    <p:embeddedFont>
      <p:font typeface="Helvetica Neue Light" panose="02000403000000020004" pitchFamily="2" charset="0"/>
      <p:regular r:id="rId41"/>
      <p:bold r:id="rId42"/>
      <p:italic r:id="rId43"/>
      <p:boldItalic r:id="rId44"/>
    </p:embeddedFont>
    <p:embeddedFont>
      <p:font typeface="Open Sans" panose="020B0606030504020204" pitchFamily="34" charset="0"/>
      <p:regular r:id="rId45"/>
      <p:bold r:id="rId46"/>
      <p:italic r:id="rId47"/>
      <p:boldItalic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2AC0669-0446-4D60-A46C-8D4ACA90D4DF}">
  <a:tblStyle styleId="{D2AC0669-0446-4D60-A46C-8D4ACA90D4DF}"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61" d="100"/>
          <a:sy n="161" d="100"/>
        </p:scale>
        <p:origin x="784" y="20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9.fntdata"/><Relationship Id="rId21" Type="http://schemas.openxmlformats.org/officeDocument/2006/relationships/slide" Target="slides/slide17.xml"/><Relationship Id="rId34" Type="http://schemas.openxmlformats.org/officeDocument/2006/relationships/font" Target="fonts/font4.fntdata"/><Relationship Id="rId42" Type="http://schemas.openxmlformats.org/officeDocument/2006/relationships/font" Target="fonts/font12.fntdata"/><Relationship Id="rId47" Type="http://schemas.openxmlformats.org/officeDocument/2006/relationships/font" Target="fonts/font17.fntdata"/><Relationship Id="rId50"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font" Target="fonts/font15.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6.fntdata"/><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1.fntdata"/><Relationship Id="rId44" Type="http://schemas.openxmlformats.org/officeDocument/2006/relationships/font" Target="fonts/font14.fntdata"/><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openxmlformats.org/officeDocument/2006/relationships/font" Target="fonts/font13.fntdata"/><Relationship Id="rId48" Type="http://schemas.openxmlformats.org/officeDocument/2006/relationships/font" Target="fonts/font18.fntdata"/><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3.fntdata"/><Relationship Id="rId38" Type="http://schemas.openxmlformats.org/officeDocument/2006/relationships/font" Target="fonts/font8.fntdata"/><Relationship Id="rId46" Type="http://schemas.openxmlformats.org/officeDocument/2006/relationships/font" Target="fonts/font16.fntdata"/><Relationship Id="rId20" Type="http://schemas.openxmlformats.org/officeDocument/2006/relationships/slide" Target="slides/slide16.xml"/><Relationship Id="rId41"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gd9329338c5_2_16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dirty="0"/>
          </a:p>
        </p:txBody>
      </p:sp>
      <p:sp>
        <p:nvSpPr>
          <p:cNvPr id="527" name="Google Shape;527;gd9329338c5_2_1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gd9329338c5_0_0: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67" name="Google Shape;567;gd9329338c5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g7b37b91eeb_2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2" name="Google Shape;572;g7b37b91eeb_2_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3" name="Google Shape;573;g7b37b91eeb_2_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p:cNvGrpSpPr/>
        <p:nvPr/>
      </p:nvGrpSpPr>
      <p:grpSpPr>
        <a:xfrm>
          <a:off x="0" y="0"/>
          <a:ext cx="0" cy="0"/>
          <a:chOff x="0" y="0"/>
          <a:chExt cx="0" cy="0"/>
        </a:xfrm>
      </p:grpSpPr>
      <p:sp>
        <p:nvSpPr>
          <p:cNvPr id="625" name="Google Shape;625;gd9329338c5_2_394: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626" name="Google Shape;626;gd9329338c5_2_39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0"/>
        <p:cNvGrpSpPr/>
        <p:nvPr/>
      </p:nvGrpSpPr>
      <p:grpSpPr>
        <a:xfrm>
          <a:off x="0" y="0"/>
          <a:ext cx="0" cy="0"/>
          <a:chOff x="0" y="0"/>
          <a:chExt cx="0" cy="0"/>
        </a:xfrm>
      </p:grpSpPr>
      <p:sp>
        <p:nvSpPr>
          <p:cNvPr id="631" name="Google Shape;631;gd9329338c5_2_464: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dirty="0"/>
          </a:p>
        </p:txBody>
      </p:sp>
      <p:sp>
        <p:nvSpPr>
          <p:cNvPr id="632" name="Google Shape;632;gd9329338c5_2_4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6"/>
        <p:cNvGrpSpPr/>
        <p:nvPr/>
      </p:nvGrpSpPr>
      <p:grpSpPr>
        <a:xfrm>
          <a:off x="0" y="0"/>
          <a:ext cx="0" cy="0"/>
          <a:chOff x="0" y="0"/>
          <a:chExt cx="0" cy="0"/>
        </a:xfrm>
      </p:grpSpPr>
      <p:sp>
        <p:nvSpPr>
          <p:cNvPr id="637" name="Google Shape;637;gd9329338c5_2_469: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38" name="Google Shape;638;gd9329338c5_2_4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0"/>
        <p:cNvGrpSpPr/>
        <p:nvPr/>
      </p:nvGrpSpPr>
      <p:grpSpPr>
        <a:xfrm>
          <a:off x="0" y="0"/>
          <a:ext cx="0" cy="0"/>
          <a:chOff x="0" y="0"/>
          <a:chExt cx="0" cy="0"/>
        </a:xfrm>
      </p:grpSpPr>
      <p:sp>
        <p:nvSpPr>
          <p:cNvPr id="631" name="Google Shape;631;gd9329338c5_2_464: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dirty="0"/>
          </a:p>
        </p:txBody>
      </p:sp>
      <p:sp>
        <p:nvSpPr>
          <p:cNvPr id="632" name="Google Shape;632;gd9329338c5_2_4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662138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0"/>
        <p:cNvGrpSpPr/>
        <p:nvPr/>
      </p:nvGrpSpPr>
      <p:grpSpPr>
        <a:xfrm>
          <a:off x="0" y="0"/>
          <a:ext cx="0" cy="0"/>
          <a:chOff x="0" y="0"/>
          <a:chExt cx="0" cy="0"/>
        </a:xfrm>
      </p:grpSpPr>
      <p:sp>
        <p:nvSpPr>
          <p:cNvPr id="631" name="Google Shape;631;gd9329338c5_2_464: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dirty="0"/>
          </a:p>
        </p:txBody>
      </p:sp>
      <p:sp>
        <p:nvSpPr>
          <p:cNvPr id="632" name="Google Shape;632;gd9329338c5_2_4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383465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0"/>
        <p:cNvGrpSpPr/>
        <p:nvPr/>
      </p:nvGrpSpPr>
      <p:grpSpPr>
        <a:xfrm>
          <a:off x="0" y="0"/>
          <a:ext cx="0" cy="0"/>
          <a:chOff x="0" y="0"/>
          <a:chExt cx="0" cy="0"/>
        </a:xfrm>
      </p:grpSpPr>
      <p:sp>
        <p:nvSpPr>
          <p:cNvPr id="631" name="Google Shape;631;gd9329338c5_2_464: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US" dirty="0"/>
              <a:t> </a:t>
            </a:r>
            <a:endParaRPr dirty="0"/>
          </a:p>
        </p:txBody>
      </p:sp>
      <p:sp>
        <p:nvSpPr>
          <p:cNvPr id="632" name="Google Shape;632;gd9329338c5_2_4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990751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6"/>
        <p:cNvGrpSpPr/>
        <p:nvPr/>
      </p:nvGrpSpPr>
      <p:grpSpPr>
        <a:xfrm>
          <a:off x="0" y="0"/>
          <a:ext cx="0" cy="0"/>
          <a:chOff x="0" y="0"/>
          <a:chExt cx="0" cy="0"/>
        </a:xfrm>
      </p:grpSpPr>
      <p:sp>
        <p:nvSpPr>
          <p:cNvPr id="727" name="Google Shape;727;gd9329338c5_2_5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8" name="Google Shape;728;gd9329338c5_2_56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9" name="Google Shape;729;gd9329338c5_2_56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4"/>
        <p:cNvGrpSpPr/>
        <p:nvPr/>
      </p:nvGrpSpPr>
      <p:grpSpPr>
        <a:xfrm>
          <a:off x="0" y="0"/>
          <a:ext cx="0" cy="0"/>
          <a:chOff x="0" y="0"/>
          <a:chExt cx="0" cy="0"/>
        </a:xfrm>
      </p:grpSpPr>
      <p:sp>
        <p:nvSpPr>
          <p:cNvPr id="815" name="Google Shape;815;gd9329338c5_2_625: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16" name="Google Shape;816;gd9329338c5_2_6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Google Shape;532;gd9329338c5_2_17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533" name="Google Shape;533;gd9329338c5_2_1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9"/>
        <p:cNvGrpSpPr/>
        <p:nvPr/>
      </p:nvGrpSpPr>
      <p:grpSpPr>
        <a:xfrm>
          <a:off x="0" y="0"/>
          <a:ext cx="0" cy="0"/>
          <a:chOff x="0" y="0"/>
          <a:chExt cx="0" cy="0"/>
        </a:xfrm>
      </p:grpSpPr>
      <p:sp>
        <p:nvSpPr>
          <p:cNvPr id="820" name="Google Shape;820;gd9329338c5_2_6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821" name="Google Shape;821;gd9329338c5_2_6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5"/>
        <p:cNvGrpSpPr/>
        <p:nvPr/>
      </p:nvGrpSpPr>
      <p:grpSpPr>
        <a:xfrm>
          <a:off x="0" y="0"/>
          <a:ext cx="0" cy="0"/>
          <a:chOff x="0" y="0"/>
          <a:chExt cx="0" cy="0"/>
        </a:xfrm>
      </p:grpSpPr>
      <p:sp>
        <p:nvSpPr>
          <p:cNvPr id="826" name="Google Shape;826;gd9329338c5_2_6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827" name="Google Shape;827;gd9329338c5_2_6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gd9329338c5_2_17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539" name="Google Shape;539;gd9329338c5_2_1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gd9329338c5_2_183: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45" name="Google Shape;545;gd9329338c5_2_1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gd9329338c5_0_4: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US" dirty="0"/>
          </a:p>
          <a:p>
            <a:pPr marL="0" lvl="0" indent="0" algn="l" rtl="0">
              <a:spcBef>
                <a:spcPts val="0"/>
              </a:spcBef>
              <a:spcAft>
                <a:spcPts val="0"/>
              </a:spcAft>
              <a:buNone/>
            </a:pPr>
            <a:endParaRPr lang="en-US" dirty="0"/>
          </a:p>
          <a:p>
            <a:pPr marL="0" lvl="0" indent="0" algn="l" rtl="0">
              <a:spcBef>
                <a:spcPts val="0"/>
              </a:spcBef>
              <a:spcAft>
                <a:spcPts val="0"/>
              </a:spcAft>
              <a:buNone/>
            </a:pPr>
            <a:endParaRPr dirty="0"/>
          </a:p>
        </p:txBody>
      </p:sp>
      <p:sp>
        <p:nvSpPr>
          <p:cNvPr id="550" name="Google Shape;550;gd9329338c5_0_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5" name="Google Shape;555;gd9329338c5_0_10: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56" name="Google Shape;556;gd9329338c5_0_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dd9b9da56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dd9b9da56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dd9b9da569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dd9b9da569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dd9b9da569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dd9b9da569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56"/>
        <p:cNvGrpSpPr/>
        <p:nvPr/>
      </p:nvGrpSpPr>
      <p:grpSpPr>
        <a:xfrm>
          <a:off x="0" y="0"/>
          <a:ext cx="0" cy="0"/>
          <a:chOff x="0" y="0"/>
          <a:chExt cx="0" cy="0"/>
        </a:xfrm>
      </p:grpSpPr>
      <p:sp>
        <p:nvSpPr>
          <p:cNvPr id="57" name="Google Shape;57;p14"/>
          <p:cNvSpPr txBox="1">
            <a:spLocks noGrp="1"/>
          </p:cNvSpPr>
          <p:nvPr>
            <p:ph type="ctrTitle"/>
          </p:nvPr>
        </p:nvSpPr>
        <p:spPr>
          <a:xfrm>
            <a:off x="628650" y="727472"/>
            <a:ext cx="4400550" cy="1790775"/>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chemeClr val="lt1"/>
              </a:buClr>
              <a:buSzPts val="3300"/>
              <a:buFont typeface="Gill Sans"/>
              <a:buNone/>
              <a:defRPr sz="33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8" name="Google Shape;58;p14"/>
          <p:cNvSpPr txBox="1">
            <a:spLocks noGrp="1"/>
          </p:cNvSpPr>
          <p:nvPr>
            <p:ph type="subTitle" idx="1"/>
          </p:nvPr>
        </p:nvSpPr>
        <p:spPr>
          <a:xfrm>
            <a:off x="628650" y="2587228"/>
            <a:ext cx="4400550" cy="628425"/>
          </a:xfrm>
          <a:prstGeom prst="rect">
            <a:avLst/>
          </a:prstGeom>
          <a:noFill/>
          <a:ln>
            <a:noFill/>
          </a:ln>
        </p:spPr>
        <p:txBody>
          <a:bodyPr spcFirstLastPara="1" wrap="square" lIns="68575" tIns="34275" rIns="68575" bIns="34275" anchor="ctr" anchorCtr="0">
            <a:noAutofit/>
          </a:bodyPr>
          <a:lstStyle>
            <a:lvl1pPr lvl="0" algn="l">
              <a:lnSpc>
                <a:spcPct val="100000"/>
              </a:lnSpc>
              <a:spcBef>
                <a:spcPts val="800"/>
              </a:spcBef>
              <a:spcAft>
                <a:spcPts val="0"/>
              </a:spcAft>
              <a:buSzPts val="2100"/>
              <a:buNone/>
              <a:defRPr sz="2100">
                <a:solidFill>
                  <a:schemeClr val="lt1"/>
                </a:solidFill>
                <a:latin typeface="Gill Sans"/>
                <a:ea typeface="Gill Sans"/>
                <a:cs typeface="Gill Sans"/>
                <a:sym typeface="Gill Sans"/>
              </a:defRPr>
            </a:lvl1pPr>
            <a:lvl2pPr lvl="1" algn="ctr">
              <a:lnSpc>
                <a:spcPct val="100000"/>
              </a:lnSpc>
              <a:spcBef>
                <a:spcPts val="400"/>
              </a:spcBef>
              <a:spcAft>
                <a:spcPts val="0"/>
              </a:spcAft>
              <a:buSzPts val="1500"/>
              <a:buNone/>
              <a:defRPr sz="1500"/>
            </a:lvl2pPr>
            <a:lvl3pPr lvl="2" algn="ctr">
              <a:lnSpc>
                <a:spcPct val="100000"/>
              </a:lnSpc>
              <a:spcBef>
                <a:spcPts val="400"/>
              </a:spcBef>
              <a:spcAft>
                <a:spcPts val="0"/>
              </a:spcAft>
              <a:buSzPts val="1400"/>
              <a:buNone/>
              <a:defRPr sz="1400"/>
            </a:lvl3pPr>
            <a:lvl4pPr lvl="3" algn="ctr">
              <a:lnSpc>
                <a:spcPct val="100000"/>
              </a:lnSpc>
              <a:spcBef>
                <a:spcPts val="400"/>
              </a:spcBef>
              <a:spcAft>
                <a:spcPts val="0"/>
              </a:spcAft>
              <a:buSzPts val="1200"/>
              <a:buNone/>
              <a:defRPr sz="1200"/>
            </a:lvl4pPr>
            <a:lvl5pPr lvl="4" algn="ctr">
              <a:lnSpc>
                <a:spcPct val="100000"/>
              </a:lnSpc>
              <a:spcBef>
                <a:spcPts val="400"/>
              </a:spcBef>
              <a:spcAft>
                <a:spcPts val="0"/>
              </a:spcAft>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pic>
        <p:nvPicPr>
          <p:cNvPr id="59" name="Google Shape;59;p14" descr="A picture containing thing&#10;&#10;Description generated with high confidence"/>
          <p:cNvPicPr preferRelativeResize="0"/>
          <p:nvPr/>
        </p:nvPicPr>
        <p:blipFill rotWithShape="1">
          <a:blip r:embed="rId3">
            <a:alphaModFix/>
          </a:blip>
          <a:srcRect/>
          <a:stretch/>
        </p:blipFill>
        <p:spPr>
          <a:xfrm>
            <a:off x="628650" y="4376968"/>
            <a:ext cx="3771900" cy="225131"/>
          </a:xfrm>
          <a:prstGeom prst="rect">
            <a:avLst/>
          </a:prstGeom>
          <a:noFill/>
          <a:ln>
            <a:noFill/>
          </a:ln>
        </p:spPr>
      </p:pic>
      <p:sp>
        <p:nvSpPr>
          <p:cNvPr id="60" name="Google Shape;60;p14"/>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chemeClr val="lt1"/>
              </a:buClr>
              <a:buSzPts val="1100"/>
              <a:buFont typeface="Gill Sans"/>
              <a:buNone/>
              <a:defRPr sz="800">
                <a:solidFill>
                  <a:schemeClr val="lt1"/>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61" name="Google Shape;61;p14"/>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chemeClr val="lt1"/>
              </a:buClr>
              <a:buSzPts val="1100"/>
              <a:buFont typeface="Gill Sans"/>
              <a:buNone/>
              <a:defRPr sz="800">
                <a:solidFill>
                  <a:schemeClr val="lt1"/>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62" name="Google Shape;62;p14"/>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1pPr>
            <a:lvl2pPr marL="0" marR="0" lvl="1"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2pPr>
            <a:lvl3pPr marL="0" marR="0" lvl="2"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3pPr>
            <a:lvl4pPr marL="0" marR="0" lvl="3"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4pPr>
            <a:lvl5pPr marL="0" marR="0" lvl="4"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5pPr>
            <a:lvl6pPr marL="0" marR="0" lvl="5"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6pPr>
            <a:lvl7pPr marL="0" marR="0" lvl="6"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7pPr>
            <a:lvl8pPr marL="0" marR="0" lvl="7"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8pPr>
            <a:lvl9pPr marL="0" marR="0" lvl="8"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63" name="Google Shape;63;p14"/>
          <p:cNvPicPr preferRelativeResize="0"/>
          <p:nvPr/>
        </p:nvPicPr>
        <p:blipFill rotWithShape="1">
          <a:blip r:embed="rId4">
            <a:alphaModFix/>
          </a:blip>
          <a:srcRect/>
          <a:stretch/>
        </p:blipFill>
        <p:spPr>
          <a:xfrm>
            <a:off x="614796" y="3919437"/>
            <a:ext cx="2750129" cy="258512"/>
          </a:xfrm>
          <a:prstGeom prst="rect">
            <a:avLst/>
          </a:prstGeom>
          <a:noFill/>
          <a:ln>
            <a:noFill/>
          </a:ln>
        </p:spPr>
      </p:pic>
    </p:spTree>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ext Full Width">
  <p:cSld name="Text Full Width">
    <p:spTree>
      <p:nvGrpSpPr>
        <p:cNvPr id="1" name="Shape 64"/>
        <p:cNvGrpSpPr/>
        <p:nvPr/>
      </p:nvGrpSpPr>
      <p:grpSpPr>
        <a:xfrm>
          <a:off x="0" y="0"/>
          <a:ext cx="0" cy="0"/>
          <a:chOff x="0" y="0"/>
          <a:chExt cx="0" cy="0"/>
        </a:xfrm>
      </p:grpSpPr>
      <p:sp>
        <p:nvSpPr>
          <p:cNvPr id="65" name="Google Shape;65;p15"/>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6" name="Google Shape;66;p15"/>
          <p:cNvSpPr txBox="1">
            <a:spLocks noGrp="1"/>
          </p:cNvSpPr>
          <p:nvPr>
            <p:ph type="body" idx="1"/>
          </p:nvPr>
        </p:nvSpPr>
        <p:spPr>
          <a:xfrm>
            <a:off x="468630" y="1001316"/>
            <a:ext cx="820035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800"/>
              </a:spcBef>
              <a:spcAft>
                <a:spcPts val="0"/>
              </a:spcAft>
              <a:buSzPts val="2100"/>
              <a:buChar char="›"/>
              <a:defRPr sz="2100"/>
            </a:lvl1pPr>
            <a:lvl2pPr marL="914400" lvl="1" indent="-355600" algn="l">
              <a:lnSpc>
                <a:spcPct val="100000"/>
              </a:lnSpc>
              <a:spcBef>
                <a:spcPts val="400"/>
              </a:spcBef>
              <a:spcAft>
                <a:spcPts val="0"/>
              </a:spcAft>
              <a:buSzPts val="2000"/>
              <a:buChar char="›"/>
              <a:defRPr sz="2000"/>
            </a:lvl2pPr>
            <a:lvl3pPr marL="1371600" lvl="2" indent="-342900" algn="l">
              <a:lnSpc>
                <a:spcPct val="100000"/>
              </a:lnSpc>
              <a:spcBef>
                <a:spcPts val="400"/>
              </a:spcBef>
              <a:spcAft>
                <a:spcPts val="0"/>
              </a:spcAft>
              <a:buSzPts val="1800"/>
              <a:buChar char="›"/>
              <a:defRPr sz="1800"/>
            </a:lvl3pPr>
            <a:lvl4pPr marL="1828800" lvl="3" indent="-336550" algn="l">
              <a:lnSpc>
                <a:spcPct val="100000"/>
              </a:lnSpc>
              <a:spcBef>
                <a:spcPts val="400"/>
              </a:spcBef>
              <a:spcAft>
                <a:spcPts val="0"/>
              </a:spcAft>
              <a:buSzPts val="1700"/>
              <a:buChar char="›"/>
              <a:defRPr sz="1700"/>
            </a:lvl4pPr>
            <a:lvl5pPr marL="2286000" lvl="4" indent="-323850" algn="l">
              <a:lnSpc>
                <a:spcPct val="100000"/>
              </a:lnSpc>
              <a:spcBef>
                <a:spcPts val="400"/>
              </a:spcBef>
              <a:spcAft>
                <a:spcPts val="0"/>
              </a:spcAft>
              <a:buSzPts val="1500"/>
              <a:buChar char="›"/>
              <a:defRPr sz="15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67" name="Google Shape;67;p15"/>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pic>
        <p:nvPicPr>
          <p:cNvPr id="68" name="Google Shape;68;p15"/>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69" name="Google Shape;69;p15"/>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70" name="Google Shape;70;p15"/>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71" name="Google Shape;71;p15"/>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72" name="Google Shape;72;p15"/>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ransition Dark">
  <p:cSld name="Transition Dark">
    <p:bg>
      <p:bgPr>
        <a:solidFill>
          <a:srgbClr val="00183C"/>
        </a:solidFill>
        <a:effectLst/>
      </p:bgPr>
    </p:bg>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457200" y="1835944"/>
            <a:ext cx="8229600" cy="994275"/>
          </a:xfrm>
          <a:prstGeom prst="rect">
            <a:avLst/>
          </a:prstGeom>
          <a:noFill/>
          <a:ln>
            <a:noFill/>
          </a:ln>
        </p:spPr>
        <p:txBody>
          <a:bodyPr spcFirstLastPara="1" wrap="square" lIns="68575" tIns="34275" rIns="68575" bIns="34275" anchor="ctr" anchorCtr="0">
            <a:noAutofit/>
          </a:bodyPr>
          <a:lstStyle>
            <a:lvl1pPr lvl="0" algn="ctr">
              <a:lnSpc>
                <a:spcPct val="90000"/>
              </a:lnSpc>
              <a:spcBef>
                <a:spcPts val="0"/>
              </a:spcBef>
              <a:spcAft>
                <a:spcPts val="0"/>
              </a:spcAft>
              <a:buClr>
                <a:schemeClr val="lt1"/>
              </a:buClr>
              <a:buSzPts val="2700"/>
              <a:buFont typeface="Gill Sans"/>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pic>
        <p:nvPicPr>
          <p:cNvPr id="75" name="Google Shape;75;p16"/>
          <p:cNvPicPr preferRelativeResize="0"/>
          <p:nvPr/>
        </p:nvPicPr>
        <p:blipFill rotWithShape="1">
          <a:blip r:embed="rId2">
            <a:alphaModFix/>
          </a:blip>
          <a:srcRect/>
          <a:stretch/>
        </p:blipFill>
        <p:spPr>
          <a:xfrm>
            <a:off x="3555434" y="4336513"/>
            <a:ext cx="2033131" cy="121351"/>
          </a:xfrm>
          <a:prstGeom prst="rect">
            <a:avLst/>
          </a:prstGeom>
          <a:noFill/>
          <a:ln>
            <a:noFill/>
          </a:ln>
        </p:spPr>
      </p:pic>
      <p:sp>
        <p:nvSpPr>
          <p:cNvPr id="76" name="Google Shape;76;p16"/>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chemeClr val="lt1"/>
              </a:buClr>
              <a:buSzPts val="1100"/>
              <a:buFont typeface="Gill Sans"/>
              <a:buNone/>
              <a:defRPr sz="800">
                <a:solidFill>
                  <a:schemeClr val="lt1"/>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77" name="Google Shape;77;p16"/>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chemeClr val="lt1"/>
              </a:buClr>
              <a:buSzPts val="1100"/>
              <a:buFont typeface="Gill Sans"/>
              <a:buNone/>
              <a:defRPr sz="800">
                <a:solidFill>
                  <a:schemeClr val="lt1"/>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78" name="Google Shape;78;p16"/>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1pPr>
            <a:lvl2pPr marL="0" marR="0" lvl="1"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2pPr>
            <a:lvl3pPr marL="0" marR="0" lvl="2"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3pPr>
            <a:lvl4pPr marL="0" marR="0" lvl="3"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4pPr>
            <a:lvl5pPr marL="0" marR="0" lvl="4"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5pPr>
            <a:lvl6pPr marL="0" marR="0" lvl="5"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6pPr>
            <a:lvl7pPr marL="0" marR="0" lvl="6"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7pPr>
            <a:lvl8pPr marL="0" marR="0" lvl="7"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8pPr>
            <a:lvl9pPr marL="0" marR="0" lvl="8"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79" name="Google Shape;79;p16"/>
          <p:cNvPicPr preferRelativeResize="0"/>
          <p:nvPr/>
        </p:nvPicPr>
        <p:blipFill rotWithShape="1">
          <a:blip r:embed="rId3">
            <a:alphaModFix/>
          </a:blip>
          <a:srcRect/>
          <a:stretch/>
        </p:blipFill>
        <p:spPr>
          <a:xfrm>
            <a:off x="3867027" y="4571999"/>
            <a:ext cx="1379465" cy="129670"/>
          </a:xfrm>
          <a:prstGeom prst="rect">
            <a:avLst/>
          </a:prstGeom>
          <a:noFill/>
          <a:ln>
            <a:noFill/>
          </a:ln>
        </p:spPr>
      </p:pic>
    </p:spTree>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80"/>
        <p:cNvGrpSpPr/>
        <p:nvPr/>
      </p:nvGrpSpPr>
      <p:grpSpPr>
        <a:xfrm>
          <a:off x="0" y="0"/>
          <a:ext cx="0" cy="0"/>
          <a:chOff x="0" y="0"/>
          <a:chExt cx="0" cy="0"/>
        </a:xfrm>
      </p:grpSpPr>
      <p:sp>
        <p:nvSpPr>
          <p:cNvPr id="81" name="Google Shape;81;p17"/>
          <p:cNvSpPr>
            <a:spLocks noGrp="1"/>
          </p:cNvSpPr>
          <p:nvPr>
            <p:ph type="pic" idx="2"/>
          </p:nvPr>
        </p:nvSpPr>
        <p:spPr>
          <a:xfrm>
            <a:off x="0" y="0"/>
            <a:ext cx="9144000" cy="51435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800"/>
              </a:spcBef>
              <a:spcAft>
                <a:spcPts val="0"/>
              </a:spcAft>
              <a:buClr>
                <a:srgbClr val="168FDF"/>
              </a:buClr>
              <a:buSzPts val="2100"/>
              <a:buFont typeface="Helvetica Neue"/>
              <a:buNone/>
              <a:defRPr sz="2100" b="0" i="0" u="none" strike="noStrike" cap="none">
                <a:solidFill>
                  <a:srgbClr val="2F2F2F"/>
                </a:solidFill>
                <a:latin typeface="Gill Sans"/>
                <a:ea typeface="Gill Sans"/>
                <a:cs typeface="Gill Sans"/>
                <a:sym typeface="Gill Sans"/>
              </a:defRPr>
            </a:lvl1pPr>
            <a:lvl2pPr marR="0" lvl="1" algn="l" rtl="0">
              <a:lnSpc>
                <a:spcPct val="100000"/>
              </a:lnSpc>
              <a:spcBef>
                <a:spcPts val="4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2pPr>
            <a:lvl3pPr marR="0" lvl="2" algn="l" rtl="0">
              <a:lnSpc>
                <a:spcPct val="100000"/>
              </a:lnSpc>
              <a:spcBef>
                <a:spcPts val="400"/>
              </a:spcBef>
              <a:spcAft>
                <a:spcPts val="0"/>
              </a:spcAft>
              <a:buClr>
                <a:srgbClr val="168FDF"/>
              </a:buClr>
              <a:buSzPts val="1800"/>
              <a:buFont typeface="Helvetica Neue"/>
              <a:buChar char="›"/>
              <a:defRPr sz="1800" b="0" i="0" u="none" strike="noStrike" cap="none">
                <a:solidFill>
                  <a:srgbClr val="2F2F2F"/>
                </a:solidFill>
                <a:latin typeface="Gill Sans"/>
                <a:ea typeface="Gill Sans"/>
                <a:cs typeface="Gill Sans"/>
                <a:sym typeface="Gill Sans"/>
              </a:defRPr>
            </a:lvl3pPr>
            <a:lvl4pPr marR="0" lvl="3" algn="l" rtl="0">
              <a:lnSpc>
                <a:spcPct val="100000"/>
              </a:lnSpc>
              <a:spcBef>
                <a:spcPts val="400"/>
              </a:spcBef>
              <a:spcAft>
                <a:spcPts val="0"/>
              </a:spcAft>
              <a:buClr>
                <a:srgbClr val="168FDF"/>
              </a:buClr>
              <a:buSzPts val="1700"/>
              <a:buFont typeface="Helvetica Neue"/>
              <a:buChar char="›"/>
              <a:defRPr sz="1700" b="0" i="0" u="none" strike="noStrike" cap="none">
                <a:solidFill>
                  <a:srgbClr val="2F2F2F"/>
                </a:solidFill>
                <a:latin typeface="Gill Sans"/>
                <a:ea typeface="Gill Sans"/>
                <a:cs typeface="Gill Sans"/>
                <a:sym typeface="Gill Sans"/>
              </a:defRPr>
            </a:lvl4pPr>
            <a:lvl5pPr marR="0" lvl="4" algn="l" rtl="0">
              <a:lnSpc>
                <a:spcPct val="100000"/>
              </a:lnSpc>
              <a:spcBef>
                <a:spcPts val="400"/>
              </a:spcBef>
              <a:spcAft>
                <a:spcPts val="0"/>
              </a:spcAft>
              <a:buClr>
                <a:srgbClr val="168FDF"/>
              </a:buClr>
              <a:buSzPts val="1500"/>
              <a:buFont typeface="Helvetica Neue"/>
              <a:buChar char="›"/>
              <a:defRPr sz="1500" b="0" i="0" u="none" strike="noStrike" cap="none">
                <a:solidFill>
                  <a:srgbClr val="2F2F2F"/>
                </a:solidFill>
                <a:latin typeface="Gill Sans"/>
                <a:ea typeface="Gill Sans"/>
                <a:cs typeface="Gill Sans"/>
                <a:sym typeface="Gill Sans"/>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9pPr>
          </a:lstStyle>
          <a:p>
            <a:endParaRPr/>
          </a:p>
        </p:txBody>
      </p:sp>
      <p:sp>
        <p:nvSpPr>
          <p:cNvPr id="82" name="Google Shape;82;p17"/>
          <p:cNvSpPr txBox="1">
            <a:spLocks noGrp="1"/>
          </p:cNvSpPr>
          <p:nvPr>
            <p:ph type="body" idx="1"/>
          </p:nvPr>
        </p:nvSpPr>
        <p:spPr>
          <a:xfrm>
            <a:off x="0" y="0"/>
            <a:ext cx="3362400" cy="5143500"/>
          </a:xfrm>
          <a:prstGeom prst="rect">
            <a:avLst/>
          </a:prstGeom>
          <a:solidFill>
            <a:srgbClr val="00183C">
              <a:alpha val="94509"/>
            </a:srgbClr>
          </a:solidFill>
          <a:ln>
            <a:noFill/>
          </a:ln>
        </p:spPr>
        <p:txBody>
          <a:bodyPr spcFirstLastPara="1" wrap="square" lIns="342900" tIns="342900" rIns="171450" bIns="342900" anchor="t" anchorCtr="0">
            <a:noAutofit/>
          </a:bodyPr>
          <a:lstStyle>
            <a:lvl1pPr marL="457200" lvl="0" indent="-361950" algn="l">
              <a:lnSpc>
                <a:spcPct val="100000"/>
              </a:lnSpc>
              <a:spcBef>
                <a:spcPts val="800"/>
              </a:spcBef>
              <a:spcAft>
                <a:spcPts val="0"/>
              </a:spcAft>
              <a:buSzPts val="2100"/>
              <a:buChar char="›"/>
              <a:defRPr>
                <a:solidFill>
                  <a:schemeClr val="lt1"/>
                </a:solidFill>
              </a:defRPr>
            </a:lvl1pPr>
            <a:lvl2pPr marL="914400" lvl="1" indent="-355600" algn="l">
              <a:lnSpc>
                <a:spcPct val="100000"/>
              </a:lnSpc>
              <a:spcBef>
                <a:spcPts val="400"/>
              </a:spcBef>
              <a:spcAft>
                <a:spcPts val="0"/>
              </a:spcAft>
              <a:buSzPts val="2000"/>
              <a:buChar char="›"/>
              <a:defRPr>
                <a:solidFill>
                  <a:schemeClr val="lt1"/>
                </a:solidFill>
              </a:defRPr>
            </a:lvl2pPr>
            <a:lvl3pPr marL="1371600" lvl="2" indent="-342900" algn="l">
              <a:lnSpc>
                <a:spcPct val="100000"/>
              </a:lnSpc>
              <a:spcBef>
                <a:spcPts val="400"/>
              </a:spcBef>
              <a:spcAft>
                <a:spcPts val="0"/>
              </a:spcAft>
              <a:buSzPts val="1800"/>
              <a:buChar char="›"/>
              <a:defRPr>
                <a:solidFill>
                  <a:schemeClr val="lt1"/>
                </a:solidFill>
              </a:defRPr>
            </a:lvl3pPr>
            <a:lvl4pPr marL="1828800" lvl="3" indent="-336550" algn="l">
              <a:lnSpc>
                <a:spcPct val="100000"/>
              </a:lnSpc>
              <a:spcBef>
                <a:spcPts val="400"/>
              </a:spcBef>
              <a:spcAft>
                <a:spcPts val="0"/>
              </a:spcAft>
              <a:buSzPts val="1700"/>
              <a:buChar char="›"/>
              <a:defRPr>
                <a:solidFill>
                  <a:schemeClr val="lt1"/>
                </a:solidFill>
              </a:defRPr>
            </a:lvl4pPr>
            <a:lvl5pPr marL="2286000" lvl="4" indent="-323850" algn="l">
              <a:lnSpc>
                <a:spcPct val="100000"/>
              </a:lnSpc>
              <a:spcBef>
                <a:spcPts val="400"/>
              </a:spcBef>
              <a:spcAft>
                <a:spcPts val="0"/>
              </a:spcAft>
              <a:buSzPts val="1500"/>
              <a:buChar char="›"/>
              <a:defRPr>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3" name="Google Shape;83;p17"/>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84" name="Google Shape;84;p17"/>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chemeClr val="lt1"/>
              </a:buClr>
              <a:buSzPts val="1100"/>
              <a:buFont typeface="Gill Sans"/>
              <a:buNone/>
              <a:defRPr sz="800">
                <a:solidFill>
                  <a:schemeClr val="lt1"/>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85" name="Google Shape;85;p17"/>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Multiple Round Image">
  <p:cSld name="Multiple Round Image">
    <p:spTree>
      <p:nvGrpSpPr>
        <p:cNvPr id="1" name="Shape 100"/>
        <p:cNvGrpSpPr/>
        <p:nvPr/>
      </p:nvGrpSpPr>
      <p:grpSpPr>
        <a:xfrm>
          <a:off x="0" y="0"/>
          <a:ext cx="0" cy="0"/>
          <a:chOff x="0" y="0"/>
          <a:chExt cx="0" cy="0"/>
        </a:xfrm>
      </p:grpSpPr>
      <p:sp>
        <p:nvSpPr>
          <p:cNvPr id="101" name="Google Shape;101;p20"/>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102" name="Google Shape;102;p20"/>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pic>
        <p:nvPicPr>
          <p:cNvPr id="103" name="Google Shape;103;p20"/>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104" name="Google Shape;104;p20"/>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105" name="Google Shape;105;p20"/>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106" name="Google Shape;106;p20"/>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
        <p:nvSpPr>
          <p:cNvPr id="107" name="Google Shape;107;p20"/>
          <p:cNvSpPr>
            <a:spLocks noGrp="1"/>
          </p:cNvSpPr>
          <p:nvPr>
            <p:ph type="pic" idx="2"/>
          </p:nvPr>
        </p:nvSpPr>
        <p:spPr>
          <a:xfrm>
            <a:off x="703162" y="1103413"/>
            <a:ext cx="3502800" cy="3502800"/>
          </a:xfrm>
          <a:prstGeom prst="ellipse">
            <a:avLst/>
          </a:prstGeom>
          <a:solidFill>
            <a:schemeClr val="lt1"/>
          </a:solidFill>
          <a:ln>
            <a:noFill/>
          </a:ln>
        </p:spPr>
        <p:txBody>
          <a:bodyPr spcFirstLastPara="1" wrap="square" lIns="68575" tIns="34275" rIns="68575" bIns="34275" anchor="t" anchorCtr="0">
            <a:noAutofit/>
          </a:bodyPr>
          <a:lstStyle>
            <a:lvl1pPr marR="0" lvl="0" algn="l" rtl="0">
              <a:lnSpc>
                <a:spcPct val="100000"/>
              </a:lnSpc>
              <a:spcBef>
                <a:spcPts val="800"/>
              </a:spcBef>
              <a:spcAft>
                <a:spcPts val="0"/>
              </a:spcAft>
              <a:buClr>
                <a:srgbClr val="168FDF"/>
              </a:buClr>
              <a:buSzPts val="2100"/>
              <a:buFont typeface="Helvetica Neue"/>
              <a:buChar char="›"/>
              <a:defRPr sz="2100" b="0" i="0" u="none" strike="noStrike" cap="none">
                <a:solidFill>
                  <a:srgbClr val="2F2F2F"/>
                </a:solidFill>
                <a:latin typeface="Gill Sans"/>
                <a:ea typeface="Gill Sans"/>
                <a:cs typeface="Gill Sans"/>
                <a:sym typeface="Gill Sans"/>
              </a:defRPr>
            </a:lvl1pPr>
            <a:lvl2pPr marR="0" lvl="1" algn="l" rtl="0">
              <a:lnSpc>
                <a:spcPct val="100000"/>
              </a:lnSpc>
              <a:spcBef>
                <a:spcPts val="4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2pPr>
            <a:lvl3pPr marR="0" lvl="2" algn="l" rtl="0">
              <a:lnSpc>
                <a:spcPct val="100000"/>
              </a:lnSpc>
              <a:spcBef>
                <a:spcPts val="400"/>
              </a:spcBef>
              <a:spcAft>
                <a:spcPts val="0"/>
              </a:spcAft>
              <a:buClr>
                <a:srgbClr val="168FDF"/>
              </a:buClr>
              <a:buSzPts val="1800"/>
              <a:buFont typeface="Helvetica Neue"/>
              <a:buChar char="›"/>
              <a:defRPr sz="1800" b="0" i="0" u="none" strike="noStrike" cap="none">
                <a:solidFill>
                  <a:srgbClr val="2F2F2F"/>
                </a:solidFill>
                <a:latin typeface="Gill Sans"/>
                <a:ea typeface="Gill Sans"/>
                <a:cs typeface="Gill Sans"/>
                <a:sym typeface="Gill Sans"/>
              </a:defRPr>
            </a:lvl3pPr>
            <a:lvl4pPr marR="0" lvl="3" algn="l" rtl="0">
              <a:lnSpc>
                <a:spcPct val="100000"/>
              </a:lnSpc>
              <a:spcBef>
                <a:spcPts val="400"/>
              </a:spcBef>
              <a:spcAft>
                <a:spcPts val="0"/>
              </a:spcAft>
              <a:buClr>
                <a:srgbClr val="168FDF"/>
              </a:buClr>
              <a:buSzPts val="1700"/>
              <a:buFont typeface="Helvetica Neue"/>
              <a:buChar char="›"/>
              <a:defRPr sz="1700" b="0" i="0" u="none" strike="noStrike" cap="none">
                <a:solidFill>
                  <a:srgbClr val="2F2F2F"/>
                </a:solidFill>
                <a:latin typeface="Gill Sans"/>
                <a:ea typeface="Gill Sans"/>
                <a:cs typeface="Gill Sans"/>
                <a:sym typeface="Gill Sans"/>
              </a:defRPr>
            </a:lvl4pPr>
            <a:lvl5pPr marR="0" lvl="4" algn="l" rtl="0">
              <a:lnSpc>
                <a:spcPct val="100000"/>
              </a:lnSpc>
              <a:spcBef>
                <a:spcPts val="400"/>
              </a:spcBef>
              <a:spcAft>
                <a:spcPts val="0"/>
              </a:spcAft>
              <a:buClr>
                <a:srgbClr val="168FDF"/>
              </a:buClr>
              <a:buSzPts val="1500"/>
              <a:buFont typeface="Helvetica Neue"/>
              <a:buChar char="›"/>
              <a:defRPr sz="1500" b="0" i="0" u="none" strike="noStrike" cap="none">
                <a:solidFill>
                  <a:srgbClr val="2F2F2F"/>
                </a:solidFill>
                <a:latin typeface="Gill Sans"/>
                <a:ea typeface="Gill Sans"/>
                <a:cs typeface="Gill Sans"/>
                <a:sym typeface="Gill Sans"/>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9pPr>
          </a:lstStyle>
          <a:p>
            <a:endParaRPr/>
          </a:p>
        </p:txBody>
      </p:sp>
      <p:sp>
        <p:nvSpPr>
          <p:cNvPr id="108" name="Google Shape;108;p20"/>
          <p:cNvSpPr>
            <a:spLocks noGrp="1"/>
          </p:cNvSpPr>
          <p:nvPr>
            <p:ph type="pic" idx="3"/>
          </p:nvPr>
        </p:nvSpPr>
        <p:spPr>
          <a:xfrm>
            <a:off x="5049468" y="1103413"/>
            <a:ext cx="3502800" cy="3502800"/>
          </a:xfrm>
          <a:prstGeom prst="ellipse">
            <a:avLst/>
          </a:prstGeom>
          <a:solidFill>
            <a:schemeClr val="lt1"/>
          </a:solidFill>
          <a:ln>
            <a:noFill/>
          </a:ln>
        </p:spPr>
        <p:txBody>
          <a:bodyPr spcFirstLastPara="1" wrap="square" lIns="68575" tIns="34275" rIns="68575" bIns="34275" anchor="t" anchorCtr="0">
            <a:noAutofit/>
          </a:bodyPr>
          <a:lstStyle>
            <a:lvl1pPr marR="0" lvl="0" algn="l" rtl="0">
              <a:lnSpc>
                <a:spcPct val="100000"/>
              </a:lnSpc>
              <a:spcBef>
                <a:spcPts val="800"/>
              </a:spcBef>
              <a:spcAft>
                <a:spcPts val="0"/>
              </a:spcAft>
              <a:buClr>
                <a:srgbClr val="168FDF"/>
              </a:buClr>
              <a:buSzPts val="2100"/>
              <a:buFont typeface="Helvetica Neue"/>
              <a:buChar char="›"/>
              <a:defRPr sz="2100" b="0" i="0" u="none" strike="noStrike" cap="none">
                <a:solidFill>
                  <a:srgbClr val="2F2F2F"/>
                </a:solidFill>
                <a:latin typeface="Gill Sans"/>
                <a:ea typeface="Gill Sans"/>
                <a:cs typeface="Gill Sans"/>
                <a:sym typeface="Gill Sans"/>
              </a:defRPr>
            </a:lvl1pPr>
            <a:lvl2pPr marR="0" lvl="1" algn="l" rtl="0">
              <a:lnSpc>
                <a:spcPct val="100000"/>
              </a:lnSpc>
              <a:spcBef>
                <a:spcPts val="4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2pPr>
            <a:lvl3pPr marR="0" lvl="2" algn="l" rtl="0">
              <a:lnSpc>
                <a:spcPct val="100000"/>
              </a:lnSpc>
              <a:spcBef>
                <a:spcPts val="400"/>
              </a:spcBef>
              <a:spcAft>
                <a:spcPts val="0"/>
              </a:spcAft>
              <a:buClr>
                <a:srgbClr val="168FDF"/>
              </a:buClr>
              <a:buSzPts val="1800"/>
              <a:buFont typeface="Helvetica Neue"/>
              <a:buChar char="›"/>
              <a:defRPr sz="1800" b="0" i="0" u="none" strike="noStrike" cap="none">
                <a:solidFill>
                  <a:srgbClr val="2F2F2F"/>
                </a:solidFill>
                <a:latin typeface="Gill Sans"/>
                <a:ea typeface="Gill Sans"/>
                <a:cs typeface="Gill Sans"/>
                <a:sym typeface="Gill Sans"/>
              </a:defRPr>
            </a:lvl3pPr>
            <a:lvl4pPr marR="0" lvl="3" algn="l" rtl="0">
              <a:lnSpc>
                <a:spcPct val="100000"/>
              </a:lnSpc>
              <a:spcBef>
                <a:spcPts val="400"/>
              </a:spcBef>
              <a:spcAft>
                <a:spcPts val="0"/>
              </a:spcAft>
              <a:buClr>
                <a:srgbClr val="168FDF"/>
              </a:buClr>
              <a:buSzPts val="1700"/>
              <a:buFont typeface="Helvetica Neue"/>
              <a:buChar char="›"/>
              <a:defRPr sz="1700" b="0" i="0" u="none" strike="noStrike" cap="none">
                <a:solidFill>
                  <a:srgbClr val="2F2F2F"/>
                </a:solidFill>
                <a:latin typeface="Gill Sans"/>
                <a:ea typeface="Gill Sans"/>
                <a:cs typeface="Gill Sans"/>
                <a:sym typeface="Gill Sans"/>
              </a:defRPr>
            </a:lvl4pPr>
            <a:lvl5pPr marR="0" lvl="4" algn="l" rtl="0">
              <a:lnSpc>
                <a:spcPct val="100000"/>
              </a:lnSpc>
              <a:spcBef>
                <a:spcPts val="400"/>
              </a:spcBef>
              <a:spcAft>
                <a:spcPts val="0"/>
              </a:spcAft>
              <a:buClr>
                <a:srgbClr val="168FDF"/>
              </a:buClr>
              <a:buSzPts val="1500"/>
              <a:buFont typeface="Helvetica Neue"/>
              <a:buChar char="›"/>
              <a:defRPr sz="1500" b="0" i="0" u="none" strike="noStrike" cap="none">
                <a:solidFill>
                  <a:srgbClr val="2F2F2F"/>
                </a:solidFill>
                <a:latin typeface="Gill Sans"/>
                <a:ea typeface="Gill Sans"/>
                <a:cs typeface="Gill Sans"/>
                <a:sym typeface="Gill Sans"/>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9pPr>
          </a:lstStyle>
          <a:p>
            <a:endParaRPr/>
          </a:p>
        </p:txBody>
      </p:sp>
      <p:pic>
        <p:nvPicPr>
          <p:cNvPr id="109" name="Google Shape;109;p20"/>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Multiple Square Image">
  <p:cSld name="Multiple Square Image">
    <p:spTree>
      <p:nvGrpSpPr>
        <p:cNvPr id="1" name="Shape 110"/>
        <p:cNvGrpSpPr/>
        <p:nvPr/>
      </p:nvGrpSpPr>
      <p:grpSpPr>
        <a:xfrm>
          <a:off x="0" y="0"/>
          <a:ext cx="0" cy="0"/>
          <a:chOff x="0" y="0"/>
          <a:chExt cx="0" cy="0"/>
        </a:xfrm>
      </p:grpSpPr>
      <p:sp>
        <p:nvSpPr>
          <p:cNvPr id="111" name="Google Shape;111;p21"/>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112" name="Google Shape;112;p21"/>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pic>
        <p:nvPicPr>
          <p:cNvPr id="113" name="Google Shape;113;p21"/>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114" name="Google Shape;114;p21"/>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115" name="Google Shape;115;p21"/>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116" name="Google Shape;116;p21"/>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
        <p:nvSpPr>
          <p:cNvPr id="117" name="Google Shape;117;p21"/>
          <p:cNvSpPr>
            <a:spLocks noGrp="1"/>
          </p:cNvSpPr>
          <p:nvPr>
            <p:ph type="pic" idx="2"/>
          </p:nvPr>
        </p:nvSpPr>
        <p:spPr>
          <a:xfrm>
            <a:off x="468631" y="1057992"/>
            <a:ext cx="4097475" cy="3617100"/>
          </a:xfrm>
          <a:prstGeom prst="rect">
            <a:avLst/>
          </a:prstGeom>
          <a:solidFill>
            <a:schemeClr val="lt1"/>
          </a:solidFill>
          <a:ln>
            <a:noFill/>
          </a:ln>
        </p:spPr>
        <p:txBody>
          <a:bodyPr spcFirstLastPara="1" wrap="square" lIns="68575" tIns="34275" rIns="68575" bIns="34275" anchor="t" anchorCtr="0">
            <a:noAutofit/>
          </a:bodyPr>
          <a:lstStyle>
            <a:lvl1pPr marR="0" lvl="0" algn="l" rtl="0">
              <a:lnSpc>
                <a:spcPct val="100000"/>
              </a:lnSpc>
              <a:spcBef>
                <a:spcPts val="800"/>
              </a:spcBef>
              <a:spcAft>
                <a:spcPts val="0"/>
              </a:spcAft>
              <a:buClr>
                <a:srgbClr val="168FDF"/>
              </a:buClr>
              <a:buSzPts val="2100"/>
              <a:buFont typeface="Helvetica Neue"/>
              <a:buChar char="›"/>
              <a:defRPr sz="2100" b="0" i="0" u="none" strike="noStrike" cap="none">
                <a:solidFill>
                  <a:srgbClr val="2F2F2F"/>
                </a:solidFill>
                <a:latin typeface="Gill Sans"/>
                <a:ea typeface="Gill Sans"/>
                <a:cs typeface="Gill Sans"/>
                <a:sym typeface="Gill Sans"/>
              </a:defRPr>
            </a:lvl1pPr>
            <a:lvl2pPr marR="0" lvl="1" algn="l" rtl="0">
              <a:lnSpc>
                <a:spcPct val="100000"/>
              </a:lnSpc>
              <a:spcBef>
                <a:spcPts val="4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2pPr>
            <a:lvl3pPr marR="0" lvl="2" algn="l" rtl="0">
              <a:lnSpc>
                <a:spcPct val="100000"/>
              </a:lnSpc>
              <a:spcBef>
                <a:spcPts val="400"/>
              </a:spcBef>
              <a:spcAft>
                <a:spcPts val="0"/>
              </a:spcAft>
              <a:buClr>
                <a:srgbClr val="168FDF"/>
              </a:buClr>
              <a:buSzPts val="1800"/>
              <a:buFont typeface="Helvetica Neue"/>
              <a:buChar char="›"/>
              <a:defRPr sz="1800" b="0" i="0" u="none" strike="noStrike" cap="none">
                <a:solidFill>
                  <a:srgbClr val="2F2F2F"/>
                </a:solidFill>
                <a:latin typeface="Gill Sans"/>
                <a:ea typeface="Gill Sans"/>
                <a:cs typeface="Gill Sans"/>
                <a:sym typeface="Gill Sans"/>
              </a:defRPr>
            </a:lvl3pPr>
            <a:lvl4pPr marR="0" lvl="3" algn="l" rtl="0">
              <a:lnSpc>
                <a:spcPct val="100000"/>
              </a:lnSpc>
              <a:spcBef>
                <a:spcPts val="400"/>
              </a:spcBef>
              <a:spcAft>
                <a:spcPts val="0"/>
              </a:spcAft>
              <a:buClr>
                <a:srgbClr val="168FDF"/>
              </a:buClr>
              <a:buSzPts val="1700"/>
              <a:buFont typeface="Helvetica Neue"/>
              <a:buChar char="›"/>
              <a:defRPr sz="1700" b="0" i="0" u="none" strike="noStrike" cap="none">
                <a:solidFill>
                  <a:srgbClr val="2F2F2F"/>
                </a:solidFill>
                <a:latin typeface="Gill Sans"/>
                <a:ea typeface="Gill Sans"/>
                <a:cs typeface="Gill Sans"/>
                <a:sym typeface="Gill Sans"/>
              </a:defRPr>
            </a:lvl4pPr>
            <a:lvl5pPr marR="0" lvl="4" algn="l" rtl="0">
              <a:lnSpc>
                <a:spcPct val="100000"/>
              </a:lnSpc>
              <a:spcBef>
                <a:spcPts val="400"/>
              </a:spcBef>
              <a:spcAft>
                <a:spcPts val="0"/>
              </a:spcAft>
              <a:buClr>
                <a:srgbClr val="168FDF"/>
              </a:buClr>
              <a:buSzPts val="1500"/>
              <a:buFont typeface="Helvetica Neue"/>
              <a:buChar char="›"/>
              <a:defRPr sz="1500" b="0" i="0" u="none" strike="noStrike" cap="none">
                <a:solidFill>
                  <a:srgbClr val="2F2F2F"/>
                </a:solidFill>
                <a:latin typeface="Gill Sans"/>
                <a:ea typeface="Gill Sans"/>
                <a:cs typeface="Gill Sans"/>
                <a:sym typeface="Gill Sans"/>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9pPr>
          </a:lstStyle>
          <a:p>
            <a:endParaRPr/>
          </a:p>
        </p:txBody>
      </p:sp>
      <p:sp>
        <p:nvSpPr>
          <p:cNvPr id="118" name="Google Shape;118;p21"/>
          <p:cNvSpPr>
            <a:spLocks noGrp="1"/>
          </p:cNvSpPr>
          <p:nvPr>
            <p:ph type="pic" idx="3"/>
          </p:nvPr>
        </p:nvSpPr>
        <p:spPr>
          <a:xfrm>
            <a:off x="4571462" y="1054930"/>
            <a:ext cx="4097475" cy="3617100"/>
          </a:xfrm>
          <a:prstGeom prst="rect">
            <a:avLst/>
          </a:prstGeom>
          <a:solidFill>
            <a:schemeClr val="lt1"/>
          </a:solidFill>
          <a:ln>
            <a:noFill/>
          </a:ln>
        </p:spPr>
        <p:txBody>
          <a:bodyPr spcFirstLastPara="1" wrap="square" lIns="68575" tIns="34275" rIns="68575" bIns="34275" anchor="t" anchorCtr="0">
            <a:noAutofit/>
          </a:bodyPr>
          <a:lstStyle>
            <a:lvl1pPr marR="0" lvl="0" algn="l" rtl="0">
              <a:lnSpc>
                <a:spcPct val="100000"/>
              </a:lnSpc>
              <a:spcBef>
                <a:spcPts val="800"/>
              </a:spcBef>
              <a:spcAft>
                <a:spcPts val="0"/>
              </a:spcAft>
              <a:buClr>
                <a:srgbClr val="168FDF"/>
              </a:buClr>
              <a:buSzPts val="2100"/>
              <a:buFont typeface="Helvetica Neue"/>
              <a:buChar char="›"/>
              <a:defRPr sz="2100" b="0" i="0" u="none" strike="noStrike" cap="none">
                <a:solidFill>
                  <a:srgbClr val="2F2F2F"/>
                </a:solidFill>
                <a:latin typeface="Gill Sans"/>
                <a:ea typeface="Gill Sans"/>
                <a:cs typeface="Gill Sans"/>
                <a:sym typeface="Gill Sans"/>
              </a:defRPr>
            </a:lvl1pPr>
            <a:lvl2pPr marR="0" lvl="1" algn="l" rtl="0">
              <a:lnSpc>
                <a:spcPct val="100000"/>
              </a:lnSpc>
              <a:spcBef>
                <a:spcPts val="4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2pPr>
            <a:lvl3pPr marR="0" lvl="2" algn="l" rtl="0">
              <a:lnSpc>
                <a:spcPct val="100000"/>
              </a:lnSpc>
              <a:spcBef>
                <a:spcPts val="400"/>
              </a:spcBef>
              <a:spcAft>
                <a:spcPts val="0"/>
              </a:spcAft>
              <a:buClr>
                <a:srgbClr val="168FDF"/>
              </a:buClr>
              <a:buSzPts val="1800"/>
              <a:buFont typeface="Helvetica Neue"/>
              <a:buChar char="›"/>
              <a:defRPr sz="1800" b="0" i="0" u="none" strike="noStrike" cap="none">
                <a:solidFill>
                  <a:srgbClr val="2F2F2F"/>
                </a:solidFill>
                <a:latin typeface="Gill Sans"/>
                <a:ea typeface="Gill Sans"/>
                <a:cs typeface="Gill Sans"/>
                <a:sym typeface="Gill Sans"/>
              </a:defRPr>
            </a:lvl3pPr>
            <a:lvl4pPr marR="0" lvl="3" algn="l" rtl="0">
              <a:lnSpc>
                <a:spcPct val="100000"/>
              </a:lnSpc>
              <a:spcBef>
                <a:spcPts val="400"/>
              </a:spcBef>
              <a:spcAft>
                <a:spcPts val="0"/>
              </a:spcAft>
              <a:buClr>
                <a:srgbClr val="168FDF"/>
              </a:buClr>
              <a:buSzPts val="1700"/>
              <a:buFont typeface="Helvetica Neue"/>
              <a:buChar char="›"/>
              <a:defRPr sz="1700" b="0" i="0" u="none" strike="noStrike" cap="none">
                <a:solidFill>
                  <a:srgbClr val="2F2F2F"/>
                </a:solidFill>
                <a:latin typeface="Gill Sans"/>
                <a:ea typeface="Gill Sans"/>
                <a:cs typeface="Gill Sans"/>
                <a:sym typeface="Gill Sans"/>
              </a:defRPr>
            </a:lvl4pPr>
            <a:lvl5pPr marR="0" lvl="4" algn="l" rtl="0">
              <a:lnSpc>
                <a:spcPct val="100000"/>
              </a:lnSpc>
              <a:spcBef>
                <a:spcPts val="400"/>
              </a:spcBef>
              <a:spcAft>
                <a:spcPts val="0"/>
              </a:spcAft>
              <a:buClr>
                <a:srgbClr val="168FDF"/>
              </a:buClr>
              <a:buSzPts val="1500"/>
              <a:buFont typeface="Helvetica Neue"/>
              <a:buChar char="›"/>
              <a:defRPr sz="1500" b="0" i="0" u="none" strike="noStrike" cap="none">
                <a:solidFill>
                  <a:srgbClr val="2F2F2F"/>
                </a:solidFill>
                <a:latin typeface="Gill Sans"/>
                <a:ea typeface="Gill Sans"/>
                <a:cs typeface="Gill Sans"/>
                <a:sym typeface="Gill Sans"/>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9pPr>
          </a:lstStyle>
          <a:p>
            <a:endParaRPr/>
          </a:p>
        </p:txBody>
      </p:sp>
      <p:pic>
        <p:nvPicPr>
          <p:cNvPr id="119" name="Google Shape;119;p21"/>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ext Half Width">
  <p:cSld name="Text Half Width">
    <p:spTree>
      <p:nvGrpSpPr>
        <p:cNvPr id="1" name="Shape 120"/>
        <p:cNvGrpSpPr/>
        <p:nvPr/>
      </p:nvGrpSpPr>
      <p:grpSpPr>
        <a:xfrm>
          <a:off x="0" y="0"/>
          <a:ext cx="0" cy="0"/>
          <a:chOff x="0" y="0"/>
          <a:chExt cx="0" cy="0"/>
        </a:xfrm>
      </p:grpSpPr>
      <p:sp>
        <p:nvSpPr>
          <p:cNvPr id="121" name="Google Shape;121;p22"/>
          <p:cNvSpPr txBox="1">
            <a:spLocks noGrp="1"/>
          </p:cNvSpPr>
          <p:nvPr>
            <p:ph type="title"/>
          </p:nvPr>
        </p:nvSpPr>
        <p:spPr>
          <a:xfrm>
            <a:off x="468630" y="273845"/>
            <a:ext cx="8046675"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2" name="Google Shape;122;p22"/>
          <p:cNvSpPr txBox="1">
            <a:spLocks noGrp="1"/>
          </p:cNvSpPr>
          <p:nvPr>
            <p:ph type="body" idx="1"/>
          </p:nvPr>
        </p:nvSpPr>
        <p:spPr>
          <a:xfrm>
            <a:off x="468630" y="1001316"/>
            <a:ext cx="395100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800"/>
              </a:spcBef>
              <a:spcAft>
                <a:spcPts val="0"/>
              </a:spcAft>
              <a:buSzPts val="2100"/>
              <a:buChar char="›"/>
              <a:defRPr sz="2100"/>
            </a:lvl1pPr>
            <a:lvl2pPr marL="914400" lvl="1" indent="-355600" algn="l">
              <a:lnSpc>
                <a:spcPct val="100000"/>
              </a:lnSpc>
              <a:spcBef>
                <a:spcPts val="400"/>
              </a:spcBef>
              <a:spcAft>
                <a:spcPts val="0"/>
              </a:spcAft>
              <a:buSzPts val="2000"/>
              <a:buChar char="›"/>
              <a:defRPr sz="2000"/>
            </a:lvl2pPr>
            <a:lvl3pPr marL="1371600" lvl="2" indent="-342900" algn="l">
              <a:lnSpc>
                <a:spcPct val="100000"/>
              </a:lnSpc>
              <a:spcBef>
                <a:spcPts val="400"/>
              </a:spcBef>
              <a:spcAft>
                <a:spcPts val="0"/>
              </a:spcAft>
              <a:buSzPts val="1800"/>
              <a:buChar char="›"/>
              <a:defRPr sz="1800"/>
            </a:lvl3pPr>
            <a:lvl4pPr marL="1828800" lvl="3" indent="-336550" algn="l">
              <a:lnSpc>
                <a:spcPct val="100000"/>
              </a:lnSpc>
              <a:spcBef>
                <a:spcPts val="400"/>
              </a:spcBef>
              <a:spcAft>
                <a:spcPts val="0"/>
              </a:spcAft>
              <a:buSzPts val="1700"/>
              <a:buChar char="›"/>
              <a:defRPr sz="1700"/>
            </a:lvl4pPr>
            <a:lvl5pPr marL="2286000" lvl="4" indent="-323850" algn="l">
              <a:lnSpc>
                <a:spcPct val="100000"/>
              </a:lnSpc>
              <a:spcBef>
                <a:spcPts val="400"/>
              </a:spcBef>
              <a:spcAft>
                <a:spcPts val="0"/>
              </a:spcAft>
              <a:buSzPts val="1500"/>
              <a:buChar char="›"/>
              <a:defRPr sz="15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123" name="Google Shape;123;p22"/>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pic>
        <p:nvPicPr>
          <p:cNvPr id="124" name="Google Shape;124;p22"/>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125" name="Google Shape;125;p22"/>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126" name="Google Shape;126;p22"/>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127" name="Google Shape;127;p22"/>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128" name="Google Shape;128;p22"/>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ext Center Title White Background">
  <p:cSld name="Text Center Title White Background">
    <p:spTree>
      <p:nvGrpSpPr>
        <p:cNvPr id="1" name="Shape 129"/>
        <p:cNvGrpSpPr/>
        <p:nvPr/>
      </p:nvGrpSpPr>
      <p:grpSpPr>
        <a:xfrm>
          <a:off x="0" y="0"/>
          <a:ext cx="0" cy="0"/>
          <a:chOff x="0" y="0"/>
          <a:chExt cx="0" cy="0"/>
        </a:xfrm>
      </p:grpSpPr>
      <p:sp>
        <p:nvSpPr>
          <p:cNvPr id="130" name="Google Shape;130;p23"/>
          <p:cNvSpPr txBox="1">
            <a:spLocks noGrp="1"/>
          </p:cNvSpPr>
          <p:nvPr>
            <p:ph type="title"/>
          </p:nvPr>
        </p:nvSpPr>
        <p:spPr>
          <a:xfrm>
            <a:off x="628650" y="692944"/>
            <a:ext cx="7886700" cy="994275"/>
          </a:xfrm>
          <a:prstGeom prst="rect">
            <a:avLst/>
          </a:prstGeom>
          <a:noFill/>
          <a:ln>
            <a:noFill/>
          </a:ln>
        </p:spPr>
        <p:txBody>
          <a:bodyPr spcFirstLastPara="1" wrap="square" lIns="68575" tIns="34275" rIns="68575" bIns="34275" anchor="ctr" anchorCtr="0">
            <a:no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1" name="Google Shape;131;p23"/>
          <p:cNvSpPr txBox="1">
            <a:spLocks noGrp="1"/>
          </p:cNvSpPr>
          <p:nvPr>
            <p:ph type="body" idx="1"/>
          </p:nvPr>
        </p:nvSpPr>
        <p:spPr>
          <a:xfrm>
            <a:off x="628650" y="1709976"/>
            <a:ext cx="7886700" cy="2328975"/>
          </a:xfrm>
          <a:prstGeom prst="rect">
            <a:avLst/>
          </a:prstGeom>
          <a:noFill/>
          <a:ln>
            <a:noFill/>
          </a:ln>
        </p:spPr>
        <p:txBody>
          <a:bodyPr spcFirstLastPara="1" wrap="square" lIns="68575" tIns="34275" rIns="68575" bIns="34275" anchor="t" anchorCtr="0">
            <a:noAutofit/>
          </a:bodyPr>
          <a:lstStyle>
            <a:lvl1pPr marL="457200" lvl="0" indent="-361950" algn="ctr">
              <a:lnSpc>
                <a:spcPct val="100000"/>
              </a:lnSpc>
              <a:spcBef>
                <a:spcPts val="800"/>
              </a:spcBef>
              <a:spcAft>
                <a:spcPts val="0"/>
              </a:spcAft>
              <a:buSzPts val="2100"/>
              <a:buChar char="›"/>
              <a:defRPr/>
            </a:lvl1pPr>
            <a:lvl2pPr marL="914400" lvl="1" indent="-355600" algn="ctr">
              <a:lnSpc>
                <a:spcPct val="100000"/>
              </a:lnSpc>
              <a:spcBef>
                <a:spcPts val="400"/>
              </a:spcBef>
              <a:spcAft>
                <a:spcPts val="0"/>
              </a:spcAft>
              <a:buSzPts val="2000"/>
              <a:buChar char="›"/>
              <a:defRPr/>
            </a:lvl2pPr>
            <a:lvl3pPr marL="1371600" lvl="2" indent="-342900" algn="ctr">
              <a:lnSpc>
                <a:spcPct val="100000"/>
              </a:lnSpc>
              <a:spcBef>
                <a:spcPts val="400"/>
              </a:spcBef>
              <a:spcAft>
                <a:spcPts val="0"/>
              </a:spcAft>
              <a:buSzPts val="1800"/>
              <a:buChar char="›"/>
              <a:defRPr/>
            </a:lvl3pPr>
            <a:lvl4pPr marL="1828800" lvl="3" indent="-336550" algn="ctr">
              <a:lnSpc>
                <a:spcPct val="100000"/>
              </a:lnSpc>
              <a:spcBef>
                <a:spcPts val="400"/>
              </a:spcBef>
              <a:spcAft>
                <a:spcPts val="0"/>
              </a:spcAft>
              <a:buSzPts val="1700"/>
              <a:buChar char="›"/>
              <a:defRPr/>
            </a:lvl4pPr>
            <a:lvl5pPr marL="2286000" lvl="4" indent="-323850" algn="ctr">
              <a:lnSpc>
                <a:spcPct val="100000"/>
              </a:lnSpc>
              <a:spcBef>
                <a:spcPts val="400"/>
              </a:spcBef>
              <a:spcAft>
                <a:spcPts val="0"/>
              </a:spcAft>
              <a:buSzPts val="15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132" name="Google Shape;132;p23"/>
          <p:cNvPicPr preferRelativeResize="0"/>
          <p:nvPr/>
        </p:nvPicPr>
        <p:blipFill rotWithShape="1">
          <a:blip r:embed="rId2">
            <a:alphaModFix/>
          </a:blip>
          <a:srcRect/>
          <a:stretch/>
        </p:blipFill>
        <p:spPr>
          <a:xfrm>
            <a:off x="3555434" y="4342572"/>
            <a:ext cx="2033131" cy="121351"/>
          </a:xfrm>
          <a:prstGeom prst="rect">
            <a:avLst/>
          </a:prstGeom>
          <a:noFill/>
          <a:ln>
            <a:noFill/>
          </a:ln>
        </p:spPr>
      </p:pic>
      <p:sp>
        <p:nvSpPr>
          <p:cNvPr id="133" name="Google Shape;133;p23"/>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134" name="Google Shape;134;p23"/>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135" name="Google Shape;135;p23"/>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136" name="Google Shape;136;p23"/>
          <p:cNvPicPr preferRelativeResize="0"/>
          <p:nvPr/>
        </p:nvPicPr>
        <p:blipFill rotWithShape="1">
          <a:blip r:embed="rId3">
            <a:alphaModFix/>
          </a:blip>
          <a:srcRect/>
          <a:stretch/>
        </p:blipFill>
        <p:spPr>
          <a:xfrm>
            <a:off x="3822911" y="4562139"/>
            <a:ext cx="1498177" cy="140829"/>
          </a:xfrm>
          <a:prstGeom prst="rect">
            <a:avLst/>
          </a:prstGeom>
          <a:noFill/>
          <a:ln>
            <a:noFill/>
          </a:ln>
        </p:spPr>
      </p:pic>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ext Two Column">
  <p:cSld name="Text Two Column">
    <p:spTree>
      <p:nvGrpSpPr>
        <p:cNvPr id="1" name="Shape 137"/>
        <p:cNvGrpSpPr/>
        <p:nvPr/>
      </p:nvGrpSpPr>
      <p:grpSpPr>
        <a:xfrm>
          <a:off x="0" y="0"/>
          <a:ext cx="0" cy="0"/>
          <a:chOff x="0" y="0"/>
          <a:chExt cx="0" cy="0"/>
        </a:xfrm>
      </p:grpSpPr>
      <p:sp>
        <p:nvSpPr>
          <p:cNvPr id="138" name="Google Shape;138;p24"/>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Helvetica Neue"/>
              <a:buNone/>
              <a:defRPr>
                <a:solidFill>
                  <a:srgbClr val="168FDF"/>
                </a:solidFill>
                <a:latin typeface="Helvetica Neue"/>
                <a:ea typeface="Helvetica Neue"/>
                <a:cs typeface="Helvetica Neue"/>
                <a:sym typeface="Helvetica Neu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9" name="Google Shape;139;p24"/>
          <p:cNvSpPr txBox="1">
            <a:spLocks noGrp="1"/>
          </p:cNvSpPr>
          <p:nvPr>
            <p:ph type="body" idx="1"/>
          </p:nvPr>
        </p:nvSpPr>
        <p:spPr>
          <a:xfrm>
            <a:off x="468630" y="1001316"/>
            <a:ext cx="399915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800"/>
              </a:spcBef>
              <a:spcAft>
                <a:spcPts val="0"/>
              </a:spcAft>
              <a:buSzPts val="2100"/>
              <a:buChar char="›"/>
              <a:defRPr sz="2100">
                <a:latin typeface="Helvetica Neue"/>
                <a:ea typeface="Helvetica Neue"/>
                <a:cs typeface="Helvetica Neue"/>
                <a:sym typeface="Helvetica Neue"/>
              </a:defRPr>
            </a:lvl1pPr>
            <a:lvl2pPr marL="914400" lvl="1" indent="-355600" algn="l">
              <a:lnSpc>
                <a:spcPct val="100000"/>
              </a:lnSpc>
              <a:spcBef>
                <a:spcPts val="400"/>
              </a:spcBef>
              <a:spcAft>
                <a:spcPts val="0"/>
              </a:spcAft>
              <a:buSzPts val="2000"/>
              <a:buChar char="›"/>
              <a:defRPr sz="2000">
                <a:latin typeface="Helvetica Neue"/>
                <a:ea typeface="Helvetica Neue"/>
                <a:cs typeface="Helvetica Neue"/>
                <a:sym typeface="Helvetica Neue"/>
              </a:defRPr>
            </a:lvl2pPr>
            <a:lvl3pPr marL="1371600" lvl="2" indent="-342900" algn="l">
              <a:lnSpc>
                <a:spcPct val="100000"/>
              </a:lnSpc>
              <a:spcBef>
                <a:spcPts val="400"/>
              </a:spcBef>
              <a:spcAft>
                <a:spcPts val="0"/>
              </a:spcAft>
              <a:buSzPts val="1800"/>
              <a:buChar char="›"/>
              <a:defRPr sz="1800">
                <a:latin typeface="Helvetica Neue"/>
                <a:ea typeface="Helvetica Neue"/>
                <a:cs typeface="Helvetica Neue"/>
                <a:sym typeface="Helvetica Neue"/>
              </a:defRPr>
            </a:lvl3pPr>
            <a:lvl4pPr marL="1828800" lvl="3" indent="-336550" algn="l">
              <a:lnSpc>
                <a:spcPct val="100000"/>
              </a:lnSpc>
              <a:spcBef>
                <a:spcPts val="400"/>
              </a:spcBef>
              <a:spcAft>
                <a:spcPts val="0"/>
              </a:spcAft>
              <a:buSzPts val="1700"/>
              <a:buChar char="›"/>
              <a:defRPr sz="1700">
                <a:latin typeface="Helvetica Neue"/>
                <a:ea typeface="Helvetica Neue"/>
                <a:cs typeface="Helvetica Neue"/>
                <a:sym typeface="Helvetica Neue"/>
              </a:defRPr>
            </a:lvl4pPr>
            <a:lvl5pPr marL="2286000" lvl="4" indent="-323850" algn="l">
              <a:lnSpc>
                <a:spcPct val="100000"/>
              </a:lnSpc>
              <a:spcBef>
                <a:spcPts val="400"/>
              </a:spcBef>
              <a:spcAft>
                <a:spcPts val="0"/>
              </a:spcAft>
              <a:buSzPts val="1500"/>
              <a:buChar char="›"/>
              <a:defRPr sz="1500">
                <a:latin typeface="Helvetica Neue"/>
                <a:ea typeface="Helvetica Neue"/>
                <a:cs typeface="Helvetica Neue"/>
                <a:sym typeface="Helvetica Neue"/>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140" name="Google Shape;140;p24"/>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sp>
        <p:nvSpPr>
          <p:cNvPr id="141" name="Google Shape;141;p24"/>
          <p:cNvSpPr txBox="1">
            <a:spLocks noGrp="1"/>
          </p:cNvSpPr>
          <p:nvPr>
            <p:ph type="body" idx="2"/>
          </p:nvPr>
        </p:nvSpPr>
        <p:spPr>
          <a:xfrm>
            <a:off x="4669987" y="1001316"/>
            <a:ext cx="399915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800"/>
              </a:spcBef>
              <a:spcAft>
                <a:spcPts val="0"/>
              </a:spcAft>
              <a:buSzPts val="2100"/>
              <a:buChar char="›"/>
              <a:defRPr sz="2100">
                <a:latin typeface="Helvetica Neue"/>
                <a:ea typeface="Helvetica Neue"/>
                <a:cs typeface="Helvetica Neue"/>
                <a:sym typeface="Helvetica Neue"/>
              </a:defRPr>
            </a:lvl1pPr>
            <a:lvl2pPr marL="914400" lvl="1" indent="-355600" algn="l">
              <a:lnSpc>
                <a:spcPct val="100000"/>
              </a:lnSpc>
              <a:spcBef>
                <a:spcPts val="400"/>
              </a:spcBef>
              <a:spcAft>
                <a:spcPts val="0"/>
              </a:spcAft>
              <a:buSzPts val="2000"/>
              <a:buChar char="›"/>
              <a:defRPr sz="2000">
                <a:latin typeface="Helvetica Neue"/>
                <a:ea typeface="Helvetica Neue"/>
                <a:cs typeface="Helvetica Neue"/>
                <a:sym typeface="Helvetica Neue"/>
              </a:defRPr>
            </a:lvl2pPr>
            <a:lvl3pPr marL="1371600" lvl="2" indent="-342900" algn="l">
              <a:lnSpc>
                <a:spcPct val="100000"/>
              </a:lnSpc>
              <a:spcBef>
                <a:spcPts val="400"/>
              </a:spcBef>
              <a:spcAft>
                <a:spcPts val="0"/>
              </a:spcAft>
              <a:buSzPts val="1800"/>
              <a:buChar char="›"/>
              <a:defRPr sz="1800">
                <a:latin typeface="Helvetica Neue"/>
                <a:ea typeface="Helvetica Neue"/>
                <a:cs typeface="Helvetica Neue"/>
                <a:sym typeface="Helvetica Neue"/>
              </a:defRPr>
            </a:lvl3pPr>
            <a:lvl4pPr marL="1828800" lvl="3" indent="-336550" algn="l">
              <a:lnSpc>
                <a:spcPct val="100000"/>
              </a:lnSpc>
              <a:spcBef>
                <a:spcPts val="400"/>
              </a:spcBef>
              <a:spcAft>
                <a:spcPts val="0"/>
              </a:spcAft>
              <a:buSzPts val="1700"/>
              <a:buChar char="›"/>
              <a:defRPr sz="1700">
                <a:latin typeface="Helvetica Neue"/>
                <a:ea typeface="Helvetica Neue"/>
                <a:cs typeface="Helvetica Neue"/>
                <a:sym typeface="Helvetica Neue"/>
              </a:defRPr>
            </a:lvl4pPr>
            <a:lvl5pPr marL="2286000" lvl="4" indent="-323850" algn="l">
              <a:lnSpc>
                <a:spcPct val="100000"/>
              </a:lnSpc>
              <a:spcBef>
                <a:spcPts val="400"/>
              </a:spcBef>
              <a:spcAft>
                <a:spcPts val="0"/>
              </a:spcAft>
              <a:buSzPts val="1500"/>
              <a:buChar char="›"/>
              <a:defRPr sz="1500">
                <a:latin typeface="Helvetica Neue"/>
                <a:ea typeface="Helvetica Neue"/>
                <a:cs typeface="Helvetica Neue"/>
                <a:sym typeface="Helvetica Neue"/>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142" name="Google Shape;142;p24"/>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143" name="Google Shape;143;p24"/>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144" name="Google Shape;144;p24"/>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145" name="Google Shape;145;p24"/>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146" name="Google Shape;146;p24"/>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cSld>
  <p:clrMapOvr>
    <a:masterClrMapping/>
  </p:clrMapOvr>
  <p:transition>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ext Center Title Image Background">
  <p:cSld name="Text Center Title Image Background">
    <p:spTree>
      <p:nvGrpSpPr>
        <p:cNvPr id="1" name="Shape 147"/>
        <p:cNvGrpSpPr/>
        <p:nvPr/>
      </p:nvGrpSpPr>
      <p:grpSpPr>
        <a:xfrm>
          <a:off x="0" y="0"/>
          <a:ext cx="0" cy="0"/>
          <a:chOff x="0" y="0"/>
          <a:chExt cx="0" cy="0"/>
        </a:xfrm>
      </p:grpSpPr>
      <p:sp>
        <p:nvSpPr>
          <p:cNvPr id="148" name="Google Shape;148;p25"/>
          <p:cNvSpPr>
            <a:spLocks noGrp="1"/>
          </p:cNvSpPr>
          <p:nvPr>
            <p:ph type="pic" idx="2"/>
          </p:nvPr>
        </p:nvSpPr>
        <p:spPr>
          <a:xfrm>
            <a:off x="0" y="-6178"/>
            <a:ext cx="9144000" cy="5149575"/>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800"/>
              </a:spcBef>
              <a:spcAft>
                <a:spcPts val="0"/>
              </a:spcAft>
              <a:buClr>
                <a:srgbClr val="168FDF"/>
              </a:buClr>
              <a:buSzPts val="2100"/>
              <a:buFont typeface="Helvetica Neue"/>
              <a:buNone/>
              <a:defRPr sz="2100" b="0" i="0" u="none" strike="noStrike" cap="none">
                <a:solidFill>
                  <a:srgbClr val="2F2F2F"/>
                </a:solidFill>
                <a:latin typeface="Gill Sans"/>
                <a:ea typeface="Gill Sans"/>
                <a:cs typeface="Gill Sans"/>
                <a:sym typeface="Gill Sans"/>
              </a:defRPr>
            </a:lvl1pPr>
            <a:lvl2pPr marR="0" lvl="1" algn="l" rtl="0">
              <a:lnSpc>
                <a:spcPct val="100000"/>
              </a:lnSpc>
              <a:spcBef>
                <a:spcPts val="4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2pPr>
            <a:lvl3pPr marR="0" lvl="2" algn="l" rtl="0">
              <a:lnSpc>
                <a:spcPct val="100000"/>
              </a:lnSpc>
              <a:spcBef>
                <a:spcPts val="400"/>
              </a:spcBef>
              <a:spcAft>
                <a:spcPts val="0"/>
              </a:spcAft>
              <a:buClr>
                <a:srgbClr val="168FDF"/>
              </a:buClr>
              <a:buSzPts val="1800"/>
              <a:buFont typeface="Helvetica Neue"/>
              <a:buChar char="›"/>
              <a:defRPr sz="1800" b="0" i="0" u="none" strike="noStrike" cap="none">
                <a:solidFill>
                  <a:srgbClr val="2F2F2F"/>
                </a:solidFill>
                <a:latin typeface="Gill Sans"/>
                <a:ea typeface="Gill Sans"/>
                <a:cs typeface="Gill Sans"/>
                <a:sym typeface="Gill Sans"/>
              </a:defRPr>
            </a:lvl3pPr>
            <a:lvl4pPr marR="0" lvl="3" algn="l" rtl="0">
              <a:lnSpc>
                <a:spcPct val="100000"/>
              </a:lnSpc>
              <a:spcBef>
                <a:spcPts val="400"/>
              </a:spcBef>
              <a:spcAft>
                <a:spcPts val="0"/>
              </a:spcAft>
              <a:buClr>
                <a:srgbClr val="168FDF"/>
              </a:buClr>
              <a:buSzPts val="1700"/>
              <a:buFont typeface="Helvetica Neue"/>
              <a:buChar char="›"/>
              <a:defRPr sz="1700" b="0" i="0" u="none" strike="noStrike" cap="none">
                <a:solidFill>
                  <a:srgbClr val="2F2F2F"/>
                </a:solidFill>
                <a:latin typeface="Gill Sans"/>
                <a:ea typeface="Gill Sans"/>
                <a:cs typeface="Gill Sans"/>
                <a:sym typeface="Gill Sans"/>
              </a:defRPr>
            </a:lvl4pPr>
            <a:lvl5pPr marR="0" lvl="4" algn="l" rtl="0">
              <a:lnSpc>
                <a:spcPct val="100000"/>
              </a:lnSpc>
              <a:spcBef>
                <a:spcPts val="400"/>
              </a:spcBef>
              <a:spcAft>
                <a:spcPts val="0"/>
              </a:spcAft>
              <a:buClr>
                <a:srgbClr val="168FDF"/>
              </a:buClr>
              <a:buSzPts val="1500"/>
              <a:buFont typeface="Helvetica Neue"/>
              <a:buChar char="›"/>
              <a:defRPr sz="1500" b="0" i="0" u="none" strike="noStrike" cap="none">
                <a:solidFill>
                  <a:srgbClr val="2F2F2F"/>
                </a:solidFill>
                <a:latin typeface="Gill Sans"/>
                <a:ea typeface="Gill Sans"/>
                <a:cs typeface="Gill Sans"/>
                <a:sym typeface="Gill Sans"/>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9pPr>
          </a:lstStyle>
          <a:p>
            <a:endParaRPr/>
          </a:p>
        </p:txBody>
      </p:sp>
      <p:sp>
        <p:nvSpPr>
          <p:cNvPr id="149" name="Google Shape;149;p25"/>
          <p:cNvSpPr txBox="1">
            <a:spLocks noGrp="1"/>
          </p:cNvSpPr>
          <p:nvPr>
            <p:ph type="title"/>
          </p:nvPr>
        </p:nvSpPr>
        <p:spPr>
          <a:xfrm>
            <a:off x="628650" y="692944"/>
            <a:ext cx="7886700" cy="994275"/>
          </a:xfrm>
          <a:prstGeom prst="rect">
            <a:avLst/>
          </a:prstGeom>
          <a:noFill/>
          <a:ln>
            <a:noFill/>
          </a:ln>
        </p:spPr>
        <p:txBody>
          <a:bodyPr spcFirstLastPara="1" wrap="square" lIns="68575" tIns="34275" rIns="68575" bIns="34275" anchor="ctr" anchorCtr="0">
            <a:no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0" name="Google Shape;150;p25"/>
          <p:cNvSpPr txBox="1">
            <a:spLocks noGrp="1"/>
          </p:cNvSpPr>
          <p:nvPr>
            <p:ph type="body" idx="1"/>
          </p:nvPr>
        </p:nvSpPr>
        <p:spPr>
          <a:xfrm>
            <a:off x="628650" y="1709976"/>
            <a:ext cx="7886700" cy="2328975"/>
          </a:xfrm>
          <a:prstGeom prst="rect">
            <a:avLst/>
          </a:prstGeom>
          <a:noFill/>
          <a:ln>
            <a:noFill/>
          </a:ln>
        </p:spPr>
        <p:txBody>
          <a:bodyPr spcFirstLastPara="1" wrap="square" lIns="68575" tIns="34275" rIns="68575" bIns="34275" anchor="t" anchorCtr="0">
            <a:noAutofit/>
          </a:bodyPr>
          <a:lstStyle>
            <a:lvl1pPr marL="457200" lvl="0" indent="-361950" algn="ctr">
              <a:lnSpc>
                <a:spcPct val="100000"/>
              </a:lnSpc>
              <a:spcBef>
                <a:spcPts val="800"/>
              </a:spcBef>
              <a:spcAft>
                <a:spcPts val="0"/>
              </a:spcAft>
              <a:buSzPts val="2100"/>
              <a:buChar char="›"/>
              <a:defRPr/>
            </a:lvl1pPr>
            <a:lvl2pPr marL="914400" lvl="1" indent="-355600" algn="ctr">
              <a:lnSpc>
                <a:spcPct val="100000"/>
              </a:lnSpc>
              <a:spcBef>
                <a:spcPts val="400"/>
              </a:spcBef>
              <a:spcAft>
                <a:spcPts val="0"/>
              </a:spcAft>
              <a:buSzPts val="2000"/>
              <a:buChar char="›"/>
              <a:defRPr/>
            </a:lvl2pPr>
            <a:lvl3pPr marL="1371600" lvl="2" indent="-342900" algn="ctr">
              <a:lnSpc>
                <a:spcPct val="100000"/>
              </a:lnSpc>
              <a:spcBef>
                <a:spcPts val="400"/>
              </a:spcBef>
              <a:spcAft>
                <a:spcPts val="0"/>
              </a:spcAft>
              <a:buSzPts val="1800"/>
              <a:buChar char="›"/>
              <a:defRPr/>
            </a:lvl3pPr>
            <a:lvl4pPr marL="1828800" lvl="3" indent="-336550" algn="ctr">
              <a:lnSpc>
                <a:spcPct val="100000"/>
              </a:lnSpc>
              <a:spcBef>
                <a:spcPts val="400"/>
              </a:spcBef>
              <a:spcAft>
                <a:spcPts val="0"/>
              </a:spcAft>
              <a:buSzPts val="1700"/>
              <a:buChar char="›"/>
              <a:defRPr/>
            </a:lvl4pPr>
            <a:lvl5pPr marL="2286000" lvl="4" indent="-323850" algn="ctr">
              <a:lnSpc>
                <a:spcPct val="100000"/>
              </a:lnSpc>
              <a:spcBef>
                <a:spcPts val="400"/>
              </a:spcBef>
              <a:spcAft>
                <a:spcPts val="0"/>
              </a:spcAft>
              <a:buSzPts val="15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151" name="Google Shape;151;p25"/>
          <p:cNvPicPr preferRelativeResize="0"/>
          <p:nvPr/>
        </p:nvPicPr>
        <p:blipFill rotWithShape="1">
          <a:blip r:embed="rId2">
            <a:alphaModFix/>
          </a:blip>
          <a:srcRect/>
          <a:stretch/>
        </p:blipFill>
        <p:spPr>
          <a:xfrm>
            <a:off x="3555434" y="4342572"/>
            <a:ext cx="2033131" cy="121351"/>
          </a:xfrm>
          <a:prstGeom prst="rect">
            <a:avLst/>
          </a:prstGeom>
          <a:noFill/>
          <a:ln>
            <a:noFill/>
          </a:ln>
        </p:spPr>
      </p:pic>
      <p:sp>
        <p:nvSpPr>
          <p:cNvPr id="152" name="Google Shape;152;p25"/>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153" name="Google Shape;153;p25"/>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154" name="Google Shape;154;p25"/>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155" name="Google Shape;155;p25"/>
          <p:cNvPicPr preferRelativeResize="0"/>
          <p:nvPr/>
        </p:nvPicPr>
        <p:blipFill rotWithShape="1">
          <a:blip r:embed="rId3">
            <a:alphaModFix/>
          </a:blip>
          <a:srcRect/>
          <a:stretch/>
        </p:blipFill>
        <p:spPr>
          <a:xfrm>
            <a:off x="3822911" y="4592467"/>
            <a:ext cx="1498177" cy="140829"/>
          </a:xfrm>
          <a:prstGeom prst="rect">
            <a:avLst/>
          </a:prstGeom>
          <a:noFill/>
          <a:ln>
            <a:noFill/>
          </a:ln>
        </p:spPr>
      </p:pic>
    </p:spTree>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ransition Light">
  <p:cSld name="Transition Light">
    <p:spTree>
      <p:nvGrpSpPr>
        <p:cNvPr id="1" name="Shape 156"/>
        <p:cNvGrpSpPr/>
        <p:nvPr/>
      </p:nvGrpSpPr>
      <p:grpSpPr>
        <a:xfrm>
          <a:off x="0" y="0"/>
          <a:ext cx="0" cy="0"/>
          <a:chOff x="0" y="0"/>
          <a:chExt cx="0" cy="0"/>
        </a:xfrm>
      </p:grpSpPr>
      <p:sp>
        <p:nvSpPr>
          <p:cNvPr id="157" name="Google Shape;157;p26"/>
          <p:cNvSpPr txBox="1">
            <a:spLocks noGrp="1"/>
          </p:cNvSpPr>
          <p:nvPr>
            <p:ph type="title"/>
          </p:nvPr>
        </p:nvSpPr>
        <p:spPr>
          <a:xfrm>
            <a:off x="457200" y="1835944"/>
            <a:ext cx="8229600" cy="994275"/>
          </a:xfrm>
          <a:prstGeom prst="rect">
            <a:avLst/>
          </a:prstGeom>
          <a:noFill/>
          <a:ln>
            <a:noFill/>
          </a:ln>
        </p:spPr>
        <p:txBody>
          <a:bodyPr spcFirstLastPara="1" wrap="square" lIns="68575" tIns="34275" rIns="68575" bIns="34275" anchor="ctr" anchorCtr="0">
            <a:no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pic>
        <p:nvPicPr>
          <p:cNvPr id="158" name="Google Shape;158;p26"/>
          <p:cNvPicPr preferRelativeResize="0"/>
          <p:nvPr/>
        </p:nvPicPr>
        <p:blipFill rotWithShape="1">
          <a:blip r:embed="rId2">
            <a:alphaModFix/>
          </a:blip>
          <a:srcRect/>
          <a:stretch/>
        </p:blipFill>
        <p:spPr>
          <a:xfrm>
            <a:off x="3555434" y="4342572"/>
            <a:ext cx="2033131" cy="121351"/>
          </a:xfrm>
          <a:prstGeom prst="rect">
            <a:avLst/>
          </a:prstGeom>
          <a:noFill/>
          <a:ln>
            <a:noFill/>
          </a:ln>
        </p:spPr>
      </p:pic>
      <p:sp>
        <p:nvSpPr>
          <p:cNvPr id="159" name="Google Shape;159;p26"/>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160" name="Google Shape;160;p26"/>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161" name="Google Shape;161;p26"/>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162" name="Google Shape;162;p26"/>
          <p:cNvPicPr preferRelativeResize="0"/>
          <p:nvPr/>
        </p:nvPicPr>
        <p:blipFill rotWithShape="1">
          <a:blip r:embed="rId3">
            <a:alphaModFix/>
          </a:blip>
          <a:srcRect/>
          <a:stretch/>
        </p:blipFill>
        <p:spPr>
          <a:xfrm>
            <a:off x="3822911" y="4592467"/>
            <a:ext cx="1498177" cy="140829"/>
          </a:xfrm>
          <a:prstGeom prst="rect">
            <a:avLst/>
          </a:prstGeom>
          <a:noFill/>
          <a:ln>
            <a:noFill/>
          </a:ln>
        </p:spPr>
      </p:pic>
    </p:spTree>
  </p:cSld>
  <p:clrMapOvr>
    <a:masterClrMapping/>
  </p:clrMapOvr>
  <p:transition>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163"/>
        <p:cNvGrpSpPr/>
        <p:nvPr/>
      </p:nvGrpSpPr>
      <p:grpSpPr>
        <a:xfrm>
          <a:off x="0" y="0"/>
          <a:ext cx="0" cy="0"/>
          <a:chOff x="0" y="0"/>
          <a:chExt cx="0" cy="0"/>
        </a:xfrm>
      </p:grpSpPr>
      <p:sp>
        <p:nvSpPr>
          <p:cNvPr id="164" name="Google Shape;164;p27"/>
          <p:cNvSpPr>
            <a:spLocks noGrp="1"/>
          </p:cNvSpPr>
          <p:nvPr>
            <p:ph type="pic" idx="2"/>
          </p:nvPr>
        </p:nvSpPr>
        <p:spPr>
          <a:xfrm>
            <a:off x="0" y="0"/>
            <a:ext cx="9144000" cy="51435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800"/>
              </a:spcBef>
              <a:spcAft>
                <a:spcPts val="0"/>
              </a:spcAft>
              <a:buClr>
                <a:srgbClr val="168FDF"/>
              </a:buClr>
              <a:buSzPts val="2100"/>
              <a:buFont typeface="Helvetica Neue"/>
              <a:buNone/>
              <a:defRPr sz="2100" b="0" i="0" u="none" strike="noStrike" cap="none">
                <a:solidFill>
                  <a:srgbClr val="2F2F2F"/>
                </a:solidFill>
                <a:latin typeface="Gill Sans"/>
                <a:ea typeface="Gill Sans"/>
                <a:cs typeface="Gill Sans"/>
                <a:sym typeface="Gill Sans"/>
              </a:defRPr>
            </a:lvl1pPr>
            <a:lvl2pPr marR="0" lvl="1" algn="l" rtl="0">
              <a:lnSpc>
                <a:spcPct val="100000"/>
              </a:lnSpc>
              <a:spcBef>
                <a:spcPts val="4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2pPr>
            <a:lvl3pPr marR="0" lvl="2" algn="l" rtl="0">
              <a:lnSpc>
                <a:spcPct val="100000"/>
              </a:lnSpc>
              <a:spcBef>
                <a:spcPts val="400"/>
              </a:spcBef>
              <a:spcAft>
                <a:spcPts val="0"/>
              </a:spcAft>
              <a:buClr>
                <a:srgbClr val="168FDF"/>
              </a:buClr>
              <a:buSzPts val="1800"/>
              <a:buFont typeface="Helvetica Neue"/>
              <a:buChar char="›"/>
              <a:defRPr sz="1800" b="0" i="0" u="none" strike="noStrike" cap="none">
                <a:solidFill>
                  <a:srgbClr val="2F2F2F"/>
                </a:solidFill>
                <a:latin typeface="Gill Sans"/>
                <a:ea typeface="Gill Sans"/>
                <a:cs typeface="Gill Sans"/>
                <a:sym typeface="Gill Sans"/>
              </a:defRPr>
            </a:lvl3pPr>
            <a:lvl4pPr marR="0" lvl="3" algn="l" rtl="0">
              <a:lnSpc>
                <a:spcPct val="100000"/>
              </a:lnSpc>
              <a:spcBef>
                <a:spcPts val="400"/>
              </a:spcBef>
              <a:spcAft>
                <a:spcPts val="0"/>
              </a:spcAft>
              <a:buClr>
                <a:srgbClr val="168FDF"/>
              </a:buClr>
              <a:buSzPts val="1700"/>
              <a:buFont typeface="Helvetica Neue"/>
              <a:buChar char="›"/>
              <a:defRPr sz="1700" b="0" i="0" u="none" strike="noStrike" cap="none">
                <a:solidFill>
                  <a:srgbClr val="2F2F2F"/>
                </a:solidFill>
                <a:latin typeface="Gill Sans"/>
                <a:ea typeface="Gill Sans"/>
                <a:cs typeface="Gill Sans"/>
                <a:sym typeface="Gill Sans"/>
              </a:defRPr>
            </a:lvl4pPr>
            <a:lvl5pPr marR="0" lvl="4" algn="l" rtl="0">
              <a:lnSpc>
                <a:spcPct val="100000"/>
              </a:lnSpc>
              <a:spcBef>
                <a:spcPts val="400"/>
              </a:spcBef>
              <a:spcAft>
                <a:spcPts val="0"/>
              </a:spcAft>
              <a:buClr>
                <a:srgbClr val="168FDF"/>
              </a:buClr>
              <a:buSzPts val="1500"/>
              <a:buFont typeface="Helvetica Neue"/>
              <a:buChar char="›"/>
              <a:defRPr sz="1500" b="0" i="0" u="none" strike="noStrike" cap="none">
                <a:solidFill>
                  <a:srgbClr val="2F2F2F"/>
                </a:solidFill>
                <a:latin typeface="Gill Sans"/>
                <a:ea typeface="Gill Sans"/>
                <a:cs typeface="Gill Sans"/>
                <a:sym typeface="Gill Sans"/>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9pPr>
          </a:lstStyle>
          <a:p>
            <a:endParaRPr/>
          </a:p>
        </p:txBody>
      </p:sp>
      <p:sp>
        <p:nvSpPr>
          <p:cNvPr id="165" name="Google Shape;165;p27"/>
          <p:cNvSpPr txBox="1">
            <a:spLocks noGrp="1"/>
          </p:cNvSpPr>
          <p:nvPr>
            <p:ph type="body" idx="1"/>
          </p:nvPr>
        </p:nvSpPr>
        <p:spPr>
          <a:xfrm>
            <a:off x="5781675" y="0"/>
            <a:ext cx="3362400" cy="5143500"/>
          </a:xfrm>
          <a:prstGeom prst="rect">
            <a:avLst/>
          </a:prstGeom>
          <a:solidFill>
            <a:srgbClr val="00183C">
              <a:alpha val="94509"/>
            </a:srgbClr>
          </a:solidFill>
          <a:ln>
            <a:noFill/>
          </a:ln>
        </p:spPr>
        <p:txBody>
          <a:bodyPr spcFirstLastPara="1" wrap="square" lIns="342900" tIns="342900" rIns="171450" bIns="342900" anchor="t" anchorCtr="0">
            <a:noAutofit/>
          </a:bodyPr>
          <a:lstStyle>
            <a:lvl1pPr marL="457200" lvl="0" indent="-361950" algn="l">
              <a:lnSpc>
                <a:spcPct val="100000"/>
              </a:lnSpc>
              <a:spcBef>
                <a:spcPts val="800"/>
              </a:spcBef>
              <a:spcAft>
                <a:spcPts val="0"/>
              </a:spcAft>
              <a:buSzPts val="2100"/>
              <a:buChar char="›"/>
              <a:defRPr>
                <a:solidFill>
                  <a:schemeClr val="lt1"/>
                </a:solidFill>
              </a:defRPr>
            </a:lvl1pPr>
            <a:lvl2pPr marL="914400" lvl="1" indent="-355600" algn="l">
              <a:lnSpc>
                <a:spcPct val="100000"/>
              </a:lnSpc>
              <a:spcBef>
                <a:spcPts val="400"/>
              </a:spcBef>
              <a:spcAft>
                <a:spcPts val="0"/>
              </a:spcAft>
              <a:buSzPts val="2000"/>
              <a:buChar char="›"/>
              <a:defRPr>
                <a:solidFill>
                  <a:schemeClr val="lt1"/>
                </a:solidFill>
              </a:defRPr>
            </a:lvl2pPr>
            <a:lvl3pPr marL="1371600" lvl="2" indent="-342900" algn="l">
              <a:lnSpc>
                <a:spcPct val="100000"/>
              </a:lnSpc>
              <a:spcBef>
                <a:spcPts val="400"/>
              </a:spcBef>
              <a:spcAft>
                <a:spcPts val="0"/>
              </a:spcAft>
              <a:buSzPts val="1800"/>
              <a:buChar char="›"/>
              <a:defRPr>
                <a:solidFill>
                  <a:schemeClr val="lt1"/>
                </a:solidFill>
              </a:defRPr>
            </a:lvl3pPr>
            <a:lvl4pPr marL="1828800" lvl="3" indent="-336550" algn="l">
              <a:lnSpc>
                <a:spcPct val="100000"/>
              </a:lnSpc>
              <a:spcBef>
                <a:spcPts val="400"/>
              </a:spcBef>
              <a:spcAft>
                <a:spcPts val="0"/>
              </a:spcAft>
              <a:buSzPts val="1700"/>
              <a:buChar char="›"/>
              <a:defRPr>
                <a:solidFill>
                  <a:schemeClr val="lt1"/>
                </a:solidFill>
              </a:defRPr>
            </a:lvl4pPr>
            <a:lvl5pPr marL="2286000" lvl="4" indent="-323850" algn="l">
              <a:lnSpc>
                <a:spcPct val="100000"/>
              </a:lnSpc>
              <a:spcBef>
                <a:spcPts val="400"/>
              </a:spcBef>
              <a:spcAft>
                <a:spcPts val="0"/>
              </a:spcAft>
              <a:buSzPts val="1500"/>
              <a:buChar char="›"/>
              <a:defRPr>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66" name="Google Shape;166;p27"/>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chemeClr val="lt1"/>
              </a:buClr>
              <a:buSzPts val="1100"/>
              <a:buFont typeface="Gill Sans"/>
              <a:buNone/>
              <a:defRPr sz="800">
                <a:solidFill>
                  <a:schemeClr val="lt1"/>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167" name="Google Shape;167;p27"/>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168" name="Google Shape;168;p27"/>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1pPr>
            <a:lvl2pPr marL="0" marR="0" lvl="1"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2pPr>
            <a:lvl3pPr marL="0" marR="0" lvl="2"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3pPr>
            <a:lvl4pPr marL="0" marR="0" lvl="3"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4pPr>
            <a:lvl5pPr marL="0" marR="0" lvl="4"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5pPr>
            <a:lvl6pPr marL="0" marR="0" lvl="5"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6pPr>
            <a:lvl7pPr marL="0" marR="0" lvl="6"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7pPr>
            <a:lvl8pPr marL="0" marR="0" lvl="7"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8pPr>
            <a:lvl9pPr marL="0" marR="0" lvl="8"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69"/>
        <p:cNvGrpSpPr/>
        <p:nvPr/>
      </p:nvGrpSpPr>
      <p:grpSpPr>
        <a:xfrm>
          <a:off x="0" y="0"/>
          <a:ext cx="0" cy="0"/>
          <a:chOff x="0" y="0"/>
          <a:chExt cx="0" cy="0"/>
        </a:xfrm>
      </p:grpSpPr>
      <p:sp>
        <p:nvSpPr>
          <p:cNvPr id="170" name="Google Shape;170;p28"/>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171" name="Google Shape;171;p28"/>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172" name="Google Shape;172;p28"/>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ext Full Width Dark Background">
  <p:cSld name="Text Full Width Dark Background">
    <p:bg>
      <p:bgPr>
        <a:solidFill>
          <a:srgbClr val="00183C"/>
        </a:solidFill>
        <a:effectLst/>
      </p:bgPr>
    </p:bg>
    <p:spTree>
      <p:nvGrpSpPr>
        <p:cNvPr id="1" name="Shape 173"/>
        <p:cNvGrpSpPr/>
        <p:nvPr/>
      </p:nvGrpSpPr>
      <p:grpSpPr>
        <a:xfrm>
          <a:off x="0" y="0"/>
          <a:ext cx="0" cy="0"/>
          <a:chOff x="0" y="0"/>
          <a:chExt cx="0" cy="0"/>
        </a:xfrm>
      </p:grpSpPr>
      <p:pic>
        <p:nvPicPr>
          <p:cNvPr id="174" name="Google Shape;174;p29"/>
          <p:cNvPicPr preferRelativeResize="0"/>
          <p:nvPr/>
        </p:nvPicPr>
        <p:blipFill rotWithShape="1">
          <a:blip r:embed="rId2">
            <a:alphaModFix/>
          </a:blip>
          <a:srcRect/>
          <a:stretch/>
        </p:blipFill>
        <p:spPr>
          <a:xfrm>
            <a:off x="468630" y="4721498"/>
            <a:ext cx="2019814" cy="120556"/>
          </a:xfrm>
          <a:prstGeom prst="rect">
            <a:avLst/>
          </a:prstGeom>
          <a:noFill/>
          <a:ln>
            <a:noFill/>
          </a:ln>
        </p:spPr>
      </p:pic>
      <p:sp>
        <p:nvSpPr>
          <p:cNvPr id="175" name="Google Shape;175;p29"/>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lt1"/>
              </a:buClr>
              <a:buSzPts val="2700"/>
              <a:buFont typeface="Gill Sans"/>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76" name="Google Shape;176;p29"/>
          <p:cNvSpPr txBox="1">
            <a:spLocks noGrp="1"/>
          </p:cNvSpPr>
          <p:nvPr>
            <p:ph type="body" idx="1"/>
          </p:nvPr>
        </p:nvSpPr>
        <p:spPr>
          <a:xfrm>
            <a:off x="468630" y="1001316"/>
            <a:ext cx="820035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800"/>
              </a:spcBef>
              <a:spcAft>
                <a:spcPts val="0"/>
              </a:spcAft>
              <a:buSzPts val="2100"/>
              <a:buChar char="›"/>
              <a:defRPr sz="2100">
                <a:solidFill>
                  <a:schemeClr val="lt1"/>
                </a:solidFill>
              </a:defRPr>
            </a:lvl1pPr>
            <a:lvl2pPr marL="914400" lvl="1" indent="-355600" algn="l">
              <a:lnSpc>
                <a:spcPct val="100000"/>
              </a:lnSpc>
              <a:spcBef>
                <a:spcPts val="400"/>
              </a:spcBef>
              <a:spcAft>
                <a:spcPts val="0"/>
              </a:spcAft>
              <a:buSzPts val="2000"/>
              <a:buChar char="›"/>
              <a:defRPr sz="2000">
                <a:solidFill>
                  <a:schemeClr val="lt1"/>
                </a:solidFill>
              </a:defRPr>
            </a:lvl2pPr>
            <a:lvl3pPr marL="1371600" lvl="2" indent="-342900" algn="l">
              <a:lnSpc>
                <a:spcPct val="100000"/>
              </a:lnSpc>
              <a:spcBef>
                <a:spcPts val="400"/>
              </a:spcBef>
              <a:spcAft>
                <a:spcPts val="0"/>
              </a:spcAft>
              <a:buSzPts val="1800"/>
              <a:buChar char="›"/>
              <a:defRPr sz="1800">
                <a:solidFill>
                  <a:schemeClr val="lt1"/>
                </a:solidFill>
              </a:defRPr>
            </a:lvl3pPr>
            <a:lvl4pPr marL="1828800" lvl="3" indent="-336550" algn="l">
              <a:lnSpc>
                <a:spcPct val="100000"/>
              </a:lnSpc>
              <a:spcBef>
                <a:spcPts val="400"/>
              </a:spcBef>
              <a:spcAft>
                <a:spcPts val="0"/>
              </a:spcAft>
              <a:buSzPts val="1700"/>
              <a:buChar char="›"/>
              <a:defRPr sz="1700">
                <a:solidFill>
                  <a:schemeClr val="lt1"/>
                </a:solidFill>
              </a:defRPr>
            </a:lvl4pPr>
            <a:lvl5pPr marL="2286000" lvl="4" indent="-323850" algn="l">
              <a:lnSpc>
                <a:spcPct val="100000"/>
              </a:lnSpc>
              <a:spcBef>
                <a:spcPts val="400"/>
              </a:spcBef>
              <a:spcAft>
                <a:spcPts val="0"/>
              </a:spcAft>
              <a:buSzPts val="1500"/>
              <a:buChar char="›"/>
              <a:defRPr sz="1500">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177" name="Google Shape;177;p29"/>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sp>
        <p:nvSpPr>
          <p:cNvPr id="178" name="Google Shape;178;p29"/>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chemeClr val="lt1"/>
              </a:buClr>
              <a:buSzPts val="1100"/>
              <a:buFont typeface="Gill Sans"/>
              <a:buNone/>
              <a:defRPr sz="800">
                <a:solidFill>
                  <a:schemeClr val="lt1"/>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179" name="Google Shape;179;p29"/>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chemeClr val="lt1"/>
              </a:buClr>
              <a:buSzPts val="1100"/>
              <a:buFont typeface="Gill Sans"/>
              <a:buNone/>
              <a:defRPr sz="800">
                <a:solidFill>
                  <a:schemeClr val="lt1"/>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180" name="Google Shape;180;p29"/>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1pPr>
            <a:lvl2pPr marL="0" marR="0" lvl="1"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2pPr>
            <a:lvl3pPr marL="0" marR="0" lvl="2"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3pPr>
            <a:lvl4pPr marL="0" marR="0" lvl="3"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4pPr>
            <a:lvl5pPr marL="0" marR="0" lvl="4"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5pPr>
            <a:lvl6pPr marL="0" marR="0" lvl="5"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6pPr>
            <a:lvl7pPr marL="0" marR="0" lvl="6"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7pPr>
            <a:lvl8pPr marL="0" marR="0" lvl="7"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8pPr>
            <a:lvl9pPr marL="0" marR="0" lvl="8"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2_Text Full Width">
  <p:cSld name="2_Text Full Width">
    <p:spTree>
      <p:nvGrpSpPr>
        <p:cNvPr id="1" name="Shape 181"/>
        <p:cNvGrpSpPr/>
        <p:nvPr/>
      </p:nvGrpSpPr>
      <p:grpSpPr>
        <a:xfrm>
          <a:off x="0" y="0"/>
          <a:ext cx="0" cy="0"/>
          <a:chOff x="0" y="0"/>
          <a:chExt cx="0" cy="0"/>
        </a:xfrm>
      </p:grpSpPr>
      <p:sp>
        <p:nvSpPr>
          <p:cNvPr id="182" name="Google Shape;182;p30"/>
          <p:cNvSpPr txBox="1">
            <a:spLocks noGrp="1"/>
          </p:cNvSpPr>
          <p:nvPr>
            <p:ph type="title"/>
          </p:nvPr>
        </p:nvSpPr>
        <p:spPr>
          <a:xfrm>
            <a:off x="468630" y="273844"/>
            <a:ext cx="8200575" cy="701775"/>
          </a:xfrm>
          <a:prstGeom prst="rect">
            <a:avLst/>
          </a:prstGeom>
          <a:noFill/>
          <a:ln>
            <a:noFill/>
          </a:ln>
        </p:spPr>
        <p:txBody>
          <a:bodyPr spcFirstLastPara="1" wrap="square" lIns="51425" tIns="51425" rIns="51425" bIns="51425" anchor="ctr" anchorCtr="0">
            <a:noAutofit/>
          </a:bodyPr>
          <a:lstStyle>
            <a:lvl1pPr marR="0" lvl="0" algn="l">
              <a:lnSpc>
                <a:spcPct val="90000"/>
              </a:lnSpc>
              <a:spcBef>
                <a:spcPts val="0"/>
              </a:spcBef>
              <a:spcAft>
                <a:spcPts val="0"/>
              </a:spcAft>
              <a:buClr>
                <a:srgbClr val="168FDF"/>
              </a:buClr>
              <a:buSzPts val="2000"/>
              <a:buFont typeface="Gill Sans"/>
              <a:buNone/>
              <a:defRPr sz="2700" b="0" i="0" u="none" strike="noStrike" cap="none">
                <a:solidFill>
                  <a:srgbClr val="168FDF"/>
                </a:solidFill>
                <a:latin typeface="Gill Sans"/>
                <a:ea typeface="Gill Sans"/>
                <a:cs typeface="Gill Sans"/>
                <a:sym typeface="Gill Sans"/>
              </a:defRPr>
            </a:lvl1pPr>
            <a:lvl2pPr lvl="1" algn="l">
              <a:lnSpc>
                <a:spcPct val="100000"/>
              </a:lnSpc>
              <a:spcBef>
                <a:spcPts val="0"/>
              </a:spcBef>
              <a:spcAft>
                <a:spcPts val="0"/>
              </a:spcAft>
              <a:buSzPts val="800"/>
              <a:buNone/>
              <a:defRPr sz="1400"/>
            </a:lvl2pPr>
            <a:lvl3pPr lvl="2" algn="l">
              <a:lnSpc>
                <a:spcPct val="100000"/>
              </a:lnSpc>
              <a:spcBef>
                <a:spcPts val="0"/>
              </a:spcBef>
              <a:spcAft>
                <a:spcPts val="0"/>
              </a:spcAft>
              <a:buSzPts val="800"/>
              <a:buNone/>
              <a:defRPr sz="1400"/>
            </a:lvl3pPr>
            <a:lvl4pPr lvl="3" algn="l">
              <a:lnSpc>
                <a:spcPct val="100000"/>
              </a:lnSpc>
              <a:spcBef>
                <a:spcPts val="0"/>
              </a:spcBef>
              <a:spcAft>
                <a:spcPts val="0"/>
              </a:spcAft>
              <a:buSzPts val="800"/>
              <a:buNone/>
              <a:defRPr sz="1400"/>
            </a:lvl4pPr>
            <a:lvl5pPr lvl="4" algn="l">
              <a:lnSpc>
                <a:spcPct val="100000"/>
              </a:lnSpc>
              <a:spcBef>
                <a:spcPts val="0"/>
              </a:spcBef>
              <a:spcAft>
                <a:spcPts val="0"/>
              </a:spcAft>
              <a:buSzPts val="800"/>
              <a:buNone/>
              <a:defRPr sz="1400"/>
            </a:lvl5pPr>
            <a:lvl6pPr lvl="5" algn="l">
              <a:lnSpc>
                <a:spcPct val="100000"/>
              </a:lnSpc>
              <a:spcBef>
                <a:spcPts val="0"/>
              </a:spcBef>
              <a:spcAft>
                <a:spcPts val="0"/>
              </a:spcAft>
              <a:buSzPts val="800"/>
              <a:buNone/>
              <a:defRPr sz="1400"/>
            </a:lvl6pPr>
            <a:lvl7pPr lvl="6" algn="l">
              <a:lnSpc>
                <a:spcPct val="100000"/>
              </a:lnSpc>
              <a:spcBef>
                <a:spcPts val="0"/>
              </a:spcBef>
              <a:spcAft>
                <a:spcPts val="0"/>
              </a:spcAft>
              <a:buSzPts val="800"/>
              <a:buNone/>
              <a:defRPr sz="1400"/>
            </a:lvl7pPr>
            <a:lvl8pPr lvl="7" algn="l">
              <a:lnSpc>
                <a:spcPct val="100000"/>
              </a:lnSpc>
              <a:spcBef>
                <a:spcPts val="0"/>
              </a:spcBef>
              <a:spcAft>
                <a:spcPts val="0"/>
              </a:spcAft>
              <a:buSzPts val="800"/>
              <a:buNone/>
              <a:defRPr sz="1400"/>
            </a:lvl8pPr>
            <a:lvl9pPr lvl="8" algn="l">
              <a:lnSpc>
                <a:spcPct val="100000"/>
              </a:lnSpc>
              <a:spcBef>
                <a:spcPts val="0"/>
              </a:spcBef>
              <a:spcAft>
                <a:spcPts val="0"/>
              </a:spcAft>
              <a:buSzPts val="800"/>
              <a:buNone/>
              <a:defRPr sz="1400"/>
            </a:lvl9pPr>
          </a:lstStyle>
          <a:p>
            <a:endParaRPr/>
          </a:p>
        </p:txBody>
      </p:sp>
      <p:sp>
        <p:nvSpPr>
          <p:cNvPr id="183" name="Google Shape;183;p30"/>
          <p:cNvSpPr txBox="1">
            <a:spLocks noGrp="1"/>
          </p:cNvSpPr>
          <p:nvPr>
            <p:ph type="body" idx="1"/>
          </p:nvPr>
        </p:nvSpPr>
        <p:spPr>
          <a:xfrm>
            <a:off x="468630" y="1001316"/>
            <a:ext cx="8200575" cy="3263400"/>
          </a:xfrm>
          <a:prstGeom prst="rect">
            <a:avLst/>
          </a:prstGeom>
          <a:noFill/>
          <a:ln>
            <a:noFill/>
          </a:ln>
        </p:spPr>
        <p:txBody>
          <a:bodyPr spcFirstLastPara="1" wrap="square" lIns="51425" tIns="51425" rIns="51425" bIns="51425" anchor="t" anchorCtr="0">
            <a:noAutofit/>
          </a:bodyPr>
          <a:lstStyle>
            <a:lvl1pPr marL="457200" marR="0" lvl="0" indent="-330200" algn="l">
              <a:lnSpc>
                <a:spcPct val="100000"/>
              </a:lnSpc>
              <a:spcBef>
                <a:spcPts val="800"/>
              </a:spcBef>
              <a:spcAft>
                <a:spcPts val="0"/>
              </a:spcAft>
              <a:buClr>
                <a:srgbClr val="168FDF"/>
              </a:buClr>
              <a:buSzPts val="1600"/>
              <a:buFont typeface="Helvetica Neue"/>
              <a:buChar char="›"/>
              <a:defRPr sz="2100" b="0" i="0" u="none" strike="noStrike" cap="none">
                <a:solidFill>
                  <a:srgbClr val="2F2F2F"/>
                </a:solidFill>
                <a:latin typeface="Gill Sans"/>
                <a:ea typeface="Gill Sans"/>
                <a:cs typeface="Gill Sans"/>
                <a:sym typeface="Gill Sans"/>
              </a:defRPr>
            </a:lvl1pPr>
            <a:lvl2pPr marL="914400" marR="0" lvl="1" indent="-323850" algn="l">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2pPr>
            <a:lvl3pPr marL="1371600" marR="0" lvl="2" indent="-317500" algn="l">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Gill Sans"/>
                <a:ea typeface="Gill Sans"/>
                <a:cs typeface="Gill Sans"/>
                <a:sym typeface="Gill Sans"/>
              </a:defRPr>
            </a:lvl3pPr>
            <a:lvl4pPr marL="1828800" marR="0" lvl="3" indent="-311150" algn="l">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Gill Sans"/>
                <a:ea typeface="Gill Sans"/>
                <a:cs typeface="Gill Sans"/>
                <a:sym typeface="Gill Sans"/>
              </a:defRPr>
            </a:lvl4pPr>
            <a:lvl5pPr marL="2286000" marR="0" lvl="4" indent="-298450" algn="l">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Gill Sans"/>
                <a:ea typeface="Gill Sans"/>
                <a:cs typeface="Gill Sans"/>
                <a:sym typeface="Gill Sans"/>
              </a:defRPr>
            </a:lvl5pPr>
            <a:lvl6pPr marL="2743200" marR="0" lvl="5"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6pPr>
            <a:lvl7pPr marL="3200400" marR="0" lvl="6"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7pPr>
            <a:lvl8pPr marL="3657600" marR="0" lvl="7"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8pPr>
            <a:lvl9pPr marL="4114800" marR="0" lvl="8"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9pPr>
          </a:lstStyle>
          <a:p>
            <a:endParaRPr/>
          </a:p>
        </p:txBody>
      </p:sp>
      <p:cxnSp>
        <p:nvCxnSpPr>
          <p:cNvPr id="184" name="Google Shape;184;p30"/>
          <p:cNvCxnSpPr/>
          <p:nvPr/>
        </p:nvCxnSpPr>
        <p:spPr>
          <a:xfrm>
            <a:off x="308610" y="273844"/>
            <a:ext cx="0" cy="4581675"/>
          </a:xfrm>
          <a:prstGeom prst="straightConnector1">
            <a:avLst/>
          </a:prstGeom>
          <a:noFill/>
          <a:ln w="9525" cap="flat" cmpd="sng">
            <a:solidFill>
              <a:srgbClr val="168FDF"/>
            </a:solidFill>
            <a:prstDash val="solid"/>
            <a:miter lim="800000"/>
            <a:headEnd type="none" w="sm" len="sm"/>
            <a:tailEnd type="none" w="sm" len="sm"/>
          </a:ln>
        </p:spPr>
      </p:cxnSp>
      <p:pic>
        <p:nvPicPr>
          <p:cNvPr id="185" name="Google Shape;185;p30"/>
          <p:cNvPicPr preferRelativeResize="0"/>
          <p:nvPr/>
        </p:nvPicPr>
        <p:blipFill rotWithShape="1">
          <a:blip r:embed="rId2">
            <a:alphaModFix/>
          </a:blip>
          <a:srcRect/>
          <a:stretch/>
        </p:blipFill>
        <p:spPr>
          <a:xfrm>
            <a:off x="455313" y="4734018"/>
            <a:ext cx="2033132" cy="121351"/>
          </a:xfrm>
          <a:prstGeom prst="rect">
            <a:avLst/>
          </a:prstGeom>
          <a:noFill/>
          <a:ln>
            <a:noFill/>
          </a:ln>
        </p:spPr>
      </p:pic>
      <p:sp>
        <p:nvSpPr>
          <p:cNvPr id="186" name="Google Shape;186;p30"/>
          <p:cNvSpPr txBox="1">
            <a:spLocks noGrp="1"/>
          </p:cNvSpPr>
          <p:nvPr>
            <p:ph type="dt" idx="10"/>
          </p:nvPr>
        </p:nvSpPr>
        <p:spPr>
          <a:xfrm>
            <a:off x="8242917" y="4937760"/>
            <a:ext cx="618525" cy="205875"/>
          </a:xfrm>
          <a:prstGeom prst="rect">
            <a:avLst/>
          </a:prstGeom>
          <a:noFill/>
          <a:ln>
            <a:noFill/>
          </a:ln>
        </p:spPr>
        <p:txBody>
          <a:bodyPr spcFirstLastPara="1" wrap="square" lIns="51425" tIns="51425" rIns="51425" bIns="51425" anchor="ctr" anchorCtr="0">
            <a:noAutofit/>
          </a:bodyPr>
          <a:lstStyle>
            <a:lvl1pPr marR="0" lvl="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R="0" lvl="1"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2pPr>
            <a:lvl3pPr marR="0" lvl="2"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3pPr>
            <a:lvl4pPr marR="0" lvl="3"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4pPr>
            <a:lvl5pPr marR="0" lvl="4"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5pPr>
            <a:lvl6pPr marR="0" lvl="5"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6pPr>
            <a:lvl7pPr marR="0" lvl="6"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7pPr>
            <a:lvl8pPr marR="0" lvl="7"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8pPr>
            <a:lvl9pPr marR="0" lvl="8"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9pPr>
          </a:lstStyle>
          <a:p>
            <a:endParaRPr/>
          </a:p>
        </p:txBody>
      </p:sp>
      <p:sp>
        <p:nvSpPr>
          <p:cNvPr id="187" name="Google Shape;187;p30"/>
          <p:cNvSpPr txBox="1">
            <a:spLocks noGrp="1"/>
          </p:cNvSpPr>
          <p:nvPr>
            <p:ph type="ftr" idx="11"/>
          </p:nvPr>
        </p:nvSpPr>
        <p:spPr>
          <a:xfrm>
            <a:off x="455536" y="4937760"/>
            <a:ext cx="2526525" cy="205875"/>
          </a:xfrm>
          <a:prstGeom prst="rect">
            <a:avLst/>
          </a:prstGeom>
          <a:noFill/>
          <a:ln>
            <a:noFill/>
          </a:ln>
        </p:spPr>
        <p:txBody>
          <a:bodyPr spcFirstLastPara="1" wrap="square" lIns="51425" tIns="51425" rIns="51425" bIns="51425" anchor="ctr" anchorCtr="0">
            <a:noAutofit/>
          </a:bodyPr>
          <a:lstStyle>
            <a:lvl1pPr marR="0" lvl="0" algn="l">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R="0" lvl="1"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2pPr>
            <a:lvl3pPr marR="0" lvl="2"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3pPr>
            <a:lvl4pPr marR="0" lvl="3"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4pPr>
            <a:lvl5pPr marR="0" lvl="4"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5pPr>
            <a:lvl6pPr marR="0" lvl="5"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6pPr>
            <a:lvl7pPr marR="0" lvl="6"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7pPr>
            <a:lvl8pPr marR="0" lvl="7"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8pPr>
            <a:lvl9pPr marR="0" lvl="8"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9pPr>
          </a:lstStyle>
          <a:p>
            <a:endParaRPr/>
          </a:p>
        </p:txBody>
      </p:sp>
      <p:sp>
        <p:nvSpPr>
          <p:cNvPr id="188" name="Google Shape;188;p30"/>
          <p:cNvSpPr txBox="1">
            <a:spLocks noGrp="1"/>
          </p:cNvSpPr>
          <p:nvPr>
            <p:ph type="sldNum" idx="12"/>
          </p:nvPr>
        </p:nvSpPr>
        <p:spPr>
          <a:xfrm>
            <a:off x="8868254" y="4937760"/>
            <a:ext cx="275625" cy="205875"/>
          </a:xfrm>
          <a:prstGeom prst="rect">
            <a:avLst/>
          </a:prstGeom>
          <a:noFill/>
          <a:ln>
            <a:noFill/>
          </a:ln>
        </p:spPr>
        <p:txBody>
          <a:bodyPr spcFirstLastPara="1" wrap="square" lIns="51425" tIns="25700" rIns="51425" bIns="25700"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189"/>
        <p:cNvGrpSpPr/>
        <p:nvPr/>
      </p:nvGrpSpPr>
      <p:grpSpPr>
        <a:xfrm>
          <a:off x="0" y="0"/>
          <a:ext cx="0" cy="0"/>
          <a:chOff x="0" y="0"/>
          <a:chExt cx="0" cy="0"/>
        </a:xfrm>
      </p:grpSpPr>
      <p:sp>
        <p:nvSpPr>
          <p:cNvPr id="190" name="Google Shape;190;p31"/>
          <p:cNvSpPr txBox="1">
            <a:spLocks noGrp="1"/>
          </p:cNvSpPr>
          <p:nvPr>
            <p:ph type="title"/>
          </p:nvPr>
        </p:nvSpPr>
        <p:spPr>
          <a:xfrm>
            <a:off x="468630" y="273844"/>
            <a:ext cx="8200575" cy="701775"/>
          </a:xfrm>
          <a:prstGeom prst="rect">
            <a:avLst/>
          </a:prstGeom>
          <a:noFill/>
          <a:ln>
            <a:noFill/>
          </a:ln>
        </p:spPr>
        <p:txBody>
          <a:bodyPr spcFirstLastPara="1" wrap="square" lIns="68575" tIns="68575" rIns="68575" bIns="68575" anchor="ctr" anchorCtr="0">
            <a:noAutofit/>
          </a:bodyPr>
          <a:lstStyle>
            <a:lvl1pPr marR="0" lvl="0" algn="l">
              <a:lnSpc>
                <a:spcPct val="90000"/>
              </a:lnSpc>
              <a:spcBef>
                <a:spcPts val="0"/>
              </a:spcBef>
              <a:spcAft>
                <a:spcPts val="0"/>
              </a:spcAft>
              <a:buClr>
                <a:srgbClr val="168FDF"/>
              </a:buClr>
              <a:buSzPts val="2000"/>
              <a:buFont typeface="Gill Sans"/>
              <a:buNone/>
              <a:defRPr sz="2700" b="0" i="0" u="none" strike="noStrike" cap="none">
                <a:solidFill>
                  <a:srgbClr val="168FDF"/>
                </a:solidFill>
                <a:latin typeface="Gill Sans"/>
                <a:ea typeface="Gill Sans"/>
                <a:cs typeface="Gill Sans"/>
                <a:sym typeface="Gill Sans"/>
              </a:defRPr>
            </a:lvl1pPr>
            <a:lvl2pPr lvl="1" algn="l">
              <a:lnSpc>
                <a:spcPct val="100000"/>
              </a:lnSpc>
              <a:spcBef>
                <a:spcPts val="0"/>
              </a:spcBef>
              <a:spcAft>
                <a:spcPts val="0"/>
              </a:spcAft>
              <a:buSzPts val="800"/>
              <a:buFont typeface="Arial"/>
              <a:buNone/>
              <a:defRPr sz="1400"/>
            </a:lvl2pPr>
            <a:lvl3pPr lvl="2" algn="l">
              <a:lnSpc>
                <a:spcPct val="100000"/>
              </a:lnSpc>
              <a:spcBef>
                <a:spcPts val="0"/>
              </a:spcBef>
              <a:spcAft>
                <a:spcPts val="0"/>
              </a:spcAft>
              <a:buSzPts val="800"/>
              <a:buFont typeface="Arial"/>
              <a:buNone/>
              <a:defRPr sz="1400"/>
            </a:lvl3pPr>
            <a:lvl4pPr lvl="3" algn="l">
              <a:lnSpc>
                <a:spcPct val="100000"/>
              </a:lnSpc>
              <a:spcBef>
                <a:spcPts val="0"/>
              </a:spcBef>
              <a:spcAft>
                <a:spcPts val="0"/>
              </a:spcAft>
              <a:buSzPts val="800"/>
              <a:buFont typeface="Arial"/>
              <a:buNone/>
              <a:defRPr sz="1400"/>
            </a:lvl4pPr>
            <a:lvl5pPr lvl="4" algn="l">
              <a:lnSpc>
                <a:spcPct val="100000"/>
              </a:lnSpc>
              <a:spcBef>
                <a:spcPts val="0"/>
              </a:spcBef>
              <a:spcAft>
                <a:spcPts val="0"/>
              </a:spcAft>
              <a:buSzPts val="800"/>
              <a:buFont typeface="Arial"/>
              <a:buNone/>
              <a:defRPr sz="1400"/>
            </a:lvl5pPr>
            <a:lvl6pPr lvl="5" algn="l">
              <a:lnSpc>
                <a:spcPct val="100000"/>
              </a:lnSpc>
              <a:spcBef>
                <a:spcPts val="0"/>
              </a:spcBef>
              <a:spcAft>
                <a:spcPts val="0"/>
              </a:spcAft>
              <a:buSzPts val="800"/>
              <a:buFont typeface="Arial"/>
              <a:buNone/>
              <a:defRPr sz="1400"/>
            </a:lvl6pPr>
            <a:lvl7pPr lvl="6" algn="l">
              <a:lnSpc>
                <a:spcPct val="100000"/>
              </a:lnSpc>
              <a:spcBef>
                <a:spcPts val="0"/>
              </a:spcBef>
              <a:spcAft>
                <a:spcPts val="0"/>
              </a:spcAft>
              <a:buSzPts val="800"/>
              <a:buFont typeface="Arial"/>
              <a:buNone/>
              <a:defRPr sz="1400"/>
            </a:lvl7pPr>
            <a:lvl8pPr lvl="7" algn="l">
              <a:lnSpc>
                <a:spcPct val="100000"/>
              </a:lnSpc>
              <a:spcBef>
                <a:spcPts val="0"/>
              </a:spcBef>
              <a:spcAft>
                <a:spcPts val="0"/>
              </a:spcAft>
              <a:buSzPts val="800"/>
              <a:buFont typeface="Arial"/>
              <a:buNone/>
              <a:defRPr sz="1400"/>
            </a:lvl8pPr>
            <a:lvl9pPr lvl="8" algn="l">
              <a:lnSpc>
                <a:spcPct val="100000"/>
              </a:lnSpc>
              <a:spcBef>
                <a:spcPts val="0"/>
              </a:spcBef>
              <a:spcAft>
                <a:spcPts val="0"/>
              </a:spcAft>
              <a:buSzPts val="800"/>
              <a:buFont typeface="Arial"/>
              <a:buNone/>
              <a:defRPr sz="1400"/>
            </a:lvl9pPr>
          </a:lstStyle>
          <a:p>
            <a:endParaRPr/>
          </a:p>
        </p:txBody>
      </p:sp>
      <p:cxnSp>
        <p:nvCxnSpPr>
          <p:cNvPr id="191" name="Google Shape;191;p31"/>
          <p:cNvCxnSpPr/>
          <p:nvPr/>
        </p:nvCxnSpPr>
        <p:spPr>
          <a:xfrm>
            <a:off x="308610" y="273844"/>
            <a:ext cx="0" cy="4581675"/>
          </a:xfrm>
          <a:prstGeom prst="straightConnector1">
            <a:avLst/>
          </a:prstGeom>
          <a:noFill/>
          <a:ln w="9525" cap="flat" cmpd="sng">
            <a:solidFill>
              <a:srgbClr val="168FDF"/>
            </a:solidFill>
            <a:prstDash val="solid"/>
            <a:miter lim="800000"/>
            <a:headEnd type="none" w="sm" len="sm"/>
            <a:tailEnd type="none" w="sm" len="sm"/>
          </a:ln>
        </p:spPr>
      </p:cxnSp>
      <p:pic>
        <p:nvPicPr>
          <p:cNvPr id="192" name="Google Shape;192;p31"/>
          <p:cNvPicPr preferRelativeResize="0"/>
          <p:nvPr/>
        </p:nvPicPr>
        <p:blipFill rotWithShape="1">
          <a:blip r:embed="rId2">
            <a:alphaModFix/>
          </a:blip>
          <a:srcRect/>
          <a:stretch/>
        </p:blipFill>
        <p:spPr>
          <a:xfrm>
            <a:off x="455313" y="4734018"/>
            <a:ext cx="2033132" cy="121351"/>
          </a:xfrm>
          <a:prstGeom prst="rect">
            <a:avLst/>
          </a:prstGeom>
          <a:noFill/>
          <a:ln>
            <a:noFill/>
          </a:ln>
        </p:spPr>
      </p:pic>
      <p:sp>
        <p:nvSpPr>
          <p:cNvPr id="193" name="Google Shape;193;p31"/>
          <p:cNvSpPr txBox="1">
            <a:spLocks noGrp="1"/>
          </p:cNvSpPr>
          <p:nvPr>
            <p:ph type="dt" idx="10"/>
          </p:nvPr>
        </p:nvSpPr>
        <p:spPr>
          <a:xfrm>
            <a:off x="8242917" y="4937760"/>
            <a:ext cx="618525" cy="205875"/>
          </a:xfrm>
          <a:prstGeom prst="rect">
            <a:avLst/>
          </a:prstGeom>
          <a:noFill/>
          <a:ln>
            <a:noFill/>
          </a:ln>
        </p:spPr>
        <p:txBody>
          <a:bodyPr spcFirstLastPara="1" wrap="square" lIns="68575" tIns="68575" rIns="68575" bIns="68575" anchor="ctr" anchorCtr="0">
            <a:noAutofit/>
          </a:bodyPr>
          <a:lstStyle>
            <a:lvl1pPr marR="0" lvl="0" algn="r">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R="0" lvl="1"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2pPr>
            <a:lvl3pPr marR="0" lvl="2"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3pPr>
            <a:lvl4pPr marR="0" lvl="3"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4pPr>
            <a:lvl5pPr marR="0" lvl="4"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5pPr>
            <a:lvl6pPr marR="0" lvl="5"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6pPr>
            <a:lvl7pPr marR="0" lvl="6"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7pPr>
            <a:lvl8pPr marR="0" lvl="7"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8pPr>
            <a:lvl9pPr marR="0" lvl="8"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9pPr>
          </a:lstStyle>
          <a:p>
            <a:endParaRPr/>
          </a:p>
        </p:txBody>
      </p:sp>
      <p:sp>
        <p:nvSpPr>
          <p:cNvPr id="194" name="Google Shape;194;p31"/>
          <p:cNvSpPr txBox="1">
            <a:spLocks noGrp="1"/>
          </p:cNvSpPr>
          <p:nvPr>
            <p:ph type="ftr" idx="11"/>
          </p:nvPr>
        </p:nvSpPr>
        <p:spPr>
          <a:xfrm>
            <a:off x="455536" y="4937760"/>
            <a:ext cx="2526525" cy="205875"/>
          </a:xfrm>
          <a:prstGeom prst="rect">
            <a:avLst/>
          </a:prstGeom>
          <a:noFill/>
          <a:ln>
            <a:noFill/>
          </a:ln>
        </p:spPr>
        <p:txBody>
          <a:bodyPr spcFirstLastPara="1" wrap="square" lIns="68575" tIns="68575" rIns="68575" bIns="68575" anchor="ctr" anchorCtr="0">
            <a:noAutofit/>
          </a:bodyPr>
          <a:lstStyle>
            <a:lvl1pPr marR="0" lvl="0" algn="l">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R="0" lvl="1"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2pPr>
            <a:lvl3pPr marR="0" lvl="2"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3pPr>
            <a:lvl4pPr marR="0" lvl="3"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4pPr>
            <a:lvl5pPr marR="0" lvl="4"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5pPr>
            <a:lvl6pPr marR="0" lvl="5"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6pPr>
            <a:lvl7pPr marR="0" lvl="6"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7pPr>
            <a:lvl8pPr marR="0" lvl="7"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8pPr>
            <a:lvl9pPr marR="0" lvl="8"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9pPr>
          </a:lstStyle>
          <a:p>
            <a:endParaRPr/>
          </a:p>
        </p:txBody>
      </p:sp>
      <p:sp>
        <p:nvSpPr>
          <p:cNvPr id="195" name="Google Shape;195;p31"/>
          <p:cNvSpPr txBox="1">
            <a:spLocks noGrp="1"/>
          </p:cNvSpPr>
          <p:nvPr>
            <p:ph type="sldNum" idx="12"/>
          </p:nvPr>
        </p:nvSpPr>
        <p:spPr>
          <a:xfrm>
            <a:off x="8868254" y="4937760"/>
            <a:ext cx="275625" cy="205875"/>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1pPr>
            <a:lvl2pPr marL="0" marR="0" lvl="1"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2pPr>
            <a:lvl3pPr marL="0" marR="0" lvl="2"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3pPr>
            <a:lvl4pPr marL="0" marR="0" lvl="3"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4pPr>
            <a:lvl5pPr marL="0" marR="0" lvl="4"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5pPr>
            <a:lvl6pPr marL="0" marR="0" lvl="5"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6pPr>
            <a:lvl7pPr marL="0" marR="0" lvl="6"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7pPr>
            <a:lvl8pPr marL="0" marR="0" lvl="7"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8pPr>
            <a:lvl9pPr marL="0" marR="0" lvl="8"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ext Two Column">
  <p:cSld name="1_Text Two Column">
    <p:spTree>
      <p:nvGrpSpPr>
        <p:cNvPr id="1" name="Shape 196"/>
        <p:cNvGrpSpPr/>
        <p:nvPr/>
      </p:nvGrpSpPr>
      <p:grpSpPr>
        <a:xfrm>
          <a:off x="0" y="0"/>
          <a:ext cx="0" cy="0"/>
          <a:chOff x="0" y="0"/>
          <a:chExt cx="0" cy="0"/>
        </a:xfrm>
      </p:grpSpPr>
      <p:sp>
        <p:nvSpPr>
          <p:cNvPr id="197" name="Google Shape;197;p32"/>
          <p:cNvSpPr txBox="1">
            <a:spLocks noGrp="1"/>
          </p:cNvSpPr>
          <p:nvPr>
            <p:ph type="title"/>
          </p:nvPr>
        </p:nvSpPr>
        <p:spPr>
          <a:xfrm>
            <a:off x="468630" y="273844"/>
            <a:ext cx="8200575" cy="701775"/>
          </a:xfrm>
          <a:prstGeom prst="rect">
            <a:avLst/>
          </a:prstGeom>
          <a:noFill/>
          <a:ln>
            <a:noFill/>
          </a:ln>
        </p:spPr>
        <p:txBody>
          <a:bodyPr spcFirstLastPara="1" wrap="square" lIns="68575" tIns="68575" rIns="68575" bIns="68575" anchor="ctr" anchorCtr="0">
            <a:noAutofit/>
          </a:bodyPr>
          <a:lstStyle>
            <a:lvl1pPr marR="0" lvl="0" algn="l">
              <a:lnSpc>
                <a:spcPct val="90000"/>
              </a:lnSpc>
              <a:spcBef>
                <a:spcPts val="0"/>
              </a:spcBef>
              <a:spcAft>
                <a:spcPts val="0"/>
              </a:spcAft>
              <a:buClr>
                <a:srgbClr val="168FDF"/>
              </a:buClr>
              <a:buSzPts val="2000"/>
              <a:buFont typeface="Gill Sans"/>
              <a:buNone/>
              <a:defRPr sz="2700" b="0" i="0" u="none" strike="noStrike" cap="none">
                <a:solidFill>
                  <a:srgbClr val="168FDF"/>
                </a:solidFill>
                <a:latin typeface="Gill Sans"/>
                <a:ea typeface="Gill Sans"/>
                <a:cs typeface="Gill Sans"/>
                <a:sym typeface="Gill Sans"/>
              </a:defRPr>
            </a:lvl1pPr>
            <a:lvl2pPr lvl="1" algn="l">
              <a:lnSpc>
                <a:spcPct val="100000"/>
              </a:lnSpc>
              <a:spcBef>
                <a:spcPts val="0"/>
              </a:spcBef>
              <a:spcAft>
                <a:spcPts val="0"/>
              </a:spcAft>
              <a:buSzPts val="800"/>
              <a:buFont typeface="Arial"/>
              <a:buNone/>
              <a:defRPr sz="1400"/>
            </a:lvl2pPr>
            <a:lvl3pPr lvl="2" algn="l">
              <a:lnSpc>
                <a:spcPct val="100000"/>
              </a:lnSpc>
              <a:spcBef>
                <a:spcPts val="0"/>
              </a:spcBef>
              <a:spcAft>
                <a:spcPts val="0"/>
              </a:spcAft>
              <a:buSzPts val="800"/>
              <a:buFont typeface="Arial"/>
              <a:buNone/>
              <a:defRPr sz="1400"/>
            </a:lvl3pPr>
            <a:lvl4pPr lvl="3" algn="l">
              <a:lnSpc>
                <a:spcPct val="100000"/>
              </a:lnSpc>
              <a:spcBef>
                <a:spcPts val="0"/>
              </a:spcBef>
              <a:spcAft>
                <a:spcPts val="0"/>
              </a:spcAft>
              <a:buSzPts val="800"/>
              <a:buFont typeface="Arial"/>
              <a:buNone/>
              <a:defRPr sz="1400"/>
            </a:lvl4pPr>
            <a:lvl5pPr lvl="4" algn="l">
              <a:lnSpc>
                <a:spcPct val="100000"/>
              </a:lnSpc>
              <a:spcBef>
                <a:spcPts val="0"/>
              </a:spcBef>
              <a:spcAft>
                <a:spcPts val="0"/>
              </a:spcAft>
              <a:buSzPts val="800"/>
              <a:buFont typeface="Arial"/>
              <a:buNone/>
              <a:defRPr sz="1400"/>
            </a:lvl5pPr>
            <a:lvl6pPr lvl="5" algn="l">
              <a:lnSpc>
                <a:spcPct val="100000"/>
              </a:lnSpc>
              <a:spcBef>
                <a:spcPts val="0"/>
              </a:spcBef>
              <a:spcAft>
                <a:spcPts val="0"/>
              </a:spcAft>
              <a:buSzPts val="800"/>
              <a:buFont typeface="Arial"/>
              <a:buNone/>
              <a:defRPr sz="1400"/>
            </a:lvl6pPr>
            <a:lvl7pPr lvl="6" algn="l">
              <a:lnSpc>
                <a:spcPct val="100000"/>
              </a:lnSpc>
              <a:spcBef>
                <a:spcPts val="0"/>
              </a:spcBef>
              <a:spcAft>
                <a:spcPts val="0"/>
              </a:spcAft>
              <a:buSzPts val="800"/>
              <a:buFont typeface="Arial"/>
              <a:buNone/>
              <a:defRPr sz="1400"/>
            </a:lvl7pPr>
            <a:lvl8pPr lvl="7" algn="l">
              <a:lnSpc>
                <a:spcPct val="100000"/>
              </a:lnSpc>
              <a:spcBef>
                <a:spcPts val="0"/>
              </a:spcBef>
              <a:spcAft>
                <a:spcPts val="0"/>
              </a:spcAft>
              <a:buSzPts val="800"/>
              <a:buFont typeface="Arial"/>
              <a:buNone/>
              <a:defRPr sz="1400"/>
            </a:lvl8pPr>
            <a:lvl9pPr lvl="8" algn="l">
              <a:lnSpc>
                <a:spcPct val="100000"/>
              </a:lnSpc>
              <a:spcBef>
                <a:spcPts val="0"/>
              </a:spcBef>
              <a:spcAft>
                <a:spcPts val="0"/>
              </a:spcAft>
              <a:buSzPts val="800"/>
              <a:buFont typeface="Arial"/>
              <a:buNone/>
              <a:defRPr sz="1400"/>
            </a:lvl9pPr>
          </a:lstStyle>
          <a:p>
            <a:endParaRPr/>
          </a:p>
        </p:txBody>
      </p:sp>
      <p:sp>
        <p:nvSpPr>
          <p:cNvPr id="198" name="Google Shape;198;p32"/>
          <p:cNvSpPr txBox="1">
            <a:spLocks noGrp="1"/>
          </p:cNvSpPr>
          <p:nvPr>
            <p:ph type="body" idx="1"/>
          </p:nvPr>
        </p:nvSpPr>
        <p:spPr>
          <a:xfrm>
            <a:off x="468630" y="1001316"/>
            <a:ext cx="3998925" cy="3263400"/>
          </a:xfrm>
          <a:prstGeom prst="rect">
            <a:avLst/>
          </a:prstGeom>
          <a:noFill/>
          <a:ln>
            <a:noFill/>
          </a:ln>
        </p:spPr>
        <p:txBody>
          <a:bodyPr spcFirstLastPara="1" wrap="square" lIns="68575" tIns="68575" rIns="68575" bIns="68575" anchor="t" anchorCtr="0">
            <a:noAutofit/>
          </a:bodyPr>
          <a:lstStyle>
            <a:lvl1pPr marL="457200" marR="0" lvl="0" indent="-330200" algn="l">
              <a:lnSpc>
                <a:spcPct val="100000"/>
              </a:lnSpc>
              <a:spcBef>
                <a:spcPts val="800"/>
              </a:spcBef>
              <a:spcAft>
                <a:spcPts val="0"/>
              </a:spcAft>
              <a:buClr>
                <a:srgbClr val="168FDF"/>
              </a:buClr>
              <a:buSzPts val="1600"/>
              <a:buFont typeface="Helvetica Neue"/>
              <a:buChar char="›"/>
              <a:defRPr sz="2100" b="0" i="0" u="none" strike="noStrike" cap="none">
                <a:solidFill>
                  <a:srgbClr val="2F2F2F"/>
                </a:solidFill>
                <a:latin typeface="Gill Sans"/>
                <a:ea typeface="Gill Sans"/>
                <a:cs typeface="Gill Sans"/>
                <a:sym typeface="Gill Sans"/>
              </a:defRPr>
            </a:lvl1pPr>
            <a:lvl2pPr marL="914400" marR="0" lvl="1" indent="-323850" algn="l">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2pPr>
            <a:lvl3pPr marL="1371600" marR="0" lvl="2" indent="-317500" algn="l">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Gill Sans"/>
                <a:ea typeface="Gill Sans"/>
                <a:cs typeface="Gill Sans"/>
                <a:sym typeface="Gill Sans"/>
              </a:defRPr>
            </a:lvl3pPr>
            <a:lvl4pPr marL="1828800" marR="0" lvl="3" indent="-311150" algn="l">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Gill Sans"/>
                <a:ea typeface="Gill Sans"/>
                <a:cs typeface="Gill Sans"/>
                <a:sym typeface="Gill Sans"/>
              </a:defRPr>
            </a:lvl4pPr>
            <a:lvl5pPr marL="2286000" marR="0" lvl="4" indent="-298450" algn="l">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Gill Sans"/>
                <a:ea typeface="Gill Sans"/>
                <a:cs typeface="Gill Sans"/>
                <a:sym typeface="Gill Sans"/>
              </a:defRPr>
            </a:lvl5pPr>
            <a:lvl6pPr marL="2743200" marR="0" lvl="5"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6pPr>
            <a:lvl7pPr marL="3200400" marR="0" lvl="6"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7pPr>
            <a:lvl8pPr marL="3657600" marR="0" lvl="7"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8pPr>
            <a:lvl9pPr marL="4114800" marR="0" lvl="8"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9pPr>
          </a:lstStyle>
          <a:p>
            <a:endParaRPr/>
          </a:p>
        </p:txBody>
      </p:sp>
      <p:cxnSp>
        <p:nvCxnSpPr>
          <p:cNvPr id="199" name="Google Shape;199;p32"/>
          <p:cNvCxnSpPr/>
          <p:nvPr/>
        </p:nvCxnSpPr>
        <p:spPr>
          <a:xfrm>
            <a:off x="308610" y="273844"/>
            <a:ext cx="0" cy="4581675"/>
          </a:xfrm>
          <a:prstGeom prst="straightConnector1">
            <a:avLst/>
          </a:prstGeom>
          <a:noFill/>
          <a:ln w="9525" cap="flat" cmpd="sng">
            <a:solidFill>
              <a:srgbClr val="168FDF"/>
            </a:solidFill>
            <a:prstDash val="solid"/>
            <a:miter lim="800000"/>
            <a:headEnd type="none" w="sm" len="sm"/>
            <a:tailEnd type="none" w="sm" len="sm"/>
          </a:ln>
        </p:spPr>
      </p:cxnSp>
      <p:sp>
        <p:nvSpPr>
          <p:cNvPr id="200" name="Google Shape;200;p32"/>
          <p:cNvSpPr txBox="1">
            <a:spLocks noGrp="1"/>
          </p:cNvSpPr>
          <p:nvPr>
            <p:ph type="body" idx="2"/>
          </p:nvPr>
        </p:nvSpPr>
        <p:spPr>
          <a:xfrm>
            <a:off x="4669987" y="1001316"/>
            <a:ext cx="3998925" cy="3263400"/>
          </a:xfrm>
          <a:prstGeom prst="rect">
            <a:avLst/>
          </a:prstGeom>
          <a:noFill/>
          <a:ln>
            <a:noFill/>
          </a:ln>
        </p:spPr>
        <p:txBody>
          <a:bodyPr spcFirstLastPara="1" wrap="square" lIns="68575" tIns="68575" rIns="68575" bIns="68575" anchor="t" anchorCtr="0">
            <a:noAutofit/>
          </a:bodyPr>
          <a:lstStyle>
            <a:lvl1pPr marL="457200" marR="0" lvl="0" indent="-330200" algn="l">
              <a:lnSpc>
                <a:spcPct val="100000"/>
              </a:lnSpc>
              <a:spcBef>
                <a:spcPts val="800"/>
              </a:spcBef>
              <a:spcAft>
                <a:spcPts val="0"/>
              </a:spcAft>
              <a:buClr>
                <a:srgbClr val="168FDF"/>
              </a:buClr>
              <a:buSzPts val="1600"/>
              <a:buFont typeface="Helvetica Neue"/>
              <a:buChar char="›"/>
              <a:defRPr sz="2100" b="0" i="0" u="none" strike="noStrike" cap="none">
                <a:solidFill>
                  <a:srgbClr val="2F2F2F"/>
                </a:solidFill>
                <a:latin typeface="Gill Sans"/>
                <a:ea typeface="Gill Sans"/>
                <a:cs typeface="Gill Sans"/>
                <a:sym typeface="Gill Sans"/>
              </a:defRPr>
            </a:lvl1pPr>
            <a:lvl2pPr marL="914400" marR="0" lvl="1" indent="-323850" algn="l">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2pPr>
            <a:lvl3pPr marL="1371600" marR="0" lvl="2" indent="-317500" algn="l">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Gill Sans"/>
                <a:ea typeface="Gill Sans"/>
                <a:cs typeface="Gill Sans"/>
                <a:sym typeface="Gill Sans"/>
              </a:defRPr>
            </a:lvl3pPr>
            <a:lvl4pPr marL="1828800" marR="0" lvl="3" indent="-311150" algn="l">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Gill Sans"/>
                <a:ea typeface="Gill Sans"/>
                <a:cs typeface="Gill Sans"/>
                <a:sym typeface="Gill Sans"/>
              </a:defRPr>
            </a:lvl4pPr>
            <a:lvl5pPr marL="2286000" marR="0" lvl="4" indent="-298450" algn="l">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Gill Sans"/>
                <a:ea typeface="Gill Sans"/>
                <a:cs typeface="Gill Sans"/>
                <a:sym typeface="Gill Sans"/>
              </a:defRPr>
            </a:lvl5pPr>
            <a:lvl6pPr marL="2743200" marR="0" lvl="5"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6pPr>
            <a:lvl7pPr marL="3200400" marR="0" lvl="6"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7pPr>
            <a:lvl8pPr marL="3657600" marR="0" lvl="7"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8pPr>
            <a:lvl9pPr marL="4114800" marR="0" lvl="8"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9pPr>
          </a:lstStyle>
          <a:p>
            <a:endParaRPr/>
          </a:p>
        </p:txBody>
      </p:sp>
      <p:pic>
        <p:nvPicPr>
          <p:cNvPr id="201" name="Google Shape;201;p32"/>
          <p:cNvPicPr preferRelativeResize="0"/>
          <p:nvPr/>
        </p:nvPicPr>
        <p:blipFill rotWithShape="1">
          <a:blip r:embed="rId2">
            <a:alphaModFix/>
          </a:blip>
          <a:srcRect/>
          <a:stretch/>
        </p:blipFill>
        <p:spPr>
          <a:xfrm>
            <a:off x="455313" y="4734018"/>
            <a:ext cx="2033132" cy="121351"/>
          </a:xfrm>
          <a:prstGeom prst="rect">
            <a:avLst/>
          </a:prstGeom>
          <a:noFill/>
          <a:ln>
            <a:noFill/>
          </a:ln>
        </p:spPr>
      </p:pic>
      <p:sp>
        <p:nvSpPr>
          <p:cNvPr id="202" name="Google Shape;202;p32"/>
          <p:cNvSpPr txBox="1">
            <a:spLocks noGrp="1"/>
          </p:cNvSpPr>
          <p:nvPr>
            <p:ph type="dt" idx="10"/>
          </p:nvPr>
        </p:nvSpPr>
        <p:spPr>
          <a:xfrm>
            <a:off x="8242917" y="4937760"/>
            <a:ext cx="618525" cy="205875"/>
          </a:xfrm>
          <a:prstGeom prst="rect">
            <a:avLst/>
          </a:prstGeom>
          <a:noFill/>
          <a:ln>
            <a:noFill/>
          </a:ln>
        </p:spPr>
        <p:txBody>
          <a:bodyPr spcFirstLastPara="1" wrap="square" lIns="68575" tIns="68575" rIns="68575" bIns="68575" anchor="ctr" anchorCtr="0">
            <a:noAutofit/>
          </a:bodyPr>
          <a:lstStyle>
            <a:lvl1pPr marR="0" lvl="0" algn="r">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R="0" lvl="1"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2pPr>
            <a:lvl3pPr marR="0" lvl="2"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3pPr>
            <a:lvl4pPr marR="0" lvl="3"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4pPr>
            <a:lvl5pPr marR="0" lvl="4"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5pPr>
            <a:lvl6pPr marR="0" lvl="5"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6pPr>
            <a:lvl7pPr marR="0" lvl="6"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7pPr>
            <a:lvl8pPr marR="0" lvl="7"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8pPr>
            <a:lvl9pPr marR="0" lvl="8"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9pPr>
          </a:lstStyle>
          <a:p>
            <a:endParaRPr/>
          </a:p>
        </p:txBody>
      </p:sp>
      <p:sp>
        <p:nvSpPr>
          <p:cNvPr id="203" name="Google Shape;203;p32"/>
          <p:cNvSpPr txBox="1">
            <a:spLocks noGrp="1"/>
          </p:cNvSpPr>
          <p:nvPr>
            <p:ph type="ftr" idx="11"/>
          </p:nvPr>
        </p:nvSpPr>
        <p:spPr>
          <a:xfrm>
            <a:off x="455536" y="4937760"/>
            <a:ext cx="2526525" cy="205875"/>
          </a:xfrm>
          <a:prstGeom prst="rect">
            <a:avLst/>
          </a:prstGeom>
          <a:noFill/>
          <a:ln>
            <a:noFill/>
          </a:ln>
        </p:spPr>
        <p:txBody>
          <a:bodyPr spcFirstLastPara="1" wrap="square" lIns="68575" tIns="68575" rIns="68575" bIns="68575" anchor="ctr" anchorCtr="0">
            <a:noAutofit/>
          </a:bodyPr>
          <a:lstStyle>
            <a:lvl1pPr marR="0" lvl="0" algn="l">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R="0" lvl="1"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2pPr>
            <a:lvl3pPr marR="0" lvl="2"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3pPr>
            <a:lvl4pPr marR="0" lvl="3"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4pPr>
            <a:lvl5pPr marR="0" lvl="4"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5pPr>
            <a:lvl6pPr marR="0" lvl="5"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6pPr>
            <a:lvl7pPr marR="0" lvl="6"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7pPr>
            <a:lvl8pPr marR="0" lvl="7"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8pPr>
            <a:lvl9pPr marR="0" lvl="8"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9pPr>
          </a:lstStyle>
          <a:p>
            <a:endParaRPr/>
          </a:p>
        </p:txBody>
      </p:sp>
      <p:sp>
        <p:nvSpPr>
          <p:cNvPr id="204" name="Google Shape;204;p32"/>
          <p:cNvSpPr txBox="1">
            <a:spLocks noGrp="1"/>
          </p:cNvSpPr>
          <p:nvPr>
            <p:ph type="sldNum" idx="12"/>
          </p:nvPr>
        </p:nvSpPr>
        <p:spPr>
          <a:xfrm>
            <a:off x="8868254" y="4937760"/>
            <a:ext cx="275625" cy="205875"/>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1pPr>
            <a:lvl2pPr marL="0" marR="0" lvl="1"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2pPr>
            <a:lvl3pPr marL="0" marR="0" lvl="2"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3pPr>
            <a:lvl4pPr marL="0" marR="0" lvl="3"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4pPr>
            <a:lvl5pPr marL="0" marR="0" lvl="4"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5pPr>
            <a:lvl6pPr marL="0" marR="0" lvl="5"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6pPr>
            <a:lvl7pPr marL="0" marR="0" lvl="6"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7pPr>
            <a:lvl8pPr marL="0" marR="0" lvl="7"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8pPr>
            <a:lvl9pPr marL="0" marR="0" lvl="8"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05"/>
        <p:cNvGrpSpPr/>
        <p:nvPr/>
      </p:nvGrpSpPr>
      <p:grpSpPr>
        <a:xfrm>
          <a:off x="0" y="0"/>
          <a:ext cx="0" cy="0"/>
          <a:chOff x="0" y="0"/>
          <a:chExt cx="0" cy="0"/>
        </a:xfrm>
      </p:grpSpPr>
      <p:sp>
        <p:nvSpPr>
          <p:cNvPr id="206" name="Google Shape;206;p33"/>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2F2F2F"/>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07" name="Google Shape;207;p3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0"/>
              </a:spcBef>
              <a:spcAft>
                <a:spcPts val="0"/>
              </a:spcAft>
              <a:buSzPts val="2100"/>
              <a:buChar char="›"/>
              <a:defRPr/>
            </a:lvl1pPr>
            <a:lvl2pPr marL="914400" lvl="1" indent="-355600" algn="l">
              <a:lnSpc>
                <a:spcPct val="100000"/>
              </a:lnSpc>
              <a:spcBef>
                <a:spcPts val="200"/>
              </a:spcBef>
              <a:spcAft>
                <a:spcPts val="0"/>
              </a:spcAft>
              <a:buSzPts val="2000"/>
              <a:buChar char="›"/>
              <a:defRPr/>
            </a:lvl2pPr>
            <a:lvl3pPr marL="1371600" lvl="2" indent="-317500" algn="l">
              <a:lnSpc>
                <a:spcPct val="100000"/>
              </a:lnSpc>
              <a:spcBef>
                <a:spcPts val="400"/>
              </a:spcBef>
              <a:spcAft>
                <a:spcPts val="0"/>
              </a:spcAft>
              <a:buSzPts val="1400"/>
              <a:buChar char="›"/>
              <a:defRPr/>
            </a:lvl3pPr>
            <a:lvl4pPr marL="1828800" lvl="3" indent="-317500" algn="l">
              <a:lnSpc>
                <a:spcPct val="100000"/>
              </a:lnSpc>
              <a:spcBef>
                <a:spcPts val="400"/>
              </a:spcBef>
              <a:spcAft>
                <a:spcPts val="0"/>
              </a:spcAft>
              <a:buSzPts val="1400"/>
              <a:buChar char="›"/>
              <a:defRPr/>
            </a:lvl4pPr>
            <a:lvl5pPr marL="2286000" lvl="4" indent="-317500" algn="l">
              <a:lnSpc>
                <a:spcPct val="100000"/>
              </a:lnSpc>
              <a:spcBef>
                <a:spcPts val="400"/>
              </a:spcBef>
              <a:spcAft>
                <a:spcPts val="0"/>
              </a:spcAft>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08" name="Google Shape;208;p33"/>
          <p:cNvSpPr txBox="1">
            <a:spLocks noGrp="1"/>
          </p:cNvSpPr>
          <p:nvPr>
            <p:ph type="sldNum" idx="12"/>
          </p:nvPr>
        </p:nvSpPr>
        <p:spPr>
          <a:xfrm>
            <a:off x="8261351" y="4594624"/>
            <a:ext cx="603225" cy="365175"/>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909090"/>
              </a:buClr>
              <a:buSzPts val="1200"/>
              <a:buFont typeface="Helvetica Neue Light"/>
              <a:buNone/>
              <a:defRPr sz="1200" b="0" i="0" u="none" strike="noStrike" cap="none">
                <a:solidFill>
                  <a:srgbClr val="909090"/>
                </a:solidFill>
                <a:latin typeface="Helvetica Neue Light"/>
                <a:ea typeface="Helvetica Neue Light"/>
                <a:cs typeface="Helvetica Neue Light"/>
                <a:sym typeface="Helvetica Neue Light"/>
              </a:defRPr>
            </a:lvl1pPr>
            <a:lvl2pPr marL="0" marR="0" lvl="1" indent="0" algn="r">
              <a:spcBef>
                <a:spcPts val="0"/>
              </a:spcBef>
              <a:spcAft>
                <a:spcPts val="0"/>
              </a:spcAft>
              <a:buClr>
                <a:srgbClr val="909090"/>
              </a:buClr>
              <a:buSzPts val="1200"/>
              <a:buFont typeface="Helvetica Neue Light"/>
              <a:buNone/>
              <a:defRPr sz="1200" b="0" i="0" u="none" strike="noStrike" cap="none">
                <a:solidFill>
                  <a:srgbClr val="909090"/>
                </a:solidFill>
                <a:latin typeface="Helvetica Neue Light"/>
                <a:ea typeface="Helvetica Neue Light"/>
                <a:cs typeface="Helvetica Neue Light"/>
                <a:sym typeface="Helvetica Neue Light"/>
              </a:defRPr>
            </a:lvl2pPr>
            <a:lvl3pPr marL="0" marR="0" lvl="2" indent="0" algn="r">
              <a:spcBef>
                <a:spcPts val="0"/>
              </a:spcBef>
              <a:spcAft>
                <a:spcPts val="0"/>
              </a:spcAft>
              <a:buClr>
                <a:srgbClr val="909090"/>
              </a:buClr>
              <a:buSzPts val="1200"/>
              <a:buFont typeface="Helvetica Neue Light"/>
              <a:buNone/>
              <a:defRPr sz="1200" b="0" i="0" u="none" strike="noStrike" cap="none">
                <a:solidFill>
                  <a:srgbClr val="909090"/>
                </a:solidFill>
                <a:latin typeface="Helvetica Neue Light"/>
                <a:ea typeface="Helvetica Neue Light"/>
                <a:cs typeface="Helvetica Neue Light"/>
                <a:sym typeface="Helvetica Neue Light"/>
              </a:defRPr>
            </a:lvl3pPr>
            <a:lvl4pPr marL="0" marR="0" lvl="3" indent="0" algn="r">
              <a:spcBef>
                <a:spcPts val="0"/>
              </a:spcBef>
              <a:spcAft>
                <a:spcPts val="0"/>
              </a:spcAft>
              <a:buClr>
                <a:srgbClr val="909090"/>
              </a:buClr>
              <a:buSzPts val="1200"/>
              <a:buFont typeface="Helvetica Neue Light"/>
              <a:buNone/>
              <a:defRPr sz="1200" b="0" i="0" u="none" strike="noStrike" cap="none">
                <a:solidFill>
                  <a:srgbClr val="909090"/>
                </a:solidFill>
                <a:latin typeface="Helvetica Neue Light"/>
                <a:ea typeface="Helvetica Neue Light"/>
                <a:cs typeface="Helvetica Neue Light"/>
                <a:sym typeface="Helvetica Neue Light"/>
              </a:defRPr>
            </a:lvl4pPr>
            <a:lvl5pPr marL="0" marR="0" lvl="4" indent="0" algn="r">
              <a:spcBef>
                <a:spcPts val="0"/>
              </a:spcBef>
              <a:spcAft>
                <a:spcPts val="0"/>
              </a:spcAft>
              <a:buClr>
                <a:srgbClr val="909090"/>
              </a:buClr>
              <a:buSzPts val="1200"/>
              <a:buFont typeface="Helvetica Neue Light"/>
              <a:buNone/>
              <a:defRPr sz="1200" b="0" i="0" u="none" strike="noStrike" cap="none">
                <a:solidFill>
                  <a:srgbClr val="909090"/>
                </a:solidFill>
                <a:latin typeface="Helvetica Neue Light"/>
                <a:ea typeface="Helvetica Neue Light"/>
                <a:cs typeface="Helvetica Neue Light"/>
                <a:sym typeface="Helvetica Neue Light"/>
              </a:defRPr>
            </a:lvl5pPr>
            <a:lvl6pPr marL="0" marR="0" lvl="5" indent="0" algn="r">
              <a:spcBef>
                <a:spcPts val="0"/>
              </a:spcBef>
              <a:spcAft>
                <a:spcPts val="0"/>
              </a:spcAft>
              <a:buClr>
                <a:srgbClr val="909090"/>
              </a:buClr>
              <a:buSzPts val="1200"/>
              <a:buFont typeface="Helvetica Neue Light"/>
              <a:buNone/>
              <a:defRPr sz="1200" b="0" i="0" u="none" strike="noStrike" cap="none">
                <a:solidFill>
                  <a:srgbClr val="909090"/>
                </a:solidFill>
                <a:latin typeface="Helvetica Neue Light"/>
                <a:ea typeface="Helvetica Neue Light"/>
                <a:cs typeface="Helvetica Neue Light"/>
                <a:sym typeface="Helvetica Neue Light"/>
              </a:defRPr>
            </a:lvl6pPr>
            <a:lvl7pPr marL="0" marR="0" lvl="6" indent="0" algn="r">
              <a:spcBef>
                <a:spcPts val="0"/>
              </a:spcBef>
              <a:spcAft>
                <a:spcPts val="0"/>
              </a:spcAft>
              <a:buClr>
                <a:srgbClr val="909090"/>
              </a:buClr>
              <a:buSzPts val="1200"/>
              <a:buFont typeface="Helvetica Neue Light"/>
              <a:buNone/>
              <a:defRPr sz="1200" b="0" i="0" u="none" strike="noStrike" cap="none">
                <a:solidFill>
                  <a:srgbClr val="909090"/>
                </a:solidFill>
                <a:latin typeface="Helvetica Neue Light"/>
                <a:ea typeface="Helvetica Neue Light"/>
                <a:cs typeface="Helvetica Neue Light"/>
                <a:sym typeface="Helvetica Neue Light"/>
              </a:defRPr>
            </a:lvl7pPr>
            <a:lvl8pPr marL="0" marR="0" lvl="7" indent="0" algn="r">
              <a:spcBef>
                <a:spcPts val="0"/>
              </a:spcBef>
              <a:spcAft>
                <a:spcPts val="0"/>
              </a:spcAft>
              <a:buClr>
                <a:srgbClr val="909090"/>
              </a:buClr>
              <a:buSzPts val="1200"/>
              <a:buFont typeface="Helvetica Neue Light"/>
              <a:buNone/>
              <a:defRPr sz="1200" b="0" i="0" u="none" strike="noStrike" cap="none">
                <a:solidFill>
                  <a:srgbClr val="909090"/>
                </a:solidFill>
                <a:latin typeface="Helvetica Neue Light"/>
                <a:ea typeface="Helvetica Neue Light"/>
                <a:cs typeface="Helvetica Neue Light"/>
                <a:sym typeface="Helvetica Neue Light"/>
              </a:defRPr>
            </a:lvl8pPr>
            <a:lvl9pPr marL="0" marR="0" lvl="8" indent="0" algn="r">
              <a:spcBef>
                <a:spcPts val="0"/>
              </a:spcBef>
              <a:spcAft>
                <a:spcPts val="0"/>
              </a:spcAft>
              <a:buClr>
                <a:srgbClr val="909090"/>
              </a:buClr>
              <a:buSzPts val="1200"/>
              <a:buFont typeface="Helvetica Neue Light"/>
              <a:buNone/>
              <a:defRPr sz="1200" b="0" i="0" u="none" strike="noStrike" cap="none">
                <a:solidFill>
                  <a:srgbClr val="90909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ext Full Width 1">
  <p:cSld name="Text Full Width 1">
    <p:spTree>
      <p:nvGrpSpPr>
        <p:cNvPr id="1" name="Shape 209"/>
        <p:cNvGrpSpPr/>
        <p:nvPr/>
      </p:nvGrpSpPr>
      <p:grpSpPr>
        <a:xfrm>
          <a:off x="0" y="0"/>
          <a:ext cx="0" cy="0"/>
          <a:chOff x="0" y="0"/>
          <a:chExt cx="0" cy="0"/>
        </a:xfrm>
      </p:grpSpPr>
      <p:sp>
        <p:nvSpPr>
          <p:cNvPr id="210" name="Google Shape;210;p34"/>
          <p:cNvSpPr txBox="1">
            <a:spLocks noGrp="1"/>
          </p:cNvSpPr>
          <p:nvPr>
            <p:ph type="title"/>
          </p:nvPr>
        </p:nvSpPr>
        <p:spPr>
          <a:xfrm>
            <a:off x="468630" y="273844"/>
            <a:ext cx="8200575" cy="701775"/>
          </a:xfrm>
          <a:prstGeom prst="rect">
            <a:avLst/>
          </a:prstGeom>
          <a:noFill/>
          <a:ln>
            <a:noFill/>
          </a:ln>
        </p:spPr>
        <p:txBody>
          <a:bodyPr spcFirstLastPara="1" wrap="square" lIns="68575" tIns="68575" rIns="68575" bIns="68575" anchor="ctr" anchorCtr="0">
            <a:noAutofit/>
          </a:bodyPr>
          <a:lstStyle>
            <a:lvl1pPr marR="0" lvl="0" algn="l">
              <a:lnSpc>
                <a:spcPct val="90000"/>
              </a:lnSpc>
              <a:spcBef>
                <a:spcPts val="0"/>
              </a:spcBef>
              <a:spcAft>
                <a:spcPts val="0"/>
              </a:spcAft>
              <a:buClr>
                <a:srgbClr val="168FDF"/>
              </a:buClr>
              <a:buSzPts val="2000"/>
              <a:buFont typeface="Gill Sans"/>
              <a:buNone/>
              <a:defRPr sz="2700" b="0" i="0" u="none" strike="noStrike" cap="none">
                <a:solidFill>
                  <a:srgbClr val="168FDF"/>
                </a:solidFill>
                <a:latin typeface="Gill Sans"/>
                <a:ea typeface="Gill Sans"/>
                <a:cs typeface="Gill Sans"/>
                <a:sym typeface="Gill Sans"/>
              </a:defRPr>
            </a:lvl1pPr>
            <a:lvl2pPr lvl="1" algn="l">
              <a:lnSpc>
                <a:spcPct val="100000"/>
              </a:lnSpc>
              <a:spcBef>
                <a:spcPts val="0"/>
              </a:spcBef>
              <a:spcAft>
                <a:spcPts val="0"/>
              </a:spcAft>
              <a:buSzPts val="800"/>
              <a:buFont typeface="Arial"/>
              <a:buNone/>
              <a:defRPr sz="1400"/>
            </a:lvl2pPr>
            <a:lvl3pPr lvl="2" algn="l">
              <a:lnSpc>
                <a:spcPct val="100000"/>
              </a:lnSpc>
              <a:spcBef>
                <a:spcPts val="0"/>
              </a:spcBef>
              <a:spcAft>
                <a:spcPts val="0"/>
              </a:spcAft>
              <a:buSzPts val="800"/>
              <a:buFont typeface="Arial"/>
              <a:buNone/>
              <a:defRPr sz="1400"/>
            </a:lvl3pPr>
            <a:lvl4pPr lvl="3" algn="l">
              <a:lnSpc>
                <a:spcPct val="100000"/>
              </a:lnSpc>
              <a:spcBef>
                <a:spcPts val="0"/>
              </a:spcBef>
              <a:spcAft>
                <a:spcPts val="0"/>
              </a:spcAft>
              <a:buSzPts val="800"/>
              <a:buFont typeface="Arial"/>
              <a:buNone/>
              <a:defRPr sz="1400"/>
            </a:lvl4pPr>
            <a:lvl5pPr lvl="4" algn="l">
              <a:lnSpc>
                <a:spcPct val="100000"/>
              </a:lnSpc>
              <a:spcBef>
                <a:spcPts val="0"/>
              </a:spcBef>
              <a:spcAft>
                <a:spcPts val="0"/>
              </a:spcAft>
              <a:buSzPts val="800"/>
              <a:buFont typeface="Arial"/>
              <a:buNone/>
              <a:defRPr sz="1400"/>
            </a:lvl5pPr>
            <a:lvl6pPr lvl="5" algn="l">
              <a:lnSpc>
                <a:spcPct val="100000"/>
              </a:lnSpc>
              <a:spcBef>
                <a:spcPts val="0"/>
              </a:spcBef>
              <a:spcAft>
                <a:spcPts val="0"/>
              </a:spcAft>
              <a:buSzPts val="800"/>
              <a:buFont typeface="Arial"/>
              <a:buNone/>
              <a:defRPr sz="1400"/>
            </a:lvl6pPr>
            <a:lvl7pPr lvl="6" algn="l">
              <a:lnSpc>
                <a:spcPct val="100000"/>
              </a:lnSpc>
              <a:spcBef>
                <a:spcPts val="0"/>
              </a:spcBef>
              <a:spcAft>
                <a:spcPts val="0"/>
              </a:spcAft>
              <a:buSzPts val="800"/>
              <a:buFont typeface="Arial"/>
              <a:buNone/>
              <a:defRPr sz="1400"/>
            </a:lvl7pPr>
            <a:lvl8pPr lvl="7" algn="l">
              <a:lnSpc>
                <a:spcPct val="100000"/>
              </a:lnSpc>
              <a:spcBef>
                <a:spcPts val="0"/>
              </a:spcBef>
              <a:spcAft>
                <a:spcPts val="0"/>
              </a:spcAft>
              <a:buSzPts val="800"/>
              <a:buFont typeface="Arial"/>
              <a:buNone/>
              <a:defRPr sz="1400"/>
            </a:lvl8pPr>
            <a:lvl9pPr lvl="8" algn="l">
              <a:lnSpc>
                <a:spcPct val="100000"/>
              </a:lnSpc>
              <a:spcBef>
                <a:spcPts val="0"/>
              </a:spcBef>
              <a:spcAft>
                <a:spcPts val="0"/>
              </a:spcAft>
              <a:buSzPts val="800"/>
              <a:buFont typeface="Arial"/>
              <a:buNone/>
              <a:defRPr sz="1400"/>
            </a:lvl9pPr>
          </a:lstStyle>
          <a:p>
            <a:endParaRPr/>
          </a:p>
        </p:txBody>
      </p:sp>
      <p:sp>
        <p:nvSpPr>
          <p:cNvPr id="211" name="Google Shape;211;p34"/>
          <p:cNvSpPr txBox="1">
            <a:spLocks noGrp="1"/>
          </p:cNvSpPr>
          <p:nvPr>
            <p:ph type="body" idx="1"/>
          </p:nvPr>
        </p:nvSpPr>
        <p:spPr>
          <a:xfrm>
            <a:off x="468630" y="1001316"/>
            <a:ext cx="8200575" cy="3263400"/>
          </a:xfrm>
          <a:prstGeom prst="rect">
            <a:avLst/>
          </a:prstGeom>
          <a:noFill/>
          <a:ln>
            <a:noFill/>
          </a:ln>
        </p:spPr>
        <p:txBody>
          <a:bodyPr spcFirstLastPara="1" wrap="square" lIns="68575" tIns="68575" rIns="68575" bIns="68575" anchor="t" anchorCtr="0">
            <a:noAutofit/>
          </a:bodyPr>
          <a:lstStyle>
            <a:lvl1pPr marL="457200" marR="0" lvl="0" indent="-330200" algn="l">
              <a:lnSpc>
                <a:spcPct val="100000"/>
              </a:lnSpc>
              <a:spcBef>
                <a:spcPts val="800"/>
              </a:spcBef>
              <a:spcAft>
                <a:spcPts val="0"/>
              </a:spcAft>
              <a:buClr>
                <a:srgbClr val="168FDF"/>
              </a:buClr>
              <a:buSzPts val="1600"/>
              <a:buFont typeface="Helvetica Neue"/>
              <a:buChar char="›"/>
              <a:defRPr sz="2100" b="0" i="0" u="none" strike="noStrike" cap="none">
                <a:solidFill>
                  <a:srgbClr val="2F2F2F"/>
                </a:solidFill>
                <a:latin typeface="Gill Sans"/>
                <a:ea typeface="Gill Sans"/>
                <a:cs typeface="Gill Sans"/>
                <a:sym typeface="Gill Sans"/>
              </a:defRPr>
            </a:lvl1pPr>
            <a:lvl2pPr marL="914400" marR="0" lvl="1" indent="-323850" algn="l">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2pPr>
            <a:lvl3pPr marL="1371600" marR="0" lvl="2" indent="-317500" algn="l">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Gill Sans"/>
                <a:ea typeface="Gill Sans"/>
                <a:cs typeface="Gill Sans"/>
                <a:sym typeface="Gill Sans"/>
              </a:defRPr>
            </a:lvl3pPr>
            <a:lvl4pPr marL="1828800" marR="0" lvl="3" indent="-311150" algn="l">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Gill Sans"/>
                <a:ea typeface="Gill Sans"/>
                <a:cs typeface="Gill Sans"/>
                <a:sym typeface="Gill Sans"/>
              </a:defRPr>
            </a:lvl4pPr>
            <a:lvl5pPr marL="2286000" marR="0" lvl="4" indent="-298450" algn="l">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Gill Sans"/>
                <a:ea typeface="Gill Sans"/>
                <a:cs typeface="Gill Sans"/>
                <a:sym typeface="Gill Sans"/>
              </a:defRPr>
            </a:lvl5pPr>
            <a:lvl6pPr marL="2743200" marR="0" lvl="5"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6pPr>
            <a:lvl7pPr marL="3200400" marR="0" lvl="6"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7pPr>
            <a:lvl8pPr marL="3657600" marR="0" lvl="7"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8pPr>
            <a:lvl9pPr marL="4114800" marR="0" lvl="8"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9pPr>
          </a:lstStyle>
          <a:p>
            <a:endParaRPr/>
          </a:p>
        </p:txBody>
      </p:sp>
      <p:cxnSp>
        <p:nvCxnSpPr>
          <p:cNvPr id="212" name="Google Shape;212;p34"/>
          <p:cNvCxnSpPr/>
          <p:nvPr/>
        </p:nvCxnSpPr>
        <p:spPr>
          <a:xfrm>
            <a:off x="308610" y="273844"/>
            <a:ext cx="0" cy="4581675"/>
          </a:xfrm>
          <a:prstGeom prst="straightConnector1">
            <a:avLst/>
          </a:prstGeom>
          <a:noFill/>
          <a:ln w="9525" cap="flat" cmpd="sng">
            <a:solidFill>
              <a:srgbClr val="168FDF"/>
            </a:solidFill>
            <a:prstDash val="solid"/>
            <a:miter lim="800000"/>
            <a:headEnd type="none" w="sm" len="sm"/>
            <a:tailEnd type="none" w="sm" len="sm"/>
          </a:ln>
        </p:spPr>
      </p:cxnSp>
      <p:pic>
        <p:nvPicPr>
          <p:cNvPr id="213" name="Google Shape;213;p34"/>
          <p:cNvPicPr preferRelativeResize="0"/>
          <p:nvPr/>
        </p:nvPicPr>
        <p:blipFill rotWithShape="1">
          <a:blip r:embed="rId2">
            <a:alphaModFix/>
          </a:blip>
          <a:srcRect/>
          <a:stretch/>
        </p:blipFill>
        <p:spPr>
          <a:xfrm>
            <a:off x="455313" y="4734018"/>
            <a:ext cx="2033132" cy="121351"/>
          </a:xfrm>
          <a:prstGeom prst="rect">
            <a:avLst/>
          </a:prstGeom>
          <a:noFill/>
          <a:ln>
            <a:noFill/>
          </a:ln>
        </p:spPr>
      </p:pic>
      <p:sp>
        <p:nvSpPr>
          <p:cNvPr id="214" name="Google Shape;214;p34"/>
          <p:cNvSpPr txBox="1">
            <a:spLocks noGrp="1"/>
          </p:cNvSpPr>
          <p:nvPr>
            <p:ph type="dt" idx="10"/>
          </p:nvPr>
        </p:nvSpPr>
        <p:spPr>
          <a:xfrm>
            <a:off x="8242917" y="4937760"/>
            <a:ext cx="618525" cy="205875"/>
          </a:xfrm>
          <a:prstGeom prst="rect">
            <a:avLst/>
          </a:prstGeom>
          <a:noFill/>
          <a:ln>
            <a:noFill/>
          </a:ln>
        </p:spPr>
        <p:txBody>
          <a:bodyPr spcFirstLastPara="1" wrap="square" lIns="68575" tIns="68575" rIns="68575" bIns="68575" anchor="ctr" anchorCtr="0">
            <a:noAutofit/>
          </a:bodyPr>
          <a:lstStyle>
            <a:lvl1pPr marR="0" lvl="0" algn="r">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R="0" lvl="1"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2pPr>
            <a:lvl3pPr marR="0" lvl="2"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3pPr>
            <a:lvl4pPr marR="0" lvl="3"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4pPr>
            <a:lvl5pPr marR="0" lvl="4"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5pPr>
            <a:lvl6pPr marR="0" lvl="5"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6pPr>
            <a:lvl7pPr marR="0" lvl="6"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7pPr>
            <a:lvl8pPr marR="0" lvl="7"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8pPr>
            <a:lvl9pPr marR="0" lvl="8"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9pPr>
          </a:lstStyle>
          <a:p>
            <a:endParaRPr/>
          </a:p>
        </p:txBody>
      </p:sp>
      <p:sp>
        <p:nvSpPr>
          <p:cNvPr id="215" name="Google Shape;215;p34"/>
          <p:cNvSpPr txBox="1">
            <a:spLocks noGrp="1"/>
          </p:cNvSpPr>
          <p:nvPr>
            <p:ph type="ftr" idx="11"/>
          </p:nvPr>
        </p:nvSpPr>
        <p:spPr>
          <a:xfrm>
            <a:off x="455536" y="4937760"/>
            <a:ext cx="2526525" cy="205875"/>
          </a:xfrm>
          <a:prstGeom prst="rect">
            <a:avLst/>
          </a:prstGeom>
          <a:noFill/>
          <a:ln>
            <a:noFill/>
          </a:ln>
        </p:spPr>
        <p:txBody>
          <a:bodyPr spcFirstLastPara="1" wrap="square" lIns="68575" tIns="68575" rIns="68575" bIns="68575" anchor="ctr" anchorCtr="0">
            <a:noAutofit/>
          </a:bodyPr>
          <a:lstStyle>
            <a:lvl1pPr marR="0" lvl="0" algn="l">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R="0" lvl="1"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2pPr>
            <a:lvl3pPr marR="0" lvl="2"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3pPr>
            <a:lvl4pPr marR="0" lvl="3"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4pPr>
            <a:lvl5pPr marR="0" lvl="4"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5pPr>
            <a:lvl6pPr marR="0" lvl="5"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6pPr>
            <a:lvl7pPr marR="0" lvl="6"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7pPr>
            <a:lvl8pPr marR="0" lvl="7"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8pPr>
            <a:lvl9pPr marR="0" lvl="8"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9pPr>
          </a:lstStyle>
          <a:p>
            <a:endParaRPr/>
          </a:p>
        </p:txBody>
      </p:sp>
      <p:sp>
        <p:nvSpPr>
          <p:cNvPr id="216" name="Google Shape;216;p34"/>
          <p:cNvSpPr txBox="1">
            <a:spLocks noGrp="1"/>
          </p:cNvSpPr>
          <p:nvPr>
            <p:ph type="sldNum" idx="12"/>
          </p:nvPr>
        </p:nvSpPr>
        <p:spPr>
          <a:xfrm>
            <a:off x="8868254" y="4937760"/>
            <a:ext cx="275625" cy="205875"/>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1pPr>
            <a:lvl2pPr marL="0" marR="0" lvl="1"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2pPr>
            <a:lvl3pPr marL="0" marR="0" lvl="2"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3pPr>
            <a:lvl4pPr marL="0" marR="0" lvl="3"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4pPr>
            <a:lvl5pPr marL="0" marR="0" lvl="4"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5pPr>
            <a:lvl6pPr marL="0" marR="0" lvl="5"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6pPr>
            <a:lvl7pPr marL="0" marR="0" lvl="6"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7pPr>
            <a:lvl8pPr marL="0" marR="0" lvl="7"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8pPr>
            <a:lvl9pPr marL="0" marR="0" lvl="8"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3" name="Rectangle 12"/>
          <p:cNvSpPr/>
          <p:nvPr userDrawn="1"/>
        </p:nvSpPr>
        <p:spPr>
          <a:xfrm>
            <a:off x="0" y="-1"/>
            <a:ext cx="9144000" cy="716056"/>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5" name="Date Placeholder 3"/>
          <p:cNvSpPr>
            <a:spLocks noGrp="1"/>
          </p:cNvSpPr>
          <p:nvPr>
            <p:ph type="dt" sz="half" idx="2"/>
          </p:nvPr>
        </p:nvSpPr>
        <p:spPr>
          <a:xfrm>
            <a:off x="54723" y="4866993"/>
            <a:ext cx="2701178" cy="273844"/>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8676528" y="4878144"/>
            <a:ext cx="455519" cy="273844"/>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236221" y="148373"/>
            <a:ext cx="8629650" cy="404078"/>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235744" y="853679"/>
            <a:ext cx="8629650" cy="38778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54512098"/>
      </p:ext>
    </p:extLst>
  </p:cSld>
  <p:clrMapOvr>
    <a:masterClrMapping/>
  </p:clrMapOvr>
  <p:transition>
    <p:wipe dir="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_Title and Content">
    <p:bg>
      <p:bgPr>
        <a:solidFill>
          <a:srgbClr val="1D1643"/>
        </a:solidFill>
        <a:effectLst/>
      </p:bgPr>
    </p:bg>
    <p:spTree>
      <p:nvGrpSpPr>
        <p:cNvPr id="1" name=""/>
        <p:cNvGrpSpPr/>
        <p:nvPr/>
      </p:nvGrpSpPr>
      <p:grpSpPr>
        <a:xfrm>
          <a:off x="0" y="0"/>
          <a:ext cx="0" cy="0"/>
          <a:chOff x="0" y="0"/>
          <a:chExt cx="0" cy="0"/>
        </a:xfrm>
      </p:grpSpPr>
      <p:sp>
        <p:nvSpPr>
          <p:cNvPr id="2" name="Rectangle 1"/>
          <p:cNvSpPr/>
          <p:nvPr userDrawn="1"/>
        </p:nvSpPr>
        <p:spPr>
          <a:xfrm flipV="1">
            <a:off x="0" y="1075038"/>
            <a:ext cx="9144000" cy="3929448"/>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3" name="Content Placeholder 2"/>
          <p:cNvSpPr>
            <a:spLocks noGrp="1"/>
          </p:cNvSpPr>
          <p:nvPr>
            <p:ph idx="1"/>
          </p:nvPr>
        </p:nvSpPr>
        <p:spPr>
          <a:xfrm>
            <a:off x="435895" y="1515878"/>
            <a:ext cx="8272211" cy="2741164"/>
          </a:xfrm>
        </p:spPr>
        <p:txBody>
          <a:bodyPr anchor="t"/>
          <a:lstStyle>
            <a:lvl1pPr>
              <a:defRPr sz="1800"/>
            </a:lvl1pPr>
            <a:lvl2pPr>
              <a:defRPr sz="1500"/>
            </a:lvl2pPr>
            <a:lvl3pPr>
              <a:defRPr sz="1350"/>
            </a:lvl3pPr>
            <a:lvl4pPr>
              <a:defRPr sz="1200"/>
            </a:lvl4pPr>
            <a:lvl5pPr>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5704464" y="4619424"/>
            <a:ext cx="2133599" cy="273844"/>
          </a:xfrm>
        </p:spPr>
        <p:txBody>
          <a:bodyPr/>
          <a:lstStyle/>
          <a:p>
            <a:fld id="{B61BEF0D-F0BB-DE4B-95CE-6DB70DBA9567}" type="datetimeFigureOut">
              <a:rPr lang="en-US" dirty="0"/>
              <a:pPr/>
              <a:t>6/16/21</a:t>
            </a:fld>
            <a:endParaRPr lang="en-US" dirty="0"/>
          </a:p>
        </p:txBody>
      </p:sp>
      <p:sp>
        <p:nvSpPr>
          <p:cNvPr id="5" name="Footer Placeholder 4"/>
          <p:cNvSpPr>
            <a:spLocks noGrp="1"/>
          </p:cNvSpPr>
          <p:nvPr>
            <p:ph type="ftr" sz="quarter" idx="11"/>
          </p:nvPr>
        </p:nvSpPr>
        <p:spPr>
          <a:xfrm>
            <a:off x="435894" y="4616180"/>
            <a:ext cx="5187908" cy="273844"/>
          </a:xfrm>
        </p:spPr>
        <p:txBody>
          <a:bodyPr/>
          <a:lstStyle/>
          <a:p>
            <a:endParaRPr lang="en-US" dirty="0"/>
          </a:p>
        </p:txBody>
      </p:sp>
      <p:sp>
        <p:nvSpPr>
          <p:cNvPr id="6" name="Slide Number Placeholder 5"/>
          <p:cNvSpPr>
            <a:spLocks noGrp="1"/>
          </p:cNvSpPr>
          <p:nvPr>
            <p:ph type="sldNum" sz="quarter" idx="12"/>
          </p:nvPr>
        </p:nvSpPr>
        <p:spPr>
          <a:xfrm>
            <a:off x="7918725" y="4619424"/>
            <a:ext cx="789381" cy="273844"/>
          </a:xfrm>
        </p:spPr>
        <p:txBody>
          <a:bodyPr/>
          <a:lstStyle/>
          <a:p>
            <a:fld id="{D57F1E4F-1CFF-5643-939E-217C01CDF565}" type="slidenum">
              <a:rPr lang="en-US" dirty="0"/>
              <a:pPr/>
              <a:t>‹#›</a:t>
            </a:fld>
            <a:endParaRPr lang="en-US" dirty="0"/>
          </a:p>
        </p:txBody>
      </p:sp>
      <p:sp>
        <p:nvSpPr>
          <p:cNvPr id="20" name="Title 1"/>
          <p:cNvSpPr>
            <a:spLocks noGrp="1"/>
          </p:cNvSpPr>
          <p:nvPr>
            <p:ph type="title"/>
          </p:nvPr>
        </p:nvSpPr>
        <p:spPr>
          <a:xfrm>
            <a:off x="435895" y="201602"/>
            <a:ext cx="6487076" cy="760350"/>
          </a:xfrm>
        </p:spPr>
        <p:txBody>
          <a:bodyPr anchor="ctr">
            <a:normAutofit/>
          </a:bodyPr>
          <a:lstStyle>
            <a:lvl1pPr>
              <a:defRPr sz="2400">
                <a:solidFill>
                  <a:schemeClr val="bg1"/>
                </a:solidFill>
              </a:defRPr>
            </a:lvl1pPr>
          </a:lstStyle>
          <a:p>
            <a:r>
              <a:rPr lang="en-US" dirty="0"/>
              <a:t>Click to edit Master title style</a:t>
            </a:r>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96649" y="336655"/>
            <a:ext cx="1315681" cy="490244"/>
          </a:xfrm>
          <a:prstGeom prst="rect">
            <a:avLst/>
          </a:prstGeom>
        </p:spPr>
      </p:pic>
    </p:spTree>
    <p:extLst>
      <p:ext uri="{BB962C8B-B14F-4D97-AF65-F5344CB8AC3E}">
        <p14:creationId xmlns:p14="http://schemas.microsoft.com/office/powerpoint/2010/main" val="61442063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ext Full Width">
  <p:cSld name="Text Full Width">
    <p:spTree>
      <p:nvGrpSpPr>
        <p:cNvPr id="1" name="Shape 223"/>
        <p:cNvGrpSpPr/>
        <p:nvPr/>
      </p:nvGrpSpPr>
      <p:grpSpPr>
        <a:xfrm>
          <a:off x="0" y="0"/>
          <a:ext cx="0" cy="0"/>
          <a:chOff x="0" y="0"/>
          <a:chExt cx="0" cy="0"/>
        </a:xfrm>
      </p:grpSpPr>
      <p:sp>
        <p:nvSpPr>
          <p:cNvPr id="224" name="Google Shape;224;p36"/>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25" name="Google Shape;225;p36"/>
          <p:cNvSpPr txBox="1">
            <a:spLocks noGrp="1"/>
          </p:cNvSpPr>
          <p:nvPr>
            <p:ph type="body" idx="1"/>
          </p:nvPr>
        </p:nvSpPr>
        <p:spPr>
          <a:xfrm>
            <a:off x="468630" y="1001316"/>
            <a:ext cx="820035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800"/>
              </a:spcBef>
              <a:spcAft>
                <a:spcPts val="0"/>
              </a:spcAft>
              <a:buSzPts val="2100"/>
              <a:buChar char="›"/>
              <a:defRPr sz="2100"/>
            </a:lvl1pPr>
            <a:lvl2pPr marL="914400" lvl="1" indent="-355600" algn="l">
              <a:lnSpc>
                <a:spcPct val="100000"/>
              </a:lnSpc>
              <a:spcBef>
                <a:spcPts val="400"/>
              </a:spcBef>
              <a:spcAft>
                <a:spcPts val="0"/>
              </a:spcAft>
              <a:buSzPts val="2000"/>
              <a:buChar char="›"/>
              <a:defRPr sz="2000"/>
            </a:lvl2pPr>
            <a:lvl3pPr marL="1371600" lvl="2" indent="-342900" algn="l">
              <a:lnSpc>
                <a:spcPct val="100000"/>
              </a:lnSpc>
              <a:spcBef>
                <a:spcPts val="400"/>
              </a:spcBef>
              <a:spcAft>
                <a:spcPts val="0"/>
              </a:spcAft>
              <a:buSzPts val="1800"/>
              <a:buChar char="›"/>
              <a:defRPr sz="1800"/>
            </a:lvl3pPr>
            <a:lvl4pPr marL="1828800" lvl="3" indent="-336550" algn="l">
              <a:lnSpc>
                <a:spcPct val="100000"/>
              </a:lnSpc>
              <a:spcBef>
                <a:spcPts val="400"/>
              </a:spcBef>
              <a:spcAft>
                <a:spcPts val="0"/>
              </a:spcAft>
              <a:buSzPts val="1700"/>
              <a:buChar char="›"/>
              <a:defRPr sz="1700"/>
            </a:lvl4pPr>
            <a:lvl5pPr marL="2286000" lvl="4" indent="-323850" algn="l">
              <a:lnSpc>
                <a:spcPct val="100000"/>
              </a:lnSpc>
              <a:spcBef>
                <a:spcPts val="400"/>
              </a:spcBef>
              <a:spcAft>
                <a:spcPts val="0"/>
              </a:spcAft>
              <a:buSzPts val="1500"/>
              <a:buChar char="›"/>
              <a:defRPr sz="15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226" name="Google Shape;226;p36"/>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pic>
        <p:nvPicPr>
          <p:cNvPr id="227" name="Google Shape;227;p36"/>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228" name="Google Shape;228;p36"/>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229" name="Google Shape;229;p36"/>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230" name="Google Shape;230;p36"/>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231" name="Google Shape;231;p36"/>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cSld>
  <p:clrMapOvr>
    <a:masterClrMapping/>
  </p:clrMapOvr>
  <p:transition>
    <p:fade thruBlk="1"/>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232"/>
        <p:cNvGrpSpPr/>
        <p:nvPr/>
      </p:nvGrpSpPr>
      <p:grpSpPr>
        <a:xfrm>
          <a:off x="0" y="0"/>
          <a:ext cx="0" cy="0"/>
          <a:chOff x="0" y="0"/>
          <a:chExt cx="0" cy="0"/>
        </a:xfrm>
      </p:grpSpPr>
      <p:sp>
        <p:nvSpPr>
          <p:cNvPr id="233" name="Google Shape;233;p37"/>
          <p:cNvSpPr txBox="1">
            <a:spLocks noGrp="1"/>
          </p:cNvSpPr>
          <p:nvPr>
            <p:ph type="ctrTitle"/>
          </p:nvPr>
        </p:nvSpPr>
        <p:spPr>
          <a:xfrm>
            <a:off x="628650" y="727472"/>
            <a:ext cx="4400550" cy="1790775"/>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chemeClr val="lt1"/>
              </a:buClr>
              <a:buSzPts val="3300"/>
              <a:buFont typeface="Gill Sans"/>
              <a:buNone/>
              <a:defRPr sz="3300">
                <a:solidFill>
                  <a:schemeClr val="lt1"/>
                </a:solidFill>
                <a:latin typeface="Gill Sans"/>
                <a:ea typeface="Gill Sans"/>
                <a:cs typeface="Gill Sans"/>
                <a:sym typeface="Gill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34" name="Google Shape;234;p37"/>
          <p:cNvSpPr txBox="1">
            <a:spLocks noGrp="1"/>
          </p:cNvSpPr>
          <p:nvPr>
            <p:ph type="subTitle" idx="1"/>
          </p:nvPr>
        </p:nvSpPr>
        <p:spPr>
          <a:xfrm>
            <a:off x="628650" y="2587228"/>
            <a:ext cx="4400550" cy="628425"/>
          </a:xfrm>
          <a:prstGeom prst="rect">
            <a:avLst/>
          </a:prstGeom>
          <a:noFill/>
          <a:ln>
            <a:noFill/>
          </a:ln>
        </p:spPr>
        <p:txBody>
          <a:bodyPr spcFirstLastPara="1" wrap="square" lIns="68575" tIns="34275" rIns="68575" bIns="34275" anchor="ctr" anchorCtr="0">
            <a:noAutofit/>
          </a:bodyPr>
          <a:lstStyle>
            <a:lvl1pPr lvl="0" algn="l">
              <a:lnSpc>
                <a:spcPct val="100000"/>
              </a:lnSpc>
              <a:spcBef>
                <a:spcPts val="800"/>
              </a:spcBef>
              <a:spcAft>
                <a:spcPts val="0"/>
              </a:spcAft>
              <a:buSzPts val="2100"/>
              <a:buNone/>
              <a:defRPr sz="2100">
                <a:solidFill>
                  <a:schemeClr val="lt1"/>
                </a:solidFill>
                <a:latin typeface="Gill Sans"/>
                <a:ea typeface="Gill Sans"/>
                <a:cs typeface="Gill Sans"/>
                <a:sym typeface="Gill Sans"/>
              </a:defRPr>
            </a:lvl1pPr>
            <a:lvl2pPr lvl="1" algn="ctr">
              <a:lnSpc>
                <a:spcPct val="100000"/>
              </a:lnSpc>
              <a:spcBef>
                <a:spcPts val="400"/>
              </a:spcBef>
              <a:spcAft>
                <a:spcPts val="0"/>
              </a:spcAft>
              <a:buSzPts val="1500"/>
              <a:buNone/>
              <a:defRPr sz="1500"/>
            </a:lvl2pPr>
            <a:lvl3pPr lvl="2" algn="ctr">
              <a:lnSpc>
                <a:spcPct val="100000"/>
              </a:lnSpc>
              <a:spcBef>
                <a:spcPts val="400"/>
              </a:spcBef>
              <a:spcAft>
                <a:spcPts val="0"/>
              </a:spcAft>
              <a:buSzPts val="1400"/>
              <a:buNone/>
              <a:defRPr sz="1400"/>
            </a:lvl3pPr>
            <a:lvl4pPr lvl="3" algn="ctr">
              <a:lnSpc>
                <a:spcPct val="100000"/>
              </a:lnSpc>
              <a:spcBef>
                <a:spcPts val="400"/>
              </a:spcBef>
              <a:spcAft>
                <a:spcPts val="0"/>
              </a:spcAft>
              <a:buSzPts val="1200"/>
              <a:buNone/>
              <a:defRPr sz="1200"/>
            </a:lvl4pPr>
            <a:lvl5pPr lvl="4" algn="ctr">
              <a:lnSpc>
                <a:spcPct val="100000"/>
              </a:lnSpc>
              <a:spcBef>
                <a:spcPts val="400"/>
              </a:spcBef>
              <a:spcAft>
                <a:spcPts val="0"/>
              </a:spcAft>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pic>
        <p:nvPicPr>
          <p:cNvPr id="235" name="Google Shape;235;p37" descr="A picture containing thing&#10;&#10;Description generated with high confidence"/>
          <p:cNvPicPr preferRelativeResize="0"/>
          <p:nvPr/>
        </p:nvPicPr>
        <p:blipFill rotWithShape="1">
          <a:blip r:embed="rId3">
            <a:alphaModFix/>
          </a:blip>
          <a:srcRect/>
          <a:stretch/>
        </p:blipFill>
        <p:spPr>
          <a:xfrm>
            <a:off x="628650" y="4376968"/>
            <a:ext cx="3771900" cy="225131"/>
          </a:xfrm>
          <a:prstGeom prst="rect">
            <a:avLst/>
          </a:prstGeom>
          <a:noFill/>
          <a:ln>
            <a:noFill/>
          </a:ln>
        </p:spPr>
      </p:pic>
      <p:sp>
        <p:nvSpPr>
          <p:cNvPr id="236" name="Google Shape;236;p37"/>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chemeClr val="lt1"/>
              </a:buClr>
              <a:buSzPts val="1100"/>
              <a:buFont typeface="Gill Sans"/>
              <a:buNone/>
              <a:defRPr sz="800">
                <a:solidFill>
                  <a:schemeClr val="lt1"/>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237" name="Google Shape;237;p37"/>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chemeClr val="lt1"/>
              </a:buClr>
              <a:buSzPts val="1100"/>
              <a:buFont typeface="Gill Sans"/>
              <a:buNone/>
              <a:defRPr sz="800">
                <a:solidFill>
                  <a:schemeClr val="lt1"/>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238" name="Google Shape;238;p37"/>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1pPr>
            <a:lvl2pPr marL="0" marR="0" lvl="1"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2pPr>
            <a:lvl3pPr marL="0" marR="0" lvl="2"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3pPr>
            <a:lvl4pPr marL="0" marR="0" lvl="3"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4pPr>
            <a:lvl5pPr marL="0" marR="0" lvl="4"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5pPr>
            <a:lvl6pPr marL="0" marR="0" lvl="5"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6pPr>
            <a:lvl7pPr marL="0" marR="0" lvl="6"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7pPr>
            <a:lvl8pPr marL="0" marR="0" lvl="7"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8pPr>
            <a:lvl9pPr marL="0" marR="0" lvl="8"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239" name="Google Shape;239;p37"/>
          <p:cNvPicPr preferRelativeResize="0"/>
          <p:nvPr/>
        </p:nvPicPr>
        <p:blipFill rotWithShape="1">
          <a:blip r:embed="rId4">
            <a:alphaModFix/>
          </a:blip>
          <a:srcRect/>
          <a:stretch/>
        </p:blipFill>
        <p:spPr>
          <a:xfrm>
            <a:off x="614796" y="3919437"/>
            <a:ext cx="2750129" cy="258512"/>
          </a:xfrm>
          <a:prstGeom prst="rect">
            <a:avLst/>
          </a:prstGeom>
          <a:noFill/>
          <a:ln>
            <a:noFill/>
          </a:ln>
        </p:spPr>
      </p:pic>
    </p:spTree>
  </p:cSld>
  <p:clrMapOvr>
    <a:masterClrMapping/>
  </p:clrMapOvr>
  <p:transition>
    <p:fade thruBlk="1"/>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ext Full Width 1 1">
  <p:cSld name="Text Full Width 1 1">
    <p:bg>
      <p:bgPr>
        <a:solidFill>
          <a:schemeClr val="lt1"/>
        </a:solidFill>
        <a:effectLst/>
      </p:bgPr>
    </p:bg>
    <p:spTree>
      <p:nvGrpSpPr>
        <p:cNvPr id="1" name="Shape 240"/>
        <p:cNvGrpSpPr/>
        <p:nvPr/>
      </p:nvGrpSpPr>
      <p:grpSpPr>
        <a:xfrm>
          <a:off x="0" y="0"/>
          <a:ext cx="0" cy="0"/>
          <a:chOff x="0" y="0"/>
          <a:chExt cx="0" cy="0"/>
        </a:xfrm>
      </p:grpSpPr>
      <p:sp>
        <p:nvSpPr>
          <p:cNvPr id="241" name="Google Shape;241;p38"/>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42" name="Google Shape;242;p38"/>
          <p:cNvSpPr txBox="1">
            <a:spLocks noGrp="1"/>
          </p:cNvSpPr>
          <p:nvPr>
            <p:ph type="body" idx="1"/>
          </p:nvPr>
        </p:nvSpPr>
        <p:spPr>
          <a:xfrm>
            <a:off x="468630" y="1001316"/>
            <a:ext cx="820035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800"/>
              </a:spcBef>
              <a:spcAft>
                <a:spcPts val="0"/>
              </a:spcAft>
              <a:buSzPts val="2100"/>
              <a:buChar char="›"/>
              <a:defRPr sz="2100"/>
            </a:lvl1pPr>
            <a:lvl2pPr marL="914400" lvl="1" indent="-355600" algn="l">
              <a:lnSpc>
                <a:spcPct val="100000"/>
              </a:lnSpc>
              <a:spcBef>
                <a:spcPts val="400"/>
              </a:spcBef>
              <a:spcAft>
                <a:spcPts val="0"/>
              </a:spcAft>
              <a:buSzPts val="2000"/>
              <a:buChar char="›"/>
              <a:defRPr sz="2000"/>
            </a:lvl2pPr>
            <a:lvl3pPr marL="1371600" lvl="2" indent="-342900" algn="l">
              <a:lnSpc>
                <a:spcPct val="100000"/>
              </a:lnSpc>
              <a:spcBef>
                <a:spcPts val="400"/>
              </a:spcBef>
              <a:spcAft>
                <a:spcPts val="0"/>
              </a:spcAft>
              <a:buSzPts val="1800"/>
              <a:buChar char="›"/>
              <a:defRPr sz="1800"/>
            </a:lvl3pPr>
            <a:lvl4pPr marL="1828800" lvl="3" indent="-336550" algn="l">
              <a:lnSpc>
                <a:spcPct val="100000"/>
              </a:lnSpc>
              <a:spcBef>
                <a:spcPts val="400"/>
              </a:spcBef>
              <a:spcAft>
                <a:spcPts val="0"/>
              </a:spcAft>
              <a:buSzPts val="1700"/>
              <a:buChar char="›"/>
              <a:defRPr sz="1700"/>
            </a:lvl4pPr>
            <a:lvl5pPr marL="2286000" lvl="4" indent="-323850" algn="l">
              <a:lnSpc>
                <a:spcPct val="100000"/>
              </a:lnSpc>
              <a:spcBef>
                <a:spcPts val="400"/>
              </a:spcBef>
              <a:spcAft>
                <a:spcPts val="0"/>
              </a:spcAft>
              <a:buSzPts val="1500"/>
              <a:buChar char="›"/>
              <a:defRPr sz="15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243" name="Google Shape;243;p38"/>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pic>
        <p:nvPicPr>
          <p:cNvPr id="244" name="Google Shape;244;p38"/>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245" name="Google Shape;245;p38"/>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246" name="Google Shape;246;p38"/>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cSld>
  <p:clrMapOvr>
    <a:masterClrMapping/>
  </p:clrMapOvr>
  <p:transition>
    <p:fade thruBlk="1"/>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247"/>
        <p:cNvGrpSpPr/>
        <p:nvPr/>
      </p:nvGrpSpPr>
      <p:grpSpPr>
        <a:xfrm>
          <a:off x="0" y="0"/>
          <a:ext cx="0" cy="0"/>
          <a:chOff x="0" y="0"/>
          <a:chExt cx="0" cy="0"/>
        </a:xfrm>
      </p:grpSpPr>
      <p:sp>
        <p:nvSpPr>
          <p:cNvPr id="248" name="Google Shape;248;p39"/>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249" name="Google Shape;249;p39"/>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pic>
        <p:nvPicPr>
          <p:cNvPr id="250" name="Google Shape;250;p39"/>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251" name="Google Shape;251;p39"/>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252" name="Google Shape;252;p39"/>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253" name="Google Shape;253;p39"/>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cSld>
  <p:clrMapOvr>
    <a:masterClrMapping/>
  </p:clrMapOvr>
  <p:transition>
    <p:fade thruBlk="1"/>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ransition Dark">
  <p:cSld name="Transition Dark">
    <p:bg>
      <p:bgPr>
        <a:solidFill>
          <a:srgbClr val="00183C"/>
        </a:solidFill>
        <a:effectLst/>
      </p:bgPr>
    </p:bg>
    <p:spTree>
      <p:nvGrpSpPr>
        <p:cNvPr id="1" name="Shape 254"/>
        <p:cNvGrpSpPr/>
        <p:nvPr/>
      </p:nvGrpSpPr>
      <p:grpSpPr>
        <a:xfrm>
          <a:off x="0" y="0"/>
          <a:ext cx="0" cy="0"/>
          <a:chOff x="0" y="0"/>
          <a:chExt cx="0" cy="0"/>
        </a:xfrm>
      </p:grpSpPr>
      <p:sp>
        <p:nvSpPr>
          <p:cNvPr id="255" name="Google Shape;255;p40"/>
          <p:cNvSpPr txBox="1">
            <a:spLocks noGrp="1"/>
          </p:cNvSpPr>
          <p:nvPr>
            <p:ph type="title"/>
          </p:nvPr>
        </p:nvSpPr>
        <p:spPr>
          <a:xfrm>
            <a:off x="457200" y="1835944"/>
            <a:ext cx="8229600" cy="994275"/>
          </a:xfrm>
          <a:prstGeom prst="rect">
            <a:avLst/>
          </a:prstGeom>
          <a:noFill/>
          <a:ln>
            <a:noFill/>
          </a:ln>
        </p:spPr>
        <p:txBody>
          <a:bodyPr spcFirstLastPara="1" wrap="square" lIns="68575" tIns="34275" rIns="68575" bIns="34275" anchor="ctr" anchorCtr="0">
            <a:noAutofit/>
          </a:bodyPr>
          <a:lstStyle>
            <a:lvl1pPr lvl="0" algn="ctr">
              <a:lnSpc>
                <a:spcPct val="90000"/>
              </a:lnSpc>
              <a:spcBef>
                <a:spcPts val="0"/>
              </a:spcBef>
              <a:spcAft>
                <a:spcPts val="0"/>
              </a:spcAft>
              <a:buClr>
                <a:schemeClr val="lt1"/>
              </a:buClr>
              <a:buSzPts val="2700"/>
              <a:buFont typeface="Gill Sans"/>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pic>
        <p:nvPicPr>
          <p:cNvPr id="256" name="Google Shape;256;p40"/>
          <p:cNvPicPr preferRelativeResize="0"/>
          <p:nvPr/>
        </p:nvPicPr>
        <p:blipFill rotWithShape="1">
          <a:blip r:embed="rId2">
            <a:alphaModFix/>
          </a:blip>
          <a:srcRect/>
          <a:stretch/>
        </p:blipFill>
        <p:spPr>
          <a:xfrm>
            <a:off x="3555434" y="4336513"/>
            <a:ext cx="2033131" cy="121351"/>
          </a:xfrm>
          <a:prstGeom prst="rect">
            <a:avLst/>
          </a:prstGeom>
          <a:noFill/>
          <a:ln>
            <a:noFill/>
          </a:ln>
        </p:spPr>
      </p:pic>
      <p:sp>
        <p:nvSpPr>
          <p:cNvPr id="257" name="Google Shape;257;p40"/>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chemeClr val="lt1"/>
              </a:buClr>
              <a:buSzPts val="1100"/>
              <a:buFont typeface="Gill Sans"/>
              <a:buNone/>
              <a:defRPr sz="800">
                <a:solidFill>
                  <a:schemeClr val="lt1"/>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258" name="Google Shape;258;p40"/>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chemeClr val="lt1"/>
              </a:buClr>
              <a:buSzPts val="1100"/>
              <a:buFont typeface="Gill Sans"/>
              <a:buNone/>
              <a:defRPr sz="800">
                <a:solidFill>
                  <a:schemeClr val="lt1"/>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259" name="Google Shape;259;p40"/>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1pPr>
            <a:lvl2pPr marL="0" marR="0" lvl="1"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2pPr>
            <a:lvl3pPr marL="0" marR="0" lvl="2"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3pPr>
            <a:lvl4pPr marL="0" marR="0" lvl="3"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4pPr>
            <a:lvl5pPr marL="0" marR="0" lvl="4"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5pPr>
            <a:lvl6pPr marL="0" marR="0" lvl="5"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6pPr>
            <a:lvl7pPr marL="0" marR="0" lvl="6"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7pPr>
            <a:lvl8pPr marL="0" marR="0" lvl="7"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8pPr>
            <a:lvl9pPr marL="0" marR="0" lvl="8"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260" name="Google Shape;260;p40"/>
          <p:cNvPicPr preferRelativeResize="0"/>
          <p:nvPr/>
        </p:nvPicPr>
        <p:blipFill rotWithShape="1">
          <a:blip r:embed="rId3">
            <a:alphaModFix/>
          </a:blip>
          <a:srcRect/>
          <a:stretch/>
        </p:blipFill>
        <p:spPr>
          <a:xfrm>
            <a:off x="3867027" y="4571999"/>
            <a:ext cx="1379465" cy="129670"/>
          </a:xfrm>
          <a:prstGeom prst="rect">
            <a:avLst/>
          </a:prstGeom>
          <a:noFill/>
          <a:ln>
            <a:noFill/>
          </a:ln>
        </p:spPr>
      </p:pic>
    </p:spTree>
  </p:cSld>
  <p:clrMapOvr>
    <a:masterClrMapping/>
  </p:clrMapOvr>
  <p:transition>
    <p:fade thruBlk="1"/>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Multiple Round Image">
  <p:cSld name="Multiple Round Image">
    <p:spTree>
      <p:nvGrpSpPr>
        <p:cNvPr id="1" name="Shape 261"/>
        <p:cNvGrpSpPr/>
        <p:nvPr/>
      </p:nvGrpSpPr>
      <p:grpSpPr>
        <a:xfrm>
          <a:off x="0" y="0"/>
          <a:ext cx="0" cy="0"/>
          <a:chOff x="0" y="0"/>
          <a:chExt cx="0" cy="0"/>
        </a:xfrm>
      </p:grpSpPr>
      <p:sp>
        <p:nvSpPr>
          <p:cNvPr id="262" name="Google Shape;262;p41"/>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263" name="Google Shape;263;p41"/>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pic>
        <p:nvPicPr>
          <p:cNvPr id="264" name="Google Shape;264;p41"/>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265" name="Google Shape;265;p41"/>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266" name="Google Shape;266;p41"/>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267" name="Google Shape;267;p41"/>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
        <p:nvSpPr>
          <p:cNvPr id="268" name="Google Shape;268;p41"/>
          <p:cNvSpPr>
            <a:spLocks noGrp="1"/>
          </p:cNvSpPr>
          <p:nvPr>
            <p:ph type="pic" idx="2"/>
          </p:nvPr>
        </p:nvSpPr>
        <p:spPr>
          <a:xfrm>
            <a:off x="703162" y="1103413"/>
            <a:ext cx="3502800" cy="3502800"/>
          </a:xfrm>
          <a:prstGeom prst="ellipse">
            <a:avLst/>
          </a:prstGeom>
          <a:solidFill>
            <a:schemeClr val="lt1"/>
          </a:solidFill>
          <a:ln>
            <a:noFill/>
          </a:ln>
        </p:spPr>
        <p:txBody>
          <a:bodyPr spcFirstLastPara="1" wrap="square" lIns="68575" tIns="34275" rIns="68575" bIns="34275" anchor="t" anchorCtr="0">
            <a:noAutofit/>
          </a:bodyPr>
          <a:lstStyle>
            <a:lvl1pPr marR="0" lvl="0" algn="l" rtl="0">
              <a:lnSpc>
                <a:spcPct val="100000"/>
              </a:lnSpc>
              <a:spcBef>
                <a:spcPts val="800"/>
              </a:spcBef>
              <a:spcAft>
                <a:spcPts val="0"/>
              </a:spcAft>
              <a:buClr>
                <a:srgbClr val="168FDF"/>
              </a:buClr>
              <a:buSzPts val="2100"/>
              <a:buFont typeface="Helvetica Neue"/>
              <a:buChar char="›"/>
              <a:defRPr sz="2100" b="0" i="0" u="none" strike="noStrike" cap="none">
                <a:solidFill>
                  <a:srgbClr val="2F2F2F"/>
                </a:solidFill>
                <a:latin typeface="Gill Sans"/>
                <a:ea typeface="Gill Sans"/>
                <a:cs typeface="Gill Sans"/>
                <a:sym typeface="Gill Sans"/>
              </a:defRPr>
            </a:lvl1pPr>
            <a:lvl2pPr marR="0" lvl="1" algn="l" rtl="0">
              <a:lnSpc>
                <a:spcPct val="100000"/>
              </a:lnSpc>
              <a:spcBef>
                <a:spcPts val="4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2pPr>
            <a:lvl3pPr marR="0" lvl="2" algn="l" rtl="0">
              <a:lnSpc>
                <a:spcPct val="100000"/>
              </a:lnSpc>
              <a:spcBef>
                <a:spcPts val="400"/>
              </a:spcBef>
              <a:spcAft>
                <a:spcPts val="0"/>
              </a:spcAft>
              <a:buClr>
                <a:srgbClr val="168FDF"/>
              </a:buClr>
              <a:buSzPts val="1800"/>
              <a:buFont typeface="Helvetica Neue"/>
              <a:buChar char="›"/>
              <a:defRPr sz="1800" b="0" i="0" u="none" strike="noStrike" cap="none">
                <a:solidFill>
                  <a:srgbClr val="2F2F2F"/>
                </a:solidFill>
                <a:latin typeface="Gill Sans"/>
                <a:ea typeface="Gill Sans"/>
                <a:cs typeface="Gill Sans"/>
                <a:sym typeface="Gill Sans"/>
              </a:defRPr>
            </a:lvl3pPr>
            <a:lvl4pPr marR="0" lvl="3" algn="l" rtl="0">
              <a:lnSpc>
                <a:spcPct val="100000"/>
              </a:lnSpc>
              <a:spcBef>
                <a:spcPts val="400"/>
              </a:spcBef>
              <a:spcAft>
                <a:spcPts val="0"/>
              </a:spcAft>
              <a:buClr>
                <a:srgbClr val="168FDF"/>
              </a:buClr>
              <a:buSzPts val="1700"/>
              <a:buFont typeface="Helvetica Neue"/>
              <a:buChar char="›"/>
              <a:defRPr sz="1700" b="0" i="0" u="none" strike="noStrike" cap="none">
                <a:solidFill>
                  <a:srgbClr val="2F2F2F"/>
                </a:solidFill>
                <a:latin typeface="Gill Sans"/>
                <a:ea typeface="Gill Sans"/>
                <a:cs typeface="Gill Sans"/>
                <a:sym typeface="Gill Sans"/>
              </a:defRPr>
            </a:lvl4pPr>
            <a:lvl5pPr marR="0" lvl="4" algn="l" rtl="0">
              <a:lnSpc>
                <a:spcPct val="100000"/>
              </a:lnSpc>
              <a:spcBef>
                <a:spcPts val="400"/>
              </a:spcBef>
              <a:spcAft>
                <a:spcPts val="0"/>
              </a:spcAft>
              <a:buClr>
                <a:srgbClr val="168FDF"/>
              </a:buClr>
              <a:buSzPts val="1500"/>
              <a:buFont typeface="Helvetica Neue"/>
              <a:buChar char="›"/>
              <a:defRPr sz="1500" b="0" i="0" u="none" strike="noStrike" cap="none">
                <a:solidFill>
                  <a:srgbClr val="2F2F2F"/>
                </a:solidFill>
                <a:latin typeface="Gill Sans"/>
                <a:ea typeface="Gill Sans"/>
                <a:cs typeface="Gill Sans"/>
                <a:sym typeface="Gill Sans"/>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9pPr>
          </a:lstStyle>
          <a:p>
            <a:endParaRPr/>
          </a:p>
        </p:txBody>
      </p:sp>
      <p:sp>
        <p:nvSpPr>
          <p:cNvPr id="269" name="Google Shape;269;p41"/>
          <p:cNvSpPr>
            <a:spLocks noGrp="1"/>
          </p:cNvSpPr>
          <p:nvPr>
            <p:ph type="pic" idx="3"/>
          </p:nvPr>
        </p:nvSpPr>
        <p:spPr>
          <a:xfrm>
            <a:off x="5049468" y="1103413"/>
            <a:ext cx="3502800" cy="3502800"/>
          </a:xfrm>
          <a:prstGeom prst="ellipse">
            <a:avLst/>
          </a:prstGeom>
          <a:solidFill>
            <a:schemeClr val="lt1"/>
          </a:solidFill>
          <a:ln>
            <a:noFill/>
          </a:ln>
        </p:spPr>
        <p:txBody>
          <a:bodyPr spcFirstLastPara="1" wrap="square" lIns="68575" tIns="34275" rIns="68575" bIns="34275" anchor="t" anchorCtr="0">
            <a:noAutofit/>
          </a:bodyPr>
          <a:lstStyle>
            <a:lvl1pPr marR="0" lvl="0" algn="l" rtl="0">
              <a:lnSpc>
                <a:spcPct val="100000"/>
              </a:lnSpc>
              <a:spcBef>
                <a:spcPts val="800"/>
              </a:spcBef>
              <a:spcAft>
                <a:spcPts val="0"/>
              </a:spcAft>
              <a:buClr>
                <a:srgbClr val="168FDF"/>
              </a:buClr>
              <a:buSzPts val="2100"/>
              <a:buFont typeface="Helvetica Neue"/>
              <a:buChar char="›"/>
              <a:defRPr sz="2100" b="0" i="0" u="none" strike="noStrike" cap="none">
                <a:solidFill>
                  <a:srgbClr val="2F2F2F"/>
                </a:solidFill>
                <a:latin typeface="Gill Sans"/>
                <a:ea typeface="Gill Sans"/>
                <a:cs typeface="Gill Sans"/>
                <a:sym typeface="Gill Sans"/>
              </a:defRPr>
            </a:lvl1pPr>
            <a:lvl2pPr marR="0" lvl="1" algn="l" rtl="0">
              <a:lnSpc>
                <a:spcPct val="100000"/>
              </a:lnSpc>
              <a:spcBef>
                <a:spcPts val="4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2pPr>
            <a:lvl3pPr marR="0" lvl="2" algn="l" rtl="0">
              <a:lnSpc>
                <a:spcPct val="100000"/>
              </a:lnSpc>
              <a:spcBef>
                <a:spcPts val="400"/>
              </a:spcBef>
              <a:spcAft>
                <a:spcPts val="0"/>
              </a:spcAft>
              <a:buClr>
                <a:srgbClr val="168FDF"/>
              </a:buClr>
              <a:buSzPts val="1800"/>
              <a:buFont typeface="Helvetica Neue"/>
              <a:buChar char="›"/>
              <a:defRPr sz="1800" b="0" i="0" u="none" strike="noStrike" cap="none">
                <a:solidFill>
                  <a:srgbClr val="2F2F2F"/>
                </a:solidFill>
                <a:latin typeface="Gill Sans"/>
                <a:ea typeface="Gill Sans"/>
                <a:cs typeface="Gill Sans"/>
                <a:sym typeface="Gill Sans"/>
              </a:defRPr>
            </a:lvl3pPr>
            <a:lvl4pPr marR="0" lvl="3" algn="l" rtl="0">
              <a:lnSpc>
                <a:spcPct val="100000"/>
              </a:lnSpc>
              <a:spcBef>
                <a:spcPts val="400"/>
              </a:spcBef>
              <a:spcAft>
                <a:spcPts val="0"/>
              </a:spcAft>
              <a:buClr>
                <a:srgbClr val="168FDF"/>
              </a:buClr>
              <a:buSzPts val="1700"/>
              <a:buFont typeface="Helvetica Neue"/>
              <a:buChar char="›"/>
              <a:defRPr sz="1700" b="0" i="0" u="none" strike="noStrike" cap="none">
                <a:solidFill>
                  <a:srgbClr val="2F2F2F"/>
                </a:solidFill>
                <a:latin typeface="Gill Sans"/>
                <a:ea typeface="Gill Sans"/>
                <a:cs typeface="Gill Sans"/>
                <a:sym typeface="Gill Sans"/>
              </a:defRPr>
            </a:lvl4pPr>
            <a:lvl5pPr marR="0" lvl="4" algn="l" rtl="0">
              <a:lnSpc>
                <a:spcPct val="100000"/>
              </a:lnSpc>
              <a:spcBef>
                <a:spcPts val="400"/>
              </a:spcBef>
              <a:spcAft>
                <a:spcPts val="0"/>
              </a:spcAft>
              <a:buClr>
                <a:srgbClr val="168FDF"/>
              </a:buClr>
              <a:buSzPts val="1500"/>
              <a:buFont typeface="Helvetica Neue"/>
              <a:buChar char="›"/>
              <a:defRPr sz="1500" b="0" i="0" u="none" strike="noStrike" cap="none">
                <a:solidFill>
                  <a:srgbClr val="2F2F2F"/>
                </a:solidFill>
                <a:latin typeface="Gill Sans"/>
                <a:ea typeface="Gill Sans"/>
                <a:cs typeface="Gill Sans"/>
                <a:sym typeface="Gill Sans"/>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9pPr>
          </a:lstStyle>
          <a:p>
            <a:endParaRPr/>
          </a:p>
        </p:txBody>
      </p:sp>
      <p:pic>
        <p:nvPicPr>
          <p:cNvPr id="270" name="Google Shape;270;p41"/>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cSld>
  <p:clrMapOvr>
    <a:masterClrMapping/>
  </p:clrMapOvr>
  <p:transition>
    <p:fade thruBlk="1"/>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Multiple Square Image">
  <p:cSld name="Multiple Square Image">
    <p:spTree>
      <p:nvGrpSpPr>
        <p:cNvPr id="1" name="Shape 271"/>
        <p:cNvGrpSpPr/>
        <p:nvPr/>
      </p:nvGrpSpPr>
      <p:grpSpPr>
        <a:xfrm>
          <a:off x="0" y="0"/>
          <a:ext cx="0" cy="0"/>
          <a:chOff x="0" y="0"/>
          <a:chExt cx="0" cy="0"/>
        </a:xfrm>
      </p:grpSpPr>
      <p:sp>
        <p:nvSpPr>
          <p:cNvPr id="272" name="Google Shape;272;p42"/>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273" name="Google Shape;273;p42"/>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pic>
        <p:nvPicPr>
          <p:cNvPr id="274" name="Google Shape;274;p42"/>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275" name="Google Shape;275;p42"/>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276" name="Google Shape;276;p42"/>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277" name="Google Shape;277;p42"/>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
        <p:nvSpPr>
          <p:cNvPr id="278" name="Google Shape;278;p42"/>
          <p:cNvSpPr>
            <a:spLocks noGrp="1"/>
          </p:cNvSpPr>
          <p:nvPr>
            <p:ph type="pic" idx="2"/>
          </p:nvPr>
        </p:nvSpPr>
        <p:spPr>
          <a:xfrm>
            <a:off x="468631" y="1057992"/>
            <a:ext cx="4097475" cy="3617100"/>
          </a:xfrm>
          <a:prstGeom prst="rect">
            <a:avLst/>
          </a:prstGeom>
          <a:solidFill>
            <a:schemeClr val="lt1"/>
          </a:solidFill>
          <a:ln>
            <a:noFill/>
          </a:ln>
        </p:spPr>
        <p:txBody>
          <a:bodyPr spcFirstLastPara="1" wrap="square" lIns="68575" tIns="34275" rIns="68575" bIns="34275" anchor="t" anchorCtr="0">
            <a:noAutofit/>
          </a:bodyPr>
          <a:lstStyle>
            <a:lvl1pPr marR="0" lvl="0" algn="l" rtl="0">
              <a:lnSpc>
                <a:spcPct val="100000"/>
              </a:lnSpc>
              <a:spcBef>
                <a:spcPts val="800"/>
              </a:spcBef>
              <a:spcAft>
                <a:spcPts val="0"/>
              </a:spcAft>
              <a:buClr>
                <a:srgbClr val="168FDF"/>
              </a:buClr>
              <a:buSzPts val="2100"/>
              <a:buFont typeface="Helvetica Neue"/>
              <a:buChar char="›"/>
              <a:defRPr sz="2100" b="0" i="0" u="none" strike="noStrike" cap="none">
                <a:solidFill>
                  <a:srgbClr val="2F2F2F"/>
                </a:solidFill>
                <a:latin typeface="Gill Sans"/>
                <a:ea typeface="Gill Sans"/>
                <a:cs typeface="Gill Sans"/>
                <a:sym typeface="Gill Sans"/>
              </a:defRPr>
            </a:lvl1pPr>
            <a:lvl2pPr marR="0" lvl="1" algn="l" rtl="0">
              <a:lnSpc>
                <a:spcPct val="100000"/>
              </a:lnSpc>
              <a:spcBef>
                <a:spcPts val="4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2pPr>
            <a:lvl3pPr marR="0" lvl="2" algn="l" rtl="0">
              <a:lnSpc>
                <a:spcPct val="100000"/>
              </a:lnSpc>
              <a:spcBef>
                <a:spcPts val="400"/>
              </a:spcBef>
              <a:spcAft>
                <a:spcPts val="0"/>
              </a:spcAft>
              <a:buClr>
                <a:srgbClr val="168FDF"/>
              </a:buClr>
              <a:buSzPts val="1800"/>
              <a:buFont typeface="Helvetica Neue"/>
              <a:buChar char="›"/>
              <a:defRPr sz="1800" b="0" i="0" u="none" strike="noStrike" cap="none">
                <a:solidFill>
                  <a:srgbClr val="2F2F2F"/>
                </a:solidFill>
                <a:latin typeface="Gill Sans"/>
                <a:ea typeface="Gill Sans"/>
                <a:cs typeface="Gill Sans"/>
                <a:sym typeface="Gill Sans"/>
              </a:defRPr>
            </a:lvl3pPr>
            <a:lvl4pPr marR="0" lvl="3" algn="l" rtl="0">
              <a:lnSpc>
                <a:spcPct val="100000"/>
              </a:lnSpc>
              <a:spcBef>
                <a:spcPts val="400"/>
              </a:spcBef>
              <a:spcAft>
                <a:spcPts val="0"/>
              </a:spcAft>
              <a:buClr>
                <a:srgbClr val="168FDF"/>
              </a:buClr>
              <a:buSzPts val="1700"/>
              <a:buFont typeface="Helvetica Neue"/>
              <a:buChar char="›"/>
              <a:defRPr sz="1700" b="0" i="0" u="none" strike="noStrike" cap="none">
                <a:solidFill>
                  <a:srgbClr val="2F2F2F"/>
                </a:solidFill>
                <a:latin typeface="Gill Sans"/>
                <a:ea typeface="Gill Sans"/>
                <a:cs typeface="Gill Sans"/>
                <a:sym typeface="Gill Sans"/>
              </a:defRPr>
            </a:lvl4pPr>
            <a:lvl5pPr marR="0" lvl="4" algn="l" rtl="0">
              <a:lnSpc>
                <a:spcPct val="100000"/>
              </a:lnSpc>
              <a:spcBef>
                <a:spcPts val="400"/>
              </a:spcBef>
              <a:spcAft>
                <a:spcPts val="0"/>
              </a:spcAft>
              <a:buClr>
                <a:srgbClr val="168FDF"/>
              </a:buClr>
              <a:buSzPts val="1500"/>
              <a:buFont typeface="Helvetica Neue"/>
              <a:buChar char="›"/>
              <a:defRPr sz="1500" b="0" i="0" u="none" strike="noStrike" cap="none">
                <a:solidFill>
                  <a:srgbClr val="2F2F2F"/>
                </a:solidFill>
                <a:latin typeface="Gill Sans"/>
                <a:ea typeface="Gill Sans"/>
                <a:cs typeface="Gill Sans"/>
                <a:sym typeface="Gill Sans"/>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9pPr>
          </a:lstStyle>
          <a:p>
            <a:endParaRPr/>
          </a:p>
        </p:txBody>
      </p:sp>
      <p:sp>
        <p:nvSpPr>
          <p:cNvPr id="279" name="Google Shape;279;p42"/>
          <p:cNvSpPr>
            <a:spLocks noGrp="1"/>
          </p:cNvSpPr>
          <p:nvPr>
            <p:ph type="pic" idx="3"/>
          </p:nvPr>
        </p:nvSpPr>
        <p:spPr>
          <a:xfrm>
            <a:off x="4571462" y="1054930"/>
            <a:ext cx="4097475" cy="3617100"/>
          </a:xfrm>
          <a:prstGeom prst="rect">
            <a:avLst/>
          </a:prstGeom>
          <a:solidFill>
            <a:schemeClr val="lt1"/>
          </a:solidFill>
          <a:ln>
            <a:noFill/>
          </a:ln>
        </p:spPr>
        <p:txBody>
          <a:bodyPr spcFirstLastPara="1" wrap="square" lIns="68575" tIns="34275" rIns="68575" bIns="34275" anchor="t" anchorCtr="0">
            <a:noAutofit/>
          </a:bodyPr>
          <a:lstStyle>
            <a:lvl1pPr marR="0" lvl="0" algn="l" rtl="0">
              <a:lnSpc>
                <a:spcPct val="100000"/>
              </a:lnSpc>
              <a:spcBef>
                <a:spcPts val="800"/>
              </a:spcBef>
              <a:spcAft>
                <a:spcPts val="0"/>
              </a:spcAft>
              <a:buClr>
                <a:srgbClr val="168FDF"/>
              </a:buClr>
              <a:buSzPts val="2100"/>
              <a:buFont typeface="Helvetica Neue"/>
              <a:buChar char="›"/>
              <a:defRPr sz="2100" b="0" i="0" u="none" strike="noStrike" cap="none">
                <a:solidFill>
                  <a:srgbClr val="2F2F2F"/>
                </a:solidFill>
                <a:latin typeface="Gill Sans"/>
                <a:ea typeface="Gill Sans"/>
                <a:cs typeface="Gill Sans"/>
                <a:sym typeface="Gill Sans"/>
              </a:defRPr>
            </a:lvl1pPr>
            <a:lvl2pPr marR="0" lvl="1" algn="l" rtl="0">
              <a:lnSpc>
                <a:spcPct val="100000"/>
              </a:lnSpc>
              <a:spcBef>
                <a:spcPts val="4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2pPr>
            <a:lvl3pPr marR="0" lvl="2" algn="l" rtl="0">
              <a:lnSpc>
                <a:spcPct val="100000"/>
              </a:lnSpc>
              <a:spcBef>
                <a:spcPts val="400"/>
              </a:spcBef>
              <a:spcAft>
                <a:spcPts val="0"/>
              </a:spcAft>
              <a:buClr>
                <a:srgbClr val="168FDF"/>
              </a:buClr>
              <a:buSzPts val="1800"/>
              <a:buFont typeface="Helvetica Neue"/>
              <a:buChar char="›"/>
              <a:defRPr sz="1800" b="0" i="0" u="none" strike="noStrike" cap="none">
                <a:solidFill>
                  <a:srgbClr val="2F2F2F"/>
                </a:solidFill>
                <a:latin typeface="Gill Sans"/>
                <a:ea typeface="Gill Sans"/>
                <a:cs typeface="Gill Sans"/>
                <a:sym typeface="Gill Sans"/>
              </a:defRPr>
            </a:lvl3pPr>
            <a:lvl4pPr marR="0" lvl="3" algn="l" rtl="0">
              <a:lnSpc>
                <a:spcPct val="100000"/>
              </a:lnSpc>
              <a:spcBef>
                <a:spcPts val="400"/>
              </a:spcBef>
              <a:spcAft>
                <a:spcPts val="0"/>
              </a:spcAft>
              <a:buClr>
                <a:srgbClr val="168FDF"/>
              </a:buClr>
              <a:buSzPts val="1700"/>
              <a:buFont typeface="Helvetica Neue"/>
              <a:buChar char="›"/>
              <a:defRPr sz="1700" b="0" i="0" u="none" strike="noStrike" cap="none">
                <a:solidFill>
                  <a:srgbClr val="2F2F2F"/>
                </a:solidFill>
                <a:latin typeface="Gill Sans"/>
                <a:ea typeface="Gill Sans"/>
                <a:cs typeface="Gill Sans"/>
                <a:sym typeface="Gill Sans"/>
              </a:defRPr>
            </a:lvl4pPr>
            <a:lvl5pPr marR="0" lvl="4" algn="l" rtl="0">
              <a:lnSpc>
                <a:spcPct val="100000"/>
              </a:lnSpc>
              <a:spcBef>
                <a:spcPts val="400"/>
              </a:spcBef>
              <a:spcAft>
                <a:spcPts val="0"/>
              </a:spcAft>
              <a:buClr>
                <a:srgbClr val="168FDF"/>
              </a:buClr>
              <a:buSzPts val="1500"/>
              <a:buFont typeface="Helvetica Neue"/>
              <a:buChar char="›"/>
              <a:defRPr sz="1500" b="0" i="0" u="none" strike="noStrike" cap="none">
                <a:solidFill>
                  <a:srgbClr val="2F2F2F"/>
                </a:solidFill>
                <a:latin typeface="Gill Sans"/>
                <a:ea typeface="Gill Sans"/>
                <a:cs typeface="Gill Sans"/>
                <a:sym typeface="Gill Sans"/>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9pPr>
          </a:lstStyle>
          <a:p>
            <a:endParaRPr/>
          </a:p>
        </p:txBody>
      </p:sp>
      <p:pic>
        <p:nvPicPr>
          <p:cNvPr id="280" name="Google Shape;280;p42"/>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ext Half Width">
  <p:cSld name="Text Half Width">
    <p:spTree>
      <p:nvGrpSpPr>
        <p:cNvPr id="1" name="Shape 281"/>
        <p:cNvGrpSpPr/>
        <p:nvPr/>
      </p:nvGrpSpPr>
      <p:grpSpPr>
        <a:xfrm>
          <a:off x="0" y="0"/>
          <a:ext cx="0" cy="0"/>
          <a:chOff x="0" y="0"/>
          <a:chExt cx="0" cy="0"/>
        </a:xfrm>
      </p:grpSpPr>
      <p:sp>
        <p:nvSpPr>
          <p:cNvPr id="282" name="Google Shape;282;p43"/>
          <p:cNvSpPr txBox="1">
            <a:spLocks noGrp="1"/>
          </p:cNvSpPr>
          <p:nvPr>
            <p:ph type="title"/>
          </p:nvPr>
        </p:nvSpPr>
        <p:spPr>
          <a:xfrm>
            <a:off x="468630" y="273845"/>
            <a:ext cx="8046675"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83" name="Google Shape;283;p43"/>
          <p:cNvSpPr txBox="1">
            <a:spLocks noGrp="1"/>
          </p:cNvSpPr>
          <p:nvPr>
            <p:ph type="body" idx="1"/>
          </p:nvPr>
        </p:nvSpPr>
        <p:spPr>
          <a:xfrm>
            <a:off x="468630" y="1001316"/>
            <a:ext cx="395100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800"/>
              </a:spcBef>
              <a:spcAft>
                <a:spcPts val="0"/>
              </a:spcAft>
              <a:buSzPts val="2100"/>
              <a:buChar char="›"/>
              <a:defRPr sz="2100"/>
            </a:lvl1pPr>
            <a:lvl2pPr marL="914400" lvl="1" indent="-355600" algn="l">
              <a:lnSpc>
                <a:spcPct val="100000"/>
              </a:lnSpc>
              <a:spcBef>
                <a:spcPts val="400"/>
              </a:spcBef>
              <a:spcAft>
                <a:spcPts val="0"/>
              </a:spcAft>
              <a:buSzPts val="2000"/>
              <a:buChar char="›"/>
              <a:defRPr sz="2000"/>
            </a:lvl2pPr>
            <a:lvl3pPr marL="1371600" lvl="2" indent="-342900" algn="l">
              <a:lnSpc>
                <a:spcPct val="100000"/>
              </a:lnSpc>
              <a:spcBef>
                <a:spcPts val="400"/>
              </a:spcBef>
              <a:spcAft>
                <a:spcPts val="0"/>
              </a:spcAft>
              <a:buSzPts val="1800"/>
              <a:buChar char="›"/>
              <a:defRPr sz="1800"/>
            </a:lvl3pPr>
            <a:lvl4pPr marL="1828800" lvl="3" indent="-336550" algn="l">
              <a:lnSpc>
                <a:spcPct val="100000"/>
              </a:lnSpc>
              <a:spcBef>
                <a:spcPts val="400"/>
              </a:spcBef>
              <a:spcAft>
                <a:spcPts val="0"/>
              </a:spcAft>
              <a:buSzPts val="1700"/>
              <a:buChar char="›"/>
              <a:defRPr sz="1700"/>
            </a:lvl4pPr>
            <a:lvl5pPr marL="2286000" lvl="4" indent="-323850" algn="l">
              <a:lnSpc>
                <a:spcPct val="100000"/>
              </a:lnSpc>
              <a:spcBef>
                <a:spcPts val="400"/>
              </a:spcBef>
              <a:spcAft>
                <a:spcPts val="0"/>
              </a:spcAft>
              <a:buSzPts val="1500"/>
              <a:buChar char="›"/>
              <a:defRPr sz="15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284" name="Google Shape;284;p43"/>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pic>
        <p:nvPicPr>
          <p:cNvPr id="285" name="Google Shape;285;p43"/>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286" name="Google Shape;286;p43"/>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287" name="Google Shape;287;p43"/>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288" name="Google Shape;288;p43"/>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289" name="Google Shape;289;p43"/>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cSld>
  <p:clrMapOvr>
    <a:masterClrMapping/>
  </p:clrMapOvr>
  <p:transition>
    <p:fade thruBlk="1"/>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ext Center Title White Background">
  <p:cSld name="Text Center Title White Background">
    <p:spTree>
      <p:nvGrpSpPr>
        <p:cNvPr id="1" name="Shape 290"/>
        <p:cNvGrpSpPr/>
        <p:nvPr/>
      </p:nvGrpSpPr>
      <p:grpSpPr>
        <a:xfrm>
          <a:off x="0" y="0"/>
          <a:ext cx="0" cy="0"/>
          <a:chOff x="0" y="0"/>
          <a:chExt cx="0" cy="0"/>
        </a:xfrm>
      </p:grpSpPr>
      <p:sp>
        <p:nvSpPr>
          <p:cNvPr id="291" name="Google Shape;291;p44"/>
          <p:cNvSpPr txBox="1">
            <a:spLocks noGrp="1"/>
          </p:cNvSpPr>
          <p:nvPr>
            <p:ph type="title"/>
          </p:nvPr>
        </p:nvSpPr>
        <p:spPr>
          <a:xfrm>
            <a:off x="628650" y="692944"/>
            <a:ext cx="7886700" cy="994275"/>
          </a:xfrm>
          <a:prstGeom prst="rect">
            <a:avLst/>
          </a:prstGeom>
          <a:noFill/>
          <a:ln>
            <a:noFill/>
          </a:ln>
        </p:spPr>
        <p:txBody>
          <a:bodyPr spcFirstLastPara="1" wrap="square" lIns="68575" tIns="34275" rIns="68575" bIns="34275" anchor="ctr" anchorCtr="0">
            <a:no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92" name="Google Shape;292;p44"/>
          <p:cNvSpPr txBox="1">
            <a:spLocks noGrp="1"/>
          </p:cNvSpPr>
          <p:nvPr>
            <p:ph type="body" idx="1"/>
          </p:nvPr>
        </p:nvSpPr>
        <p:spPr>
          <a:xfrm>
            <a:off x="628650" y="1709976"/>
            <a:ext cx="7886700" cy="2328975"/>
          </a:xfrm>
          <a:prstGeom prst="rect">
            <a:avLst/>
          </a:prstGeom>
          <a:noFill/>
          <a:ln>
            <a:noFill/>
          </a:ln>
        </p:spPr>
        <p:txBody>
          <a:bodyPr spcFirstLastPara="1" wrap="square" lIns="68575" tIns="34275" rIns="68575" bIns="34275" anchor="t" anchorCtr="0">
            <a:noAutofit/>
          </a:bodyPr>
          <a:lstStyle>
            <a:lvl1pPr marL="457200" lvl="0" indent="-361950" algn="ctr">
              <a:lnSpc>
                <a:spcPct val="100000"/>
              </a:lnSpc>
              <a:spcBef>
                <a:spcPts val="800"/>
              </a:spcBef>
              <a:spcAft>
                <a:spcPts val="0"/>
              </a:spcAft>
              <a:buSzPts val="2100"/>
              <a:buChar char="›"/>
              <a:defRPr/>
            </a:lvl1pPr>
            <a:lvl2pPr marL="914400" lvl="1" indent="-355600" algn="ctr">
              <a:lnSpc>
                <a:spcPct val="100000"/>
              </a:lnSpc>
              <a:spcBef>
                <a:spcPts val="400"/>
              </a:spcBef>
              <a:spcAft>
                <a:spcPts val="0"/>
              </a:spcAft>
              <a:buSzPts val="2000"/>
              <a:buChar char="›"/>
              <a:defRPr/>
            </a:lvl2pPr>
            <a:lvl3pPr marL="1371600" lvl="2" indent="-342900" algn="ctr">
              <a:lnSpc>
                <a:spcPct val="100000"/>
              </a:lnSpc>
              <a:spcBef>
                <a:spcPts val="400"/>
              </a:spcBef>
              <a:spcAft>
                <a:spcPts val="0"/>
              </a:spcAft>
              <a:buSzPts val="1800"/>
              <a:buChar char="›"/>
              <a:defRPr/>
            </a:lvl3pPr>
            <a:lvl4pPr marL="1828800" lvl="3" indent="-336550" algn="ctr">
              <a:lnSpc>
                <a:spcPct val="100000"/>
              </a:lnSpc>
              <a:spcBef>
                <a:spcPts val="400"/>
              </a:spcBef>
              <a:spcAft>
                <a:spcPts val="0"/>
              </a:spcAft>
              <a:buSzPts val="1700"/>
              <a:buChar char="›"/>
              <a:defRPr/>
            </a:lvl4pPr>
            <a:lvl5pPr marL="2286000" lvl="4" indent="-323850" algn="ctr">
              <a:lnSpc>
                <a:spcPct val="100000"/>
              </a:lnSpc>
              <a:spcBef>
                <a:spcPts val="400"/>
              </a:spcBef>
              <a:spcAft>
                <a:spcPts val="0"/>
              </a:spcAft>
              <a:buSzPts val="15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293" name="Google Shape;293;p44"/>
          <p:cNvPicPr preferRelativeResize="0"/>
          <p:nvPr/>
        </p:nvPicPr>
        <p:blipFill rotWithShape="1">
          <a:blip r:embed="rId2">
            <a:alphaModFix/>
          </a:blip>
          <a:srcRect/>
          <a:stretch/>
        </p:blipFill>
        <p:spPr>
          <a:xfrm>
            <a:off x="3555434" y="4342572"/>
            <a:ext cx="2033131" cy="121351"/>
          </a:xfrm>
          <a:prstGeom prst="rect">
            <a:avLst/>
          </a:prstGeom>
          <a:noFill/>
          <a:ln>
            <a:noFill/>
          </a:ln>
        </p:spPr>
      </p:pic>
      <p:sp>
        <p:nvSpPr>
          <p:cNvPr id="294" name="Google Shape;294;p44"/>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295" name="Google Shape;295;p44"/>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296" name="Google Shape;296;p44"/>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297" name="Google Shape;297;p44"/>
          <p:cNvPicPr preferRelativeResize="0"/>
          <p:nvPr/>
        </p:nvPicPr>
        <p:blipFill rotWithShape="1">
          <a:blip r:embed="rId3">
            <a:alphaModFix/>
          </a:blip>
          <a:srcRect/>
          <a:stretch/>
        </p:blipFill>
        <p:spPr>
          <a:xfrm>
            <a:off x="3822911" y="4562139"/>
            <a:ext cx="1498177" cy="140829"/>
          </a:xfrm>
          <a:prstGeom prst="rect">
            <a:avLst/>
          </a:prstGeom>
          <a:noFill/>
          <a:ln>
            <a:noFill/>
          </a:ln>
        </p:spPr>
      </p:pic>
    </p:spTree>
  </p:cSld>
  <p:clrMapOvr>
    <a:masterClrMapping/>
  </p:clrMapOvr>
  <p:transition>
    <p:fade thruBlk="1"/>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ext Two Column">
  <p:cSld name="Text Two Column">
    <p:spTree>
      <p:nvGrpSpPr>
        <p:cNvPr id="1" name="Shape 298"/>
        <p:cNvGrpSpPr/>
        <p:nvPr/>
      </p:nvGrpSpPr>
      <p:grpSpPr>
        <a:xfrm>
          <a:off x="0" y="0"/>
          <a:ext cx="0" cy="0"/>
          <a:chOff x="0" y="0"/>
          <a:chExt cx="0" cy="0"/>
        </a:xfrm>
      </p:grpSpPr>
      <p:sp>
        <p:nvSpPr>
          <p:cNvPr id="299" name="Google Shape;299;p45"/>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Helvetica Neue"/>
              <a:buNone/>
              <a:defRPr>
                <a:solidFill>
                  <a:srgbClr val="168FDF"/>
                </a:solidFill>
                <a:latin typeface="Helvetica Neue"/>
                <a:ea typeface="Helvetica Neue"/>
                <a:cs typeface="Helvetica Neue"/>
                <a:sym typeface="Helvetica Neu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00" name="Google Shape;300;p45"/>
          <p:cNvSpPr txBox="1">
            <a:spLocks noGrp="1"/>
          </p:cNvSpPr>
          <p:nvPr>
            <p:ph type="body" idx="1"/>
          </p:nvPr>
        </p:nvSpPr>
        <p:spPr>
          <a:xfrm>
            <a:off x="468630" y="1001316"/>
            <a:ext cx="399915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800"/>
              </a:spcBef>
              <a:spcAft>
                <a:spcPts val="0"/>
              </a:spcAft>
              <a:buSzPts val="2100"/>
              <a:buChar char="›"/>
              <a:defRPr sz="2100">
                <a:latin typeface="Helvetica Neue"/>
                <a:ea typeface="Helvetica Neue"/>
                <a:cs typeface="Helvetica Neue"/>
                <a:sym typeface="Helvetica Neue"/>
              </a:defRPr>
            </a:lvl1pPr>
            <a:lvl2pPr marL="914400" lvl="1" indent="-355600" algn="l">
              <a:lnSpc>
                <a:spcPct val="100000"/>
              </a:lnSpc>
              <a:spcBef>
                <a:spcPts val="400"/>
              </a:spcBef>
              <a:spcAft>
                <a:spcPts val="0"/>
              </a:spcAft>
              <a:buSzPts val="2000"/>
              <a:buChar char="›"/>
              <a:defRPr sz="2000">
                <a:latin typeface="Helvetica Neue"/>
                <a:ea typeface="Helvetica Neue"/>
                <a:cs typeface="Helvetica Neue"/>
                <a:sym typeface="Helvetica Neue"/>
              </a:defRPr>
            </a:lvl2pPr>
            <a:lvl3pPr marL="1371600" lvl="2" indent="-342900" algn="l">
              <a:lnSpc>
                <a:spcPct val="100000"/>
              </a:lnSpc>
              <a:spcBef>
                <a:spcPts val="400"/>
              </a:spcBef>
              <a:spcAft>
                <a:spcPts val="0"/>
              </a:spcAft>
              <a:buSzPts val="1800"/>
              <a:buChar char="›"/>
              <a:defRPr sz="1800">
                <a:latin typeface="Helvetica Neue"/>
                <a:ea typeface="Helvetica Neue"/>
                <a:cs typeface="Helvetica Neue"/>
                <a:sym typeface="Helvetica Neue"/>
              </a:defRPr>
            </a:lvl3pPr>
            <a:lvl4pPr marL="1828800" lvl="3" indent="-336550" algn="l">
              <a:lnSpc>
                <a:spcPct val="100000"/>
              </a:lnSpc>
              <a:spcBef>
                <a:spcPts val="400"/>
              </a:spcBef>
              <a:spcAft>
                <a:spcPts val="0"/>
              </a:spcAft>
              <a:buSzPts val="1700"/>
              <a:buChar char="›"/>
              <a:defRPr sz="1700">
                <a:latin typeface="Helvetica Neue"/>
                <a:ea typeface="Helvetica Neue"/>
                <a:cs typeface="Helvetica Neue"/>
                <a:sym typeface="Helvetica Neue"/>
              </a:defRPr>
            </a:lvl4pPr>
            <a:lvl5pPr marL="2286000" lvl="4" indent="-323850" algn="l">
              <a:lnSpc>
                <a:spcPct val="100000"/>
              </a:lnSpc>
              <a:spcBef>
                <a:spcPts val="400"/>
              </a:spcBef>
              <a:spcAft>
                <a:spcPts val="0"/>
              </a:spcAft>
              <a:buSzPts val="1500"/>
              <a:buChar char="›"/>
              <a:defRPr sz="1500">
                <a:latin typeface="Helvetica Neue"/>
                <a:ea typeface="Helvetica Neue"/>
                <a:cs typeface="Helvetica Neue"/>
                <a:sym typeface="Helvetica Neue"/>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301" name="Google Shape;301;p45"/>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sp>
        <p:nvSpPr>
          <p:cNvPr id="302" name="Google Shape;302;p45"/>
          <p:cNvSpPr txBox="1">
            <a:spLocks noGrp="1"/>
          </p:cNvSpPr>
          <p:nvPr>
            <p:ph type="body" idx="2"/>
          </p:nvPr>
        </p:nvSpPr>
        <p:spPr>
          <a:xfrm>
            <a:off x="4669987" y="1001316"/>
            <a:ext cx="399915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800"/>
              </a:spcBef>
              <a:spcAft>
                <a:spcPts val="0"/>
              </a:spcAft>
              <a:buSzPts val="2100"/>
              <a:buChar char="›"/>
              <a:defRPr sz="2100">
                <a:latin typeface="Helvetica Neue"/>
                <a:ea typeface="Helvetica Neue"/>
                <a:cs typeface="Helvetica Neue"/>
                <a:sym typeface="Helvetica Neue"/>
              </a:defRPr>
            </a:lvl1pPr>
            <a:lvl2pPr marL="914400" lvl="1" indent="-355600" algn="l">
              <a:lnSpc>
                <a:spcPct val="100000"/>
              </a:lnSpc>
              <a:spcBef>
                <a:spcPts val="400"/>
              </a:spcBef>
              <a:spcAft>
                <a:spcPts val="0"/>
              </a:spcAft>
              <a:buSzPts val="2000"/>
              <a:buChar char="›"/>
              <a:defRPr sz="2000">
                <a:latin typeface="Helvetica Neue"/>
                <a:ea typeface="Helvetica Neue"/>
                <a:cs typeface="Helvetica Neue"/>
                <a:sym typeface="Helvetica Neue"/>
              </a:defRPr>
            </a:lvl2pPr>
            <a:lvl3pPr marL="1371600" lvl="2" indent="-342900" algn="l">
              <a:lnSpc>
                <a:spcPct val="100000"/>
              </a:lnSpc>
              <a:spcBef>
                <a:spcPts val="400"/>
              </a:spcBef>
              <a:spcAft>
                <a:spcPts val="0"/>
              </a:spcAft>
              <a:buSzPts val="1800"/>
              <a:buChar char="›"/>
              <a:defRPr sz="1800">
                <a:latin typeface="Helvetica Neue"/>
                <a:ea typeface="Helvetica Neue"/>
                <a:cs typeface="Helvetica Neue"/>
                <a:sym typeface="Helvetica Neue"/>
              </a:defRPr>
            </a:lvl3pPr>
            <a:lvl4pPr marL="1828800" lvl="3" indent="-336550" algn="l">
              <a:lnSpc>
                <a:spcPct val="100000"/>
              </a:lnSpc>
              <a:spcBef>
                <a:spcPts val="400"/>
              </a:spcBef>
              <a:spcAft>
                <a:spcPts val="0"/>
              </a:spcAft>
              <a:buSzPts val="1700"/>
              <a:buChar char="›"/>
              <a:defRPr sz="1700">
                <a:latin typeface="Helvetica Neue"/>
                <a:ea typeface="Helvetica Neue"/>
                <a:cs typeface="Helvetica Neue"/>
                <a:sym typeface="Helvetica Neue"/>
              </a:defRPr>
            </a:lvl4pPr>
            <a:lvl5pPr marL="2286000" lvl="4" indent="-323850" algn="l">
              <a:lnSpc>
                <a:spcPct val="100000"/>
              </a:lnSpc>
              <a:spcBef>
                <a:spcPts val="400"/>
              </a:spcBef>
              <a:spcAft>
                <a:spcPts val="0"/>
              </a:spcAft>
              <a:buSzPts val="1500"/>
              <a:buChar char="›"/>
              <a:defRPr sz="1500">
                <a:latin typeface="Helvetica Neue"/>
                <a:ea typeface="Helvetica Neue"/>
                <a:cs typeface="Helvetica Neue"/>
                <a:sym typeface="Helvetica Neue"/>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303" name="Google Shape;303;p45"/>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304" name="Google Shape;304;p45"/>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305" name="Google Shape;305;p45"/>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306" name="Google Shape;306;p45"/>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307" name="Google Shape;307;p45"/>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cSld>
  <p:clrMapOvr>
    <a:masterClrMapping/>
  </p:clrMapOvr>
  <p:transition>
    <p:fade thruBlk="1"/>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ext Center Title Image Background">
  <p:cSld name="Text Center Title Image Background">
    <p:spTree>
      <p:nvGrpSpPr>
        <p:cNvPr id="1" name="Shape 308"/>
        <p:cNvGrpSpPr/>
        <p:nvPr/>
      </p:nvGrpSpPr>
      <p:grpSpPr>
        <a:xfrm>
          <a:off x="0" y="0"/>
          <a:ext cx="0" cy="0"/>
          <a:chOff x="0" y="0"/>
          <a:chExt cx="0" cy="0"/>
        </a:xfrm>
      </p:grpSpPr>
      <p:sp>
        <p:nvSpPr>
          <p:cNvPr id="309" name="Google Shape;309;p46"/>
          <p:cNvSpPr>
            <a:spLocks noGrp="1"/>
          </p:cNvSpPr>
          <p:nvPr>
            <p:ph type="pic" idx="2"/>
          </p:nvPr>
        </p:nvSpPr>
        <p:spPr>
          <a:xfrm>
            <a:off x="0" y="-6178"/>
            <a:ext cx="9144000" cy="5149575"/>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800"/>
              </a:spcBef>
              <a:spcAft>
                <a:spcPts val="0"/>
              </a:spcAft>
              <a:buClr>
                <a:srgbClr val="168FDF"/>
              </a:buClr>
              <a:buSzPts val="2100"/>
              <a:buFont typeface="Helvetica Neue"/>
              <a:buNone/>
              <a:defRPr sz="2100" b="0" i="0" u="none" strike="noStrike" cap="none">
                <a:solidFill>
                  <a:srgbClr val="2F2F2F"/>
                </a:solidFill>
                <a:latin typeface="Gill Sans"/>
                <a:ea typeface="Gill Sans"/>
                <a:cs typeface="Gill Sans"/>
                <a:sym typeface="Gill Sans"/>
              </a:defRPr>
            </a:lvl1pPr>
            <a:lvl2pPr marR="0" lvl="1" algn="l" rtl="0">
              <a:lnSpc>
                <a:spcPct val="100000"/>
              </a:lnSpc>
              <a:spcBef>
                <a:spcPts val="4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2pPr>
            <a:lvl3pPr marR="0" lvl="2" algn="l" rtl="0">
              <a:lnSpc>
                <a:spcPct val="100000"/>
              </a:lnSpc>
              <a:spcBef>
                <a:spcPts val="400"/>
              </a:spcBef>
              <a:spcAft>
                <a:spcPts val="0"/>
              </a:spcAft>
              <a:buClr>
                <a:srgbClr val="168FDF"/>
              </a:buClr>
              <a:buSzPts val="1800"/>
              <a:buFont typeface="Helvetica Neue"/>
              <a:buChar char="›"/>
              <a:defRPr sz="1800" b="0" i="0" u="none" strike="noStrike" cap="none">
                <a:solidFill>
                  <a:srgbClr val="2F2F2F"/>
                </a:solidFill>
                <a:latin typeface="Gill Sans"/>
                <a:ea typeface="Gill Sans"/>
                <a:cs typeface="Gill Sans"/>
                <a:sym typeface="Gill Sans"/>
              </a:defRPr>
            </a:lvl3pPr>
            <a:lvl4pPr marR="0" lvl="3" algn="l" rtl="0">
              <a:lnSpc>
                <a:spcPct val="100000"/>
              </a:lnSpc>
              <a:spcBef>
                <a:spcPts val="400"/>
              </a:spcBef>
              <a:spcAft>
                <a:spcPts val="0"/>
              </a:spcAft>
              <a:buClr>
                <a:srgbClr val="168FDF"/>
              </a:buClr>
              <a:buSzPts val="1700"/>
              <a:buFont typeface="Helvetica Neue"/>
              <a:buChar char="›"/>
              <a:defRPr sz="1700" b="0" i="0" u="none" strike="noStrike" cap="none">
                <a:solidFill>
                  <a:srgbClr val="2F2F2F"/>
                </a:solidFill>
                <a:latin typeface="Gill Sans"/>
                <a:ea typeface="Gill Sans"/>
                <a:cs typeface="Gill Sans"/>
                <a:sym typeface="Gill Sans"/>
              </a:defRPr>
            </a:lvl4pPr>
            <a:lvl5pPr marR="0" lvl="4" algn="l" rtl="0">
              <a:lnSpc>
                <a:spcPct val="100000"/>
              </a:lnSpc>
              <a:spcBef>
                <a:spcPts val="400"/>
              </a:spcBef>
              <a:spcAft>
                <a:spcPts val="0"/>
              </a:spcAft>
              <a:buClr>
                <a:srgbClr val="168FDF"/>
              </a:buClr>
              <a:buSzPts val="1500"/>
              <a:buFont typeface="Helvetica Neue"/>
              <a:buChar char="›"/>
              <a:defRPr sz="1500" b="0" i="0" u="none" strike="noStrike" cap="none">
                <a:solidFill>
                  <a:srgbClr val="2F2F2F"/>
                </a:solidFill>
                <a:latin typeface="Gill Sans"/>
                <a:ea typeface="Gill Sans"/>
                <a:cs typeface="Gill Sans"/>
                <a:sym typeface="Gill Sans"/>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9pPr>
          </a:lstStyle>
          <a:p>
            <a:endParaRPr/>
          </a:p>
        </p:txBody>
      </p:sp>
      <p:sp>
        <p:nvSpPr>
          <p:cNvPr id="310" name="Google Shape;310;p46"/>
          <p:cNvSpPr txBox="1">
            <a:spLocks noGrp="1"/>
          </p:cNvSpPr>
          <p:nvPr>
            <p:ph type="title"/>
          </p:nvPr>
        </p:nvSpPr>
        <p:spPr>
          <a:xfrm>
            <a:off x="628650" y="692944"/>
            <a:ext cx="7886700" cy="994275"/>
          </a:xfrm>
          <a:prstGeom prst="rect">
            <a:avLst/>
          </a:prstGeom>
          <a:noFill/>
          <a:ln>
            <a:noFill/>
          </a:ln>
        </p:spPr>
        <p:txBody>
          <a:bodyPr spcFirstLastPara="1" wrap="square" lIns="68575" tIns="34275" rIns="68575" bIns="34275" anchor="ctr" anchorCtr="0">
            <a:no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11" name="Google Shape;311;p46"/>
          <p:cNvSpPr txBox="1">
            <a:spLocks noGrp="1"/>
          </p:cNvSpPr>
          <p:nvPr>
            <p:ph type="body" idx="1"/>
          </p:nvPr>
        </p:nvSpPr>
        <p:spPr>
          <a:xfrm>
            <a:off x="628650" y="1709976"/>
            <a:ext cx="7886700" cy="2328975"/>
          </a:xfrm>
          <a:prstGeom prst="rect">
            <a:avLst/>
          </a:prstGeom>
          <a:noFill/>
          <a:ln>
            <a:noFill/>
          </a:ln>
        </p:spPr>
        <p:txBody>
          <a:bodyPr spcFirstLastPara="1" wrap="square" lIns="68575" tIns="34275" rIns="68575" bIns="34275" anchor="t" anchorCtr="0">
            <a:noAutofit/>
          </a:bodyPr>
          <a:lstStyle>
            <a:lvl1pPr marL="457200" lvl="0" indent="-361950" algn="ctr">
              <a:lnSpc>
                <a:spcPct val="100000"/>
              </a:lnSpc>
              <a:spcBef>
                <a:spcPts val="800"/>
              </a:spcBef>
              <a:spcAft>
                <a:spcPts val="0"/>
              </a:spcAft>
              <a:buSzPts val="2100"/>
              <a:buChar char="›"/>
              <a:defRPr/>
            </a:lvl1pPr>
            <a:lvl2pPr marL="914400" lvl="1" indent="-355600" algn="ctr">
              <a:lnSpc>
                <a:spcPct val="100000"/>
              </a:lnSpc>
              <a:spcBef>
                <a:spcPts val="400"/>
              </a:spcBef>
              <a:spcAft>
                <a:spcPts val="0"/>
              </a:spcAft>
              <a:buSzPts val="2000"/>
              <a:buChar char="›"/>
              <a:defRPr/>
            </a:lvl2pPr>
            <a:lvl3pPr marL="1371600" lvl="2" indent="-342900" algn="ctr">
              <a:lnSpc>
                <a:spcPct val="100000"/>
              </a:lnSpc>
              <a:spcBef>
                <a:spcPts val="400"/>
              </a:spcBef>
              <a:spcAft>
                <a:spcPts val="0"/>
              </a:spcAft>
              <a:buSzPts val="1800"/>
              <a:buChar char="›"/>
              <a:defRPr/>
            </a:lvl3pPr>
            <a:lvl4pPr marL="1828800" lvl="3" indent="-336550" algn="ctr">
              <a:lnSpc>
                <a:spcPct val="100000"/>
              </a:lnSpc>
              <a:spcBef>
                <a:spcPts val="400"/>
              </a:spcBef>
              <a:spcAft>
                <a:spcPts val="0"/>
              </a:spcAft>
              <a:buSzPts val="1700"/>
              <a:buChar char="›"/>
              <a:defRPr/>
            </a:lvl4pPr>
            <a:lvl5pPr marL="2286000" lvl="4" indent="-323850" algn="ctr">
              <a:lnSpc>
                <a:spcPct val="100000"/>
              </a:lnSpc>
              <a:spcBef>
                <a:spcPts val="400"/>
              </a:spcBef>
              <a:spcAft>
                <a:spcPts val="0"/>
              </a:spcAft>
              <a:buSzPts val="15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312" name="Google Shape;312;p46"/>
          <p:cNvPicPr preferRelativeResize="0"/>
          <p:nvPr/>
        </p:nvPicPr>
        <p:blipFill rotWithShape="1">
          <a:blip r:embed="rId2">
            <a:alphaModFix/>
          </a:blip>
          <a:srcRect/>
          <a:stretch/>
        </p:blipFill>
        <p:spPr>
          <a:xfrm>
            <a:off x="3555434" y="4342572"/>
            <a:ext cx="2033131" cy="121351"/>
          </a:xfrm>
          <a:prstGeom prst="rect">
            <a:avLst/>
          </a:prstGeom>
          <a:noFill/>
          <a:ln>
            <a:noFill/>
          </a:ln>
        </p:spPr>
      </p:pic>
      <p:sp>
        <p:nvSpPr>
          <p:cNvPr id="313" name="Google Shape;313;p46"/>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314" name="Google Shape;314;p46"/>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315" name="Google Shape;315;p46"/>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316" name="Google Shape;316;p46"/>
          <p:cNvPicPr preferRelativeResize="0"/>
          <p:nvPr/>
        </p:nvPicPr>
        <p:blipFill rotWithShape="1">
          <a:blip r:embed="rId3">
            <a:alphaModFix/>
          </a:blip>
          <a:srcRect/>
          <a:stretch/>
        </p:blipFill>
        <p:spPr>
          <a:xfrm>
            <a:off x="3822911" y="4592467"/>
            <a:ext cx="1498177" cy="140829"/>
          </a:xfrm>
          <a:prstGeom prst="rect">
            <a:avLst/>
          </a:prstGeom>
          <a:noFill/>
          <a:ln>
            <a:noFill/>
          </a:ln>
        </p:spPr>
      </p:pic>
    </p:spTree>
  </p:cSld>
  <p:clrMapOvr>
    <a:masterClrMapping/>
  </p:clrMapOvr>
  <p:transition>
    <p:fade thruBlk="1"/>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ransition Light">
  <p:cSld name="Transition Light">
    <p:spTree>
      <p:nvGrpSpPr>
        <p:cNvPr id="1" name="Shape 317"/>
        <p:cNvGrpSpPr/>
        <p:nvPr/>
      </p:nvGrpSpPr>
      <p:grpSpPr>
        <a:xfrm>
          <a:off x="0" y="0"/>
          <a:ext cx="0" cy="0"/>
          <a:chOff x="0" y="0"/>
          <a:chExt cx="0" cy="0"/>
        </a:xfrm>
      </p:grpSpPr>
      <p:sp>
        <p:nvSpPr>
          <p:cNvPr id="318" name="Google Shape;318;p47"/>
          <p:cNvSpPr txBox="1">
            <a:spLocks noGrp="1"/>
          </p:cNvSpPr>
          <p:nvPr>
            <p:ph type="title"/>
          </p:nvPr>
        </p:nvSpPr>
        <p:spPr>
          <a:xfrm>
            <a:off x="457200" y="1835944"/>
            <a:ext cx="8229600" cy="994275"/>
          </a:xfrm>
          <a:prstGeom prst="rect">
            <a:avLst/>
          </a:prstGeom>
          <a:noFill/>
          <a:ln>
            <a:noFill/>
          </a:ln>
        </p:spPr>
        <p:txBody>
          <a:bodyPr spcFirstLastPara="1" wrap="square" lIns="68575" tIns="34275" rIns="68575" bIns="34275" anchor="ctr" anchorCtr="0">
            <a:noAutofit/>
          </a:bodyPr>
          <a:lstStyle>
            <a:lvl1pPr lvl="0" algn="ctr">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pic>
        <p:nvPicPr>
          <p:cNvPr id="319" name="Google Shape;319;p47"/>
          <p:cNvPicPr preferRelativeResize="0"/>
          <p:nvPr/>
        </p:nvPicPr>
        <p:blipFill rotWithShape="1">
          <a:blip r:embed="rId2">
            <a:alphaModFix/>
          </a:blip>
          <a:srcRect/>
          <a:stretch/>
        </p:blipFill>
        <p:spPr>
          <a:xfrm>
            <a:off x="3555434" y="4342572"/>
            <a:ext cx="2033131" cy="121351"/>
          </a:xfrm>
          <a:prstGeom prst="rect">
            <a:avLst/>
          </a:prstGeom>
          <a:noFill/>
          <a:ln>
            <a:noFill/>
          </a:ln>
        </p:spPr>
      </p:pic>
      <p:sp>
        <p:nvSpPr>
          <p:cNvPr id="320" name="Google Shape;320;p47"/>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321" name="Google Shape;321;p47"/>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322" name="Google Shape;322;p47"/>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323" name="Google Shape;323;p47"/>
          <p:cNvPicPr preferRelativeResize="0"/>
          <p:nvPr/>
        </p:nvPicPr>
        <p:blipFill rotWithShape="1">
          <a:blip r:embed="rId3">
            <a:alphaModFix/>
          </a:blip>
          <a:srcRect/>
          <a:stretch/>
        </p:blipFill>
        <p:spPr>
          <a:xfrm>
            <a:off x="3822911" y="4592467"/>
            <a:ext cx="1498177" cy="140829"/>
          </a:xfrm>
          <a:prstGeom prst="rect">
            <a:avLst/>
          </a:prstGeom>
          <a:noFill/>
          <a:ln>
            <a:noFill/>
          </a:ln>
        </p:spPr>
      </p:pic>
    </p:spTree>
  </p:cSld>
  <p:clrMapOvr>
    <a:masterClrMapping/>
  </p:clrMapOvr>
  <p:transition>
    <p:fade thruBlk="1"/>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324"/>
        <p:cNvGrpSpPr/>
        <p:nvPr/>
      </p:nvGrpSpPr>
      <p:grpSpPr>
        <a:xfrm>
          <a:off x="0" y="0"/>
          <a:ext cx="0" cy="0"/>
          <a:chOff x="0" y="0"/>
          <a:chExt cx="0" cy="0"/>
        </a:xfrm>
      </p:grpSpPr>
      <p:sp>
        <p:nvSpPr>
          <p:cNvPr id="325" name="Google Shape;325;p48"/>
          <p:cNvSpPr>
            <a:spLocks noGrp="1"/>
          </p:cNvSpPr>
          <p:nvPr>
            <p:ph type="pic" idx="2"/>
          </p:nvPr>
        </p:nvSpPr>
        <p:spPr>
          <a:xfrm>
            <a:off x="0" y="0"/>
            <a:ext cx="9144000" cy="51435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800"/>
              </a:spcBef>
              <a:spcAft>
                <a:spcPts val="0"/>
              </a:spcAft>
              <a:buClr>
                <a:srgbClr val="168FDF"/>
              </a:buClr>
              <a:buSzPts val="2100"/>
              <a:buFont typeface="Helvetica Neue"/>
              <a:buNone/>
              <a:defRPr sz="2100" b="0" i="0" u="none" strike="noStrike" cap="none">
                <a:solidFill>
                  <a:srgbClr val="2F2F2F"/>
                </a:solidFill>
                <a:latin typeface="Gill Sans"/>
                <a:ea typeface="Gill Sans"/>
                <a:cs typeface="Gill Sans"/>
                <a:sym typeface="Gill Sans"/>
              </a:defRPr>
            </a:lvl1pPr>
            <a:lvl2pPr marR="0" lvl="1" algn="l" rtl="0">
              <a:lnSpc>
                <a:spcPct val="100000"/>
              </a:lnSpc>
              <a:spcBef>
                <a:spcPts val="4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2pPr>
            <a:lvl3pPr marR="0" lvl="2" algn="l" rtl="0">
              <a:lnSpc>
                <a:spcPct val="100000"/>
              </a:lnSpc>
              <a:spcBef>
                <a:spcPts val="400"/>
              </a:spcBef>
              <a:spcAft>
                <a:spcPts val="0"/>
              </a:spcAft>
              <a:buClr>
                <a:srgbClr val="168FDF"/>
              </a:buClr>
              <a:buSzPts val="1800"/>
              <a:buFont typeface="Helvetica Neue"/>
              <a:buChar char="›"/>
              <a:defRPr sz="1800" b="0" i="0" u="none" strike="noStrike" cap="none">
                <a:solidFill>
                  <a:srgbClr val="2F2F2F"/>
                </a:solidFill>
                <a:latin typeface="Gill Sans"/>
                <a:ea typeface="Gill Sans"/>
                <a:cs typeface="Gill Sans"/>
                <a:sym typeface="Gill Sans"/>
              </a:defRPr>
            </a:lvl3pPr>
            <a:lvl4pPr marR="0" lvl="3" algn="l" rtl="0">
              <a:lnSpc>
                <a:spcPct val="100000"/>
              </a:lnSpc>
              <a:spcBef>
                <a:spcPts val="400"/>
              </a:spcBef>
              <a:spcAft>
                <a:spcPts val="0"/>
              </a:spcAft>
              <a:buClr>
                <a:srgbClr val="168FDF"/>
              </a:buClr>
              <a:buSzPts val="1700"/>
              <a:buFont typeface="Helvetica Neue"/>
              <a:buChar char="›"/>
              <a:defRPr sz="1700" b="0" i="0" u="none" strike="noStrike" cap="none">
                <a:solidFill>
                  <a:srgbClr val="2F2F2F"/>
                </a:solidFill>
                <a:latin typeface="Gill Sans"/>
                <a:ea typeface="Gill Sans"/>
                <a:cs typeface="Gill Sans"/>
                <a:sym typeface="Gill Sans"/>
              </a:defRPr>
            </a:lvl4pPr>
            <a:lvl5pPr marR="0" lvl="4" algn="l" rtl="0">
              <a:lnSpc>
                <a:spcPct val="100000"/>
              </a:lnSpc>
              <a:spcBef>
                <a:spcPts val="400"/>
              </a:spcBef>
              <a:spcAft>
                <a:spcPts val="0"/>
              </a:spcAft>
              <a:buClr>
                <a:srgbClr val="168FDF"/>
              </a:buClr>
              <a:buSzPts val="1500"/>
              <a:buFont typeface="Helvetica Neue"/>
              <a:buChar char="›"/>
              <a:defRPr sz="1500" b="0" i="0" u="none" strike="noStrike" cap="none">
                <a:solidFill>
                  <a:srgbClr val="2F2F2F"/>
                </a:solidFill>
                <a:latin typeface="Gill Sans"/>
                <a:ea typeface="Gill Sans"/>
                <a:cs typeface="Gill Sans"/>
                <a:sym typeface="Gill Sans"/>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9pPr>
          </a:lstStyle>
          <a:p>
            <a:endParaRPr/>
          </a:p>
        </p:txBody>
      </p:sp>
      <p:sp>
        <p:nvSpPr>
          <p:cNvPr id="326" name="Google Shape;326;p48"/>
          <p:cNvSpPr txBox="1">
            <a:spLocks noGrp="1"/>
          </p:cNvSpPr>
          <p:nvPr>
            <p:ph type="body" idx="1"/>
          </p:nvPr>
        </p:nvSpPr>
        <p:spPr>
          <a:xfrm>
            <a:off x="5781675" y="0"/>
            <a:ext cx="3362400" cy="5143500"/>
          </a:xfrm>
          <a:prstGeom prst="rect">
            <a:avLst/>
          </a:prstGeom>
          <a:solidFill>
            <a:srgbClr val="00183C">
              <a:alpha val="94117"/>
            </a:srgbClr>
          </a:solidFill>
          <a:ln>
            <a:noFill/>
          </a:ln>
        </p:spPr>
        <p:txBody>
          <a:bodyPr spcFirstLastPara="1" wrap="square" lIns="342900" tIns="342900" rIns="171450" bIns="342900" anchor="t" anchorCtr="0">
            <a:noAutofit/>
          </a:bodyPr>
          <a:lstStyle>
            <a:lvl1pPr marL="457200" lvl="0" indent="-361950" algn="l">
              <a:lnSpc>
                <a:spcPct val="100000"/>
              </a:lnSpc>
              <a:spcBef>
                <a:spcPts val="800"/>
              </a:spcBef>
              <a:spcAft>
                <a:spcPts val="0"/>
              </a:spcAft>
              <a:buSzPts val="2100"/>
              <a:buChar char="›"/>
              <a:defRPr>
                <a:solidFill>
                  <a:schemeClr val="lt1"/>
                </a:solidFill>
              </a:defRPr>
            </a:lvl1pPr>
            <a:lvl2pPr marL="914400" lvl="1" indent="-355600" algn="l">
              <a:lnSpc>
                <a:spcPct val="100000"/>
              </a:lnSpc>
              <a:spcBef>
                <a:spcPts val="400"/>
              </a:spcBef>
              <a:spcAft>
                <a:spcPts val="0"/>
              </a:spcAft>
              <a:buSzPts val="2000"/>
              <a:buChar char="›"/>
              <a:defRPr>
                <a:solidFill>
                  <a:schemeClr val="lt1"/>
                </a:solidFill>
              </a:defRPr>
            </a:lvl2pPr>
            <a:lvl3pPr marL="1371600" lvl="2" indent="-342900" algn="l">
              <a:lnSpc>
                <a:spcPct val="100000"/>
              </a:lnSpc>
              <a:spcBef>
                <a:spcPts val="400"/>
              </a:spcBef>
              <a:spcAft>
                <a:spcPts val="0"/>
              </a:spcAft>
              <a:buSzPts val="1800"/>
              <a:buChar char="›"/>
              <a:defRPr>
                <a:solidFill>
                  <a:schemeClr val="lt1"/>
                </a:solidFill>
              </a:defRPr>
            </a:lvl3pPr>
            <a:lvl4pPr marL="1828800" lvl="3" indent="-336550" algn="l">
              <a:lnSpc>
                <a:spcPct val="100000"/>
              </a:lnSpc>
              <a:spcBef>
                <a:spcPts val="400"/>
              </a:spcBef>
              <a:spcAft>
                <a:spcPts val="0"/>
              </a:spcAft>
              <a:buSzPts val="1700"/>
              <a:buChar char="›"/>
              <a:defRPr>
                <a:solidFill>
                  <a:schemeClr val="lt1"/>
                </a:solidFill>
              </a:defRPr>
            </a:lvl4pPr>
            <a:lvl5pPr marL="2286000" lvl="4" indent="-323850" algn="l">
              <a:lnSpc>
                <a:spcPct val="100000"/>
              </a:lnSpc>
              <a:spcBef>
                <a:spcPts val="400"/>
              </a:spcBef>
              <a:spcAft>
                <a:spcPts val="0"/>
              </a:spcAft>
              <a:buSzPts val="1500"/>
              <a:buChar char="›"/>
              <a:defRPr>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27" name="Google Shape;327;p48"/>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chemeClr val="lt1"/>
              </a:buClr>
              <a:buSzPts val="1100"/>
              <a:buFont typeface="Gill Sans"/>
              <a:buNone/>
              <a:defRPr sz="800">
                <a:solidFill>
                  <a:schemeClr val="lt1"/>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328" name="Google Shape;328;p48"/>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329" name="Google Shape;329;p48"/>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1pPr>
            <a:lvl2pPr marL="0" marR="0" lvl="1"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2pPr>
            <a:lvl3pPr marL="0" marR="0" lvl="2"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3pPr>
            <a:lvl4pPr marL="0" marR="0" lvl="3"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4pPr>
            <a:lvl5pPr marL="0" marR="0" lvl="4"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5pPr>
            <a:lvl6pPr marL="0" marR="0" lvl="5"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6pPr>
            <a:lvl7pPr marL="0" marR="0" lvl="6"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7pPr>
            <a:lvl8pPr marL="0" marR="0" lvl="7"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8pPr>
            <a:lvl9pPr marL="0" marR="0" lvl="8"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330"/>
        <p:cNvGrpSpPr/>
        <p:nvPr/>
      </p:nvGrpSpPr>
      <p:grpSpPr>
        <a:xfrm>
          <a:off x="0" y="0"/>
          <a:ext cx="0" cy="0"/>
          <a:chOff x="0" y="0"/>
          <a:chExt cx="0" cy="0"/>
        </a:xfrm>
      </p:grpSpPr>
      <p:sp>
        <p:nvSpPr>
          <p:cNvPr id="331" name="Google Shape;331;p49"/>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332" name="Google Shape;332;p49"/>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rgbClr val="2F2F2F"/>
              </a:buClr>
              <a:buSzPts val="1100"/>
              <a:buFont typeface="Gill Sans"/>
              <a:buNone/>
              <a:defRPr sz="800">
                <a:solidFill>
                  <a:srgbClr val="2F2F2F"/>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333" name="Google Shape;333;p49"/>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ext Full Width Dark Background">
  <p:cSld name="Text Full Width Dark Background">
    <p:bg>
      <p:bgPr>
        <a:solidFill>
          <a:srgbClr val="00183C"/>
        </a:solidFill>
        <a:effectLst/>
      </p:bgPr>
    </p:bg>
    <p:spTree>
      <p:nvGrpSpPr>
        <p:cNvPr id="1" name="Shape 334"/>
        <p:cNvGrpSpPr/>
        <p:nvPr/>
      </p:nvGrpSpPr>
      <p:grpSpPr>
        <a:xfrm>
          <a:off x="0" y="0"/>
          <a:ext cx="0" cy="0"/>
          <a:chOff x="0" y="0"/>
          <a:chExt cx="0" cy="0"/>
        </a:xfrm>
      </p:grpSpPr>
      <p:pic>
        <p:nvPicPr>
          <p:cNvPr id="335" name="Google Shape;335;p50"/>
          <p:cNvPicPr preferRelativeResize="0"/>
          <p:nvPr/>
        </p:nvPicPr>
        <p:blipFill rotWithShape="1">
          <a:blip r:embed="rId2">
            <a:alphaModFix/>
          </a:blip>
          <a:srcRect/>
          <a:stretch/>
        </p:blipFill>
        <p:spPr>
          <a:xfrm>
            <a:off x="468630" y="4721498"/>
            <a:ext cx="2019814" cy="120556"/>
          </a:xfrm>
          <a:prstGeom prst="rect">
            <a:avLst/>
          </a:prstGeom>
          <a:noFill/>
          <a:ln>
            <a:noFill/>
          </a:ln>
        </p:spPr>
      </p:pic>
      <p:sp>
        <p:nvSpPr>
          <p:cNvPr id="336" name="Google Shape;336;p50"/>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lt1"/>
              </a:buClr>
              <a:buSzPts val="2700"/>
              <a:buFont typeface="Gill Sans"/>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37" name="Google Shape;337;p50"/>
          <p:cNvSpPr txBox="1">
            <a:spLocks noGrp="1"/>
          </p:cNvSpPr>
          <p:nvPr>
            <p:ph type="body" idx="1"/>
          </p:nvPr>
        </p:nvSpPr>
        <p:spPr>
          <a:xfrm>
            <a:off x="468630" y="1001316"/>
            <a:ext cx="820035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800"/>
              </a:spcBef>
              <a:spcAft>
                <a:spcPts val="0"/>
              </a:spcAft>
              <a:buSzPts val="2100"/>
              <a:buChar char="›"/>
              <a:defRPr sz="2100">
                <a:solidFill>
                  <a:schemeClr val="lt1"/>
                </a:solidFill>
              </a:defRPr>
            </a:lvl1pPr>
            <a:lvl2pPr marL="914400" lvl="1" indent="-355600" algn="l">
              <a:lnSpc>
                <a:spcPct val="100000"/>
              </a:lnSpc>
              <a:spcBef>
                <a:spcPts val="400"/>
              </a:spcBef>
              <a:spcAft>
                <a:spcPts val="0"/>
              </a:spcAft>
              <a:buSzPts val="2000"/>
              <a:buChar char="›"/>
              <a:defRPr sz="2000">
                <a:solidFill>
                  <a:schemeClr val="lt1"/>
                </a:solidFill>
              </a:defRPr>
            </a:lvl2pPr>
            <a:lvl3pPr marL="1371600" lvl="2" indent="-342900" algn="l">
              <a:lnSpc>
                <a:spcPct val="100000"/>
              </a:lnSpc>
              <a:spcBef>
                <a:spcPts val="400"/>
              </a:spcBef>
              <a:spcAft>
                <a:spcPts val="0"/>
              </a:spcAft>
              <a:buSzPts val="1800"/>
              <a:buChar char="›"/>
              <a:defRPr sz="1800">
                <a:solidFill>
                  <a:schemeClr val="lt1"/>
                </a:solidFill>
              </a:defRPr>
            </a:lvl3pPr>
            <a:lvl4pPr marL="1828800" lvl="3" indent="-336550" algn="l">
              <a:lnSpc>
                <a:spcPct val="100000"/>
              </a:lnSpc>
              <a:spcBef>
                <a:spcPts val="400"/>
              </a:spcBef>
              <a:spcAft>
                <a:spcPts val="0"/>
              </a:spcAft>
              <a:buSzPts val="1700"/>
              <a:buChar char="›"/>
              <a:defRPr sz="1700">
                <a:solidFill>
                  <a:schemeClr val="lt1"/>
                </a:solidFill>
              </a:defRPr>
            </a:lvl4pPr>
            <a:lvl5pPr marL="2286000" lvl="4" indent="-323850" algn="l">
              <a:lnSpc>
                <a:spcPct val="100000"/>
              </a:lnSpc>
              <a:spcBef>
                <a:spcPts val="400"/>
              </a:spcBef>
              <a:spcAft>
                <a:spcPts val="0"/>
              </a:spcAft>
              <a:buSzPts val="1500"/>
              <a:buChar char="›"/>
              <a:defRPr sz="1500">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338" name="Google Shape;338;p50"/>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sp>
        <p:nvSpPr>
          <p:cNvPr id="339" name="Google Shape;339;p50"/>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Clr>
                <a:schemeClr val="lt1"/>
              </a:buClr>
              <a:buSzPts val="1100"/>
              <a:buFont typeface="Gill Sans"/>
              <a:buNone/>
              <a:defRPr sz="800">
                <a:solidFill>
                  <a:schemeClr val="lt1"/>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340" name="Google Shape;340;p50"/>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chemeClr val="lt1"/>
              </a:buClr>
              <a:buSzPts val="1100"/>
              <a:buFont typeface="Gill Sans"/>
              <a:buNone/>
              <a:defRPr sz="800">
                <a:solidFill>
                  <a:schemeClr val="lt1"/>
                </a:solidFill>
                <a:latin typeface="Gill Sans"/>
                <a:ea typeface="Gill Sans"/>
                <a:cs typeface="Gill Sans"/>
                <a:sym typeface="Gill Sans"/>
              </a:defRPr>
            </a:lvl1pPr>
            <a:lvl2pPr lvl="1" algn="l">
              <a:spcBef>
                <a:spcPts val="0"/>
              </a:spcBef>
              <a:spcAft>
                <a:spcPts val="0"/>
              </a:spcAft>
              <a:buClr>
                <a:schemeClr val="dk1"/>
              </a:buClr>
              <a:buSzPts val="1100"/>
              <a:buFont typeface="Gill Sans"/>
              <a:buNone/>
              <a:defRPr/>
            </a:lvl2pPr>
            <a:lvl3pPr lvl="2" algn="l">
              <a:spcBef>
                <a:spcPts val="0"/>
              </a:spcBef>
              <a:spcAft>
                <a:spcPts val="0"/>
              </a:spcAft>
              <a:buClr>
                <a:schemeClr val="dk1"/>
              </a:buClr>
              <a:buSzPts val="1100"/>
              <a:buFont typeface="Gill Sans"/>
              <a:buNone/>
              <a:defRPr/>
            </a:lvl3pPr>
            <a:lvl4pPr lvl="3" algn="l">
              <a:spcBef>
                <a:spcPts val="0"/>
              </a:spcBef>
              <a:spcAft>
                <a:spcPts val="0"/>
              </a:spcAft>
              <a:buClr>
                <a:schemeClr val="dk1"/>
              </a:buClr>
              <a:buSzPts val="1100"/>
              <a:buFont typeface="Gill Sans"/>
              <a:buNone/>
              <a:defRPr/>
            </a:lvl4pPr>
            <a:lvl5pPr lvl="4" algn="l">
              <a:spcBef>
                <a:spcPts val="0"/>
              </a:spcBef>
              <a:spcAft>
                <a:spcPts val="0"/>
              </a:spcAft>
              <a:buClr>
                <a:schemeClr val="dk1"/>
              </a:buClr>
              <a:buSzPts val="1100"/>
              <a:buFont typeface="Gill Sans"/>
              <a:buNone/>
              <a:defRPr/>
            </a:lvl5pPr>
            <a:lvl6pPr lvl="5" algn="l">
              <a:spcBef>
                <a:spcPts val="0"/>
              </a:spcBef>
              <a:spcAft>
                <a:spcPts val="0"/>
              </a:spcAft>
              <a:buClr>
                <a:schemeClr val="dk1"/>
              </a:buClr>
              <a:buSzPts val="1100"/>
              <a:buFont typeface="Gill Sans"/>
              <a:buNone/>
              <a:defRPr/>
            </a:lvl6pPr>
            <a:lvl7pPr lvl="6" algn="l">
              <a:spcBef>
                <a:spcPts val="0"/>
              </a:spcBef>
              <a:spcAft>
                <a:spcPts val="0"/>
              </a:spcAft>
              <a:buClr>
                <a:schemeClr val="dk1"/>
              </a:buClr>
              <a:buSzPts val="1100"/>
              <a:buFont typeface="Gill Sans"/>
              <a:buNone/>
              <a:defRPr/>
            </a:lvl7pPr>
            <a:lvl8pPr lvl="7" algn="l">
              <a:spcBef>
                <a:spcPts val="0"/>
              </a:spcBef>
              <a:spcAft>
                <a:spcPts val="0"/>
              </a:spcAft>
              <a:buClr>
                <a:schemeClr val="dk1"/>
              </a:buClr>
              <a:buSzPts val="1100"/>
              <a:buFont typeface="Gill Sans"/>
              <a:buNone/>
              <a:defRPr/>
            </a:lvl8pPr>
            <a:lvl9pPr lvl="8" algn="l">
              <a:spcBef>
                <a:spcPts val="0"/>
              </a:spcBef>
              <a:spcAft>
                <a:spcPts val="0"/>
              </a:spcAft>
              <a:buClr>
                <a:schemeClr val="dk1"/>
              </a:buClr>
              <a:buSzPts val="1100"/>
              <a:buFont typeface="Gill Sans"/>
              <a:buNone/>
              <a:defRPr/>
            </a:lvl9pPr>
          </a:lstStyle>
          <a:p>
            <a:endParaRPr/>
          </a:p>
        </p:txBody>
      </p:sp>
      <p:sp>
        <p:nvSpPr>
          <p:cNvPr id="341" name="Google Shape;341;p50"/>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1pPr>
            <a:lvl2pPr marL="0" marR="0" lvl="1"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2pPr>
            <a:lvl3pPr marL="0" marR="0" lvl="2"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3pPr>
            <a:lvl4pPr marL="0" marR="0" lvl="3"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4pPr>
            <a:lvl5pPr marL="0" marR="0" lvl="4"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5pPr>
            <a:lvl6pPr marL="0" marR="0" lvl="5"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6pPr>
            <a:lvl7pPr marL="0" marR="0" lvl="6"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7pPr>
            <a:lvl8pPr marL="0" marR="0" lvl="7"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8pPr>
            <a:lvl9pPr marL="0" marR="0" lvl="8" indent="0" algn="r">
              <a:spcBef>
                <a:spcPts val="0"/>
              </a:spcBef>
              <a:spcAft>
                <a:spcPts val="0"/>
              </a:spcAft>
              <a:buClr>
                <a:schemeClr val="lt1"/>
              </a:buClr>
              <a:buSzPts val="800"/>
              <a:buFont typeface="Gill Sans"/>
              <a:buNone/>
              <a:defRPr sz="8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2_Text Full Width">
  <p:cSld name="2_Text Full Width">
    <p:spTree>
      <p:nvGrpSpPr>
        <p:cNvPr id="1" name="Shape 342"/>
        <p:cNvGrpSpPr/>
        <p:nvPr/>
      </p:nvGrpSpPr>
      <p:grpSpPr>
        <a:xfrm>
          <a:off x="0" y="0"/>
          <a:ext cx="0" cy="0"/>
          <a:chOff x="0" y="0"/>
          <a:chExt cx="0" cy="0"/>
        </a:xfrm>
      </p:grpSpPr>
      <p:sp>
        <p:nvSpPr>
          <p:cNvPr id="343" name="Google Shape;343;p51"/>
          <p:cNvSpPr txBox="1">
            <a:spLocks noGrp="1"/>
          </p:cNvSpPr>
          <p:nvPr>
            <p:ph type="title"/>
          </p:nvPr>
        </p:nvSpPr>
        <p:spPr>
          <a:xfrm>
            <a:off x="468630" y="273844"/>
            <a:ext cx="8200575" cy="701775"/>
          </a:xfrm>
          <a:prstGeom prst="rect">
            <a:avLst/>
          </a:prstGeom>
          <a:noFill/>
          <a:ln>
            <a:noFill/>
          </a:ln>
        </p:spPr>
        <p:txBody>
          <a:bodyPr spcFirstLastPara="1" wrap="square" lIns="51425" tIns="51425" rIns="51425" bIns="51425" anchor="ctr" anchorCtr="0">
            <a:noAutofit/>
          </a:bodyPr>
          <a:lstStyle>
            <a:lvl1pPr marR="0" lvl="0" algn="l">
              <a:lnSpc>
                <a:spcPct val="90000"/>
              </a:lnSpc>
              <a:spcBef>
                <a:spcPts val="0"/>
              </a:spcBef>
              <a:spcAft>
                <a:spcPts val="0"/>
              </a:spcAft>
              <a:buClr>
                <a:srgbClr val="168FDF"/>
              </a:buClr>
              <a:buSzPts val="2000"/>
              <a:buFont typeface="Gill Sans"/>
              <a:buNone/>
              <a:defRPr sz="2700" b="0" i="0" u="none" strike="noStrike" cap="none">
                <a:solidFill>
                  <a:srgbClr val="168FDF"/>
                </a:solidFill>
                <a:latin typeface="Gill Sans"/>
                <a:ea typeface="Gill Sans"/>
                <a:cs typeface="Gill Sans"/>
                <a:sym typeface="Gill Sans"/>
              </a:defRPr>
            </a:lvl1pPr>
            <a:lvl2pPr lvl="1" algn="l">
              <a:lnSpc>
                <a:spcPct val="100000"/>
              </a:lnSpc>
              <a:spcBef>
                <a:spcPts val="0"/>
              </a:spcBef>
              <a:spcAft>
                <a:spcPts val="0"/>
              </a:spcAft>
              <a:buSzPts val="800"/>
              <a:buNone/>
              <a:defRPr sz="1400"/>
            </a:lvl2pPr>
            <a:lvl3pPr lvl="2" algn="l">
              <a:lnSpc>
                <a:spcPct val="100000"/>
              </a:lnSpc>
              <a:spcBef>
                <a:spcPts val="0"/>
              </a:spcBef>
              <a:spcAft>
                <a:spcPts val="0"/>
              </a:spcAft>
              <a:buSzPts val="800"/>
              <a:buNone/>
              <a:defRPr sz="1400"/>
            </a:lvl3pPr>
            <a:lvl4pPr lvl="3" algn="l">
              <a:lnSpc>
                <a:spcPct val="100000"/>
              </a:lnSpc>
              <a:spcBef>
                <a:spcPts val="0"/>
              </a:spcBef>
              <a:spcAft>
                <a:spcPts val="0"/>
              </a:spcAft>
              <a:buSzPts val="800"/>
              <a:buNone/>
              <a:defRPr sz="1400"/>
            </a:lvl4pPr>
            <a:lvl5pPr lvl="4" algn="l">
              <a:lnSpc>
                <a:spcPct val="100000"/>
              </a:lnSpc>
              <a:spcBef>
                <a:spcPts val="0"/>
              </a:spcBef>
              <a:spcAft>
                <a:spcPts val="0"/>
              </a:spcAft>
              <a:buSzPts val="800"/>
              <a:buNone/>
              <a:defRPr sz="1400"/>
            </a:lvl5pPr>
            <a:lvl6pPr lvl="5" algn="l">
              <a:lnSpc>
                <a:spcPct val="100000"/>
              </a:lnSpc>
              <a:spcBef>
                <a:spcPts val="0"/>
              </a:spcBef>
              <a:spcAft>
                <a:spcPts val="0"/>
              </a:spcAft>
              <a:buSzPts val="800"/>
              <a:buNone/>
              <a:defRPr sz="1400"/>
            </a:lvl6pPr>
            <a:lvl7pPr lvl="6" algn="l">
              <a:lnSpc>
                <a:spcPct val="100000"/>
              </a:lnSpc>
              <a:spcBef>
                <a:spcPts val="0"/>
              </a:spcBef>
              <a:spcAft>
                <a:spcPts val="0"/>
              </a:spcAft>
              <a:buSzPts val="800"/>
              <a:buNone/>
              <a:defRPr sz="1400"/>
            </a:lvl7pPr>
            <a:lvl8pPr lvl="7" algn="l">
              <a:lnSpc>
                <a:spcPct val="100000"/>
              </a:lnSpc>
              <a:spcBef>
                <a:spcPts val="0"/>
              </a:spcBef>
              <a:spcAft>
                <a:spcPts val="0"/>
              </a:spcAft>
              <a:buSzPts val="800"/>
              <a:buNone/>
              <a:defRPr sz="1400"/>
            </a:lvl8pPr>
            <a:lvl9pPr lvl="8" algn="l">
              <a:lnSpc>
                <a:spcPct val="100000"/>
              </a:lnSpc>
              <a:spcBef>
                <a:spcPts val="0"/>
              </a:spcBef>
              <a:spcAft>
                <a:spcPts val="0"/>
              </a:spcAft>
              <a:buSzPts val="800"/>
              <a:buNone/>
              <a:defRPr sz="1400"/>
            </a:lvl9pPr>
          </a:lstStyle>
          <a:p>
            <a:endParaRPr/>
          </a:p>
        </p:txBody>
      </p:sp>
      <p:sp>
        <p:nvSpPr>
          <p:cNvPr id="344" name="Google Shape;344;p51"/>
          <p:cNvSpPr txBox="1">
            <a:spLocks noGrp="1"/>
          </p:cNvSpPr>
          <p:nvPr>
            <p:ph type="body" idx="1"/>
          </p:nvPr>
        </p:nvSpPr>
        <p:spPr>
          <a:xfrm>
            <a:off x="468630" y="1001316"/>
            <a:ext cx="8200575" cy="3263400"/>
          </a:xfrm>
          <a:prstGeom prst="rect">
            <a:avLst/>
          </a:prstGeom>
          <a:noFill/>
          <a:ln>
            <a:noFill/>
          </a:ln>
        </p:spPr>
        <p:txBody>
          <a:bodyPr spcFirstLastPara="1" wrap="square" lIns="51425" tIns="51425" rIns="51425" bIns="51425" anchor="t" anchorCtr="0">
            <a:noAutofit/>
          </a:bodyPr>
          <a:lstStyle>
            <a:lvl1pPr marL="457200" marR="0" lvl="0" indent="-330200" algn="l">
              <a:lnSpc>
                <a:spcPct val="100000"/>
              </a:lnSpc>
              <a:spcBef>
                <a:spcPts val="800"/>
              </a:spcBef>
              <a:spcAft>
                <a:spcPts val="0"/>
              </a:spcAft>
              <a:buClr>
                <a:srgbClr val="168FDF"/>
              </a:buClr>
              <a:buSzPts val="1600"/>
              <a:buFont typeface="Helvetica Neue"/>
              <a:buChar char="›"/>
              <a:defRPr sz="2100" b="0" i="0" u="none" strike="noStrike" cap="none">
                <a:solidFill>
                  <a:srgbClr val="2F2F2F"/>
                </a:solidFill>
                <a:latin typeface="Gill Sans"/>
                <a:ea typeface="Gill Sans"/>
                <a:cs typeface="Gill Sans"/>
                <a:sym typeface="Gill Sans"/>
              </a:defRPr>
            </a:lvl1pPr>
            <a:lvl2pPr marL="914400" marR="0" lvl="1" indent="-323850" algn="l">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2pPr>
            <a:lvl3pPr marL="1371600" marR="0" lvl="2" indent="-317500" algn="l">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Gill Sans"/>
                <a:ea typeface="Gill Sans"/>
                <a:cs typeface="Gill Sans"/>
                <a:sym typeface="Gill Sans"/>
              </a:defRPr>
            </a:lvl3pPr>
            <a:lvl4pPr marL="1828800" marR="0" lvl="3" indent="-311150" algn="l">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Gill Sans"/>
                <a:ea typeface="Gill Sans"/>
                <a:cs typeface="Gill Sans"/>
                <a:sym typeface="Gill Sans"/>
              </a:defRPr>
            </a:lvl4pPr>
            <a:lvl5pPr marL="2286000" marR="0" lvl="4" indent="-298450" algn="l">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Gill Sans"/>
                <a:ea typeface="Gill Sans"/>
                <a:cs typeface="Gill Sans"/>
                <a:sym typeface="Gill Sans"/>
              </a:defRPr>
            </a:lvl5pPr>
            <a:lvl6pPr marL="2743200" marR="0" lvl="5"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6pPr>
            <a:lvl7pPr marL="3200400" marR="0" lvl="6"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7pPr>
            <a:lvl8pPr marL="3657600" marR="0" lvl="7"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8pPr>
            <a:lvl9pPr marL="4114800" marR="0" lvl="8"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9pPr>
          </a:lstStyle>
          <a:p>
            <a:endParaRPr/>
          </a:p>
        </p:txBody>
      </p:sp>
      <p:cxnSp>
        <p:nvCxnSpPr>
          <p:cNvPr id="345" name="Google Shape;345;p51"/>
          <p:cNvCxnSpPr/>
          <p:nvPr/>
        </p:nvCxnSpPr>
        <p:spPr>
          <a:xfrm>
            <a:off x="308610" y="273844"/>
            <a:ext cx="0" cy="4581675"/>
          </a:xfrm>
          <a:prstGeom prst="straightConnector1">
            <a:avLst/>
          </a:prstGeom>
          <a:noFill/>
          <a:ln w="9525" cap="flat" cmpd="sng">
            <a:solidFill>
              <a:srgbClr val="168FDF"/>
            </a:solidFill>
            <a:prstDash val="solid"/>
            <a:miter lim="800000"/>
            <a:headEnd type="none" w="sm" len="sm"/>
            <a:tailEnd type="none" w="sm" len="sm"/>
          </a:ln>
        </p:spPr>
      </p:cxnSp>
      <p:pic>
        <p:nvPicPr>
          <p:cNvPr id="346" name="Google Shape;346;p51"/>
          <p:cNvPicPr preferRelativeResize="0"/>
          <p:nvPr/>
        </p:nvPicPr>
        <p:blipFill rotWithShape="1">
          <a:blip r:embed="rId2">
            <a:alphaModFix/>
          </a:blip>
          <a:srcRect/>
          <a:stretch/>
        </p:blipFill>
        <p:spPr>
          <a:xfrm>
            <a:off x="455313" y="4734018"/>
            <a:ext cx="2033132" cy="121351"/>
          </a:xfrm>
          <a:prstGeom prst="rect">
            <a:avLst/>
          </a:prstGeom>
          <a:noFill/>
          <a:ln>
            <a:noFill/>
          </a:ln>
        </p:spPr>
      </p:pic>
      <p:sp>
        <p:nvSpPr>
          <p:cNvPr id="347" name="Google Shape;347;p51"/>
          <p:cNvSpPr txBox="1">
            <a:spLocks noGrp="1"/>
          </p:cNvSpPr>
          <p:nvPr>
            <p:ph type="dt" idx="10"/>
          </p:nvPr>
        </p:nvSpPr>
        <p:spPr>
          <a:xfrm>
            <a:off x="8242917" y="4937760"/>
            <a:ext cx="618525" cy="205875"/>
          </a:xfrm>
          <a:prstGeom prst="rect">
            <a:avLst/>
          </a:prstGeom>
          <a:noFill/>
          <a:ln>
            <a:noFill/>
          </a:ln>
        </p:spPr>
        <p:txBody>
          <a:bodyPr spcFirstLastPara="1" wrap="square" lIns="51425" tIns="51425" rIns="51425" bIns="51425" anchor="ctr" anchorCtr="0">
            <a:noAutofit/>
          </a:bodyPr>
          <a:lstStyle>
            <a:lvl1pPr marR="0" lvl="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R="0" lvl="1"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2pPr>
            <a:lvl3pPr marR="0" lvl="2"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3pPr>
            <a:lvl4pPr marR="0" lvl="3"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4pPr>
            <a:lvl5pPr marR="0" lvl="4"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5pPr>
            <a:lvl6pPr marR="0" lvl="5"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6pPr>
            <a:lvl7pPr marR="0" lvl="6"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7pPr>
            <a:lvl8pPr marR="0" lvl="7"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8pPr>
            <a:lvl9pPr marR="0" lvl="8"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9pPr>
          </a:lstStyle>
          <a:p>
            <a:endParaRPr/>
          </a:p>
        </p:txBody>
      </p:sp>
      <p:sp>
        <p:nvSpPr>
          <p:cNvPr id="348" name="Google Shape;348;p51"/>
          <p:cNvSpPr txBox="1">
            <a:spLocks noGrp="1"/>
          </p:cNvSpPr>
          <p:nvPr>
            <p:ph type="ftr" idx="11"/>
          </p:nvPr>
        </p:nvSpPr>
        <p:spPr>
          <a:xfrm>
            <a:off x="455536" y="4937760"/>
            <a:ext cx="2526525" cy="205875"/>
          </a:xfrm>
          <a:prstGeom prst="rect">
            <a:avLst/>
          </a:prstGeom>
          <a:noFill/>
          <a:ln>
            <a:noFill/>
          </a:ln>
        </p:spPr>
        <p:txBody>
          <a:bodyPr spcFirstLastPara="1" wrap="square" lIns="51425" tIns="51425" rIns="51425" bIns="51425" anchor="ctr" anchorCtr="0">
            <a:noAutofit/>
          </a:bodyPr>
          <a:lstStyle>
            <a:lvl1pPr marR="0" lvl="0" algn="l">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R="0" lvl="1"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2pPr>
            <a:lvl3pPr marR="0" lvl="2"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3pPr>
            <a:lvl4pPr marR="0" lvl="3"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4pPr>
            <a:lvl5pPr marR="0" lvl="4"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5pPr>
            <a:lvl6pPr marR="0" lvl="5"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6pPr>
            <a:lvl7pPr marR="0" lvl="6"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7pPr>
            <a:lvl8pPr marR="0" lvl="7"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8pPr>
            <a:lvl9pPr marR="0" lvl="8" algn="l">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9pPr>
          </a:lstStyle>
          <a:p>
            <a:endParaRPr/>
          </a:p>
        </p:txBody>
      </p:sp>
      <p:sp>
        <p:nvSpPr>
          <p:cNvPr id="349" name="Google Shape;349;p51"/>
          <p:cNvSpPr txBox="1">
            <a:spLocks noGrp="1"/>
          </p:cNvSpPr>
          <p:nvPr>
            <p:ph type="sldNum" idx="12"/>
          </p:nvPr>
        </p:nvSpPr>
        <p:spPr>
          <a:xfrm>
            <a:off x="8868254" y="4937760"/>
            <a:ext cx="275625" cy="205875"/>
          </a:xfrm>
          <a:prstGeom prst="rect">
            <a:avLst/>
          </a:prstGeom>
          <a:noFill/>
          <a:ln>
            <a:noFill/>
          </a:ln>
        </p:spPr>
        <p:txBody>
          <a:bodyPr spcFirstLastPara="1" wrap="square" lIns="51425" tIns="25700" rIns="51425" bIns="25700" anchor="ctr" anchorCtr="0">
            <a:noAutofit/>
          </a:bodyPr>
          <a:lstStyle>
            <a:lvl1pPr marL="0" marR="0" lvl="0"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350"/>
        <p:cNvGrpSpPr/>
        <p:nvPr/>
      </p:nvGrpSpPr>
      <p:grpSpPr>
        <a:xfrm>
          <a:off x="0" y="0"/>
          <a:ext cx="0" cy="0"/>
          <a:chOff x="0" y="0"/>
          <a:chExt cx="0" cy="0"/>
        </a:xfrm>
      </p:grpSpPr>
      <p:sp>
        <p:nvSpPr>
          <p:cNvPr id="351" name="Google Shape;351;p52"/>
          <p:cNvSpPr txBox="1">
            <a:spLocks noGrp="1"/>
          </p:cNvSpPr>
          <p:nvPr>
            <p:ph type="title"/>
          </p:nvPr>
        </p:nvSpPr>
        <p:spPr>
          <a:xfrm>
            <a:off x="468630" y="273844"/>
            <a:ext cx="8200575" cy="701775"/>
          </a:xfrm>
          <a:prstGeom prst="rect">
            <a:avLst/>
          </a:prstGeom>
          <a:noFill/>
          <a:ln>
            <a:noFill/>
          </a:ln>
        </p:spPr>
        <p:txBody>
          <a:bodyPr spcFirstLastPara="1" wrap="square" lIns="68575" tIns="68575" rIns="68575" bIns="68575" anchor="ctr" anchorCtr="0">
            <a:noAutofit/>
          </a:bodyPr>
          <a:lstStyle>
            <a:lvl1pPr marR="0" lvl="0" algn="l">
              <a:lnSpc>
                <a:spcPct val="90000"/>
              </a:lnSpc>
              <a:spcBef>
                <a:spcPts val="0"/>
              </a:spcBef>
              <a:spcAft>
                <a:spcPts val="0"/>
              </a:spcAft>
              <a:buClr>
                <a:srgbClr val="168FDF"/>
              </a:buClr>
              <a:buSzPts val="2000"/>
              <a:buFont typeface="Gill Sans"/>
              <a:buNone/>
              <a:defRPr sz="2700" b="0" i="0" u="none" strike="noStrike" cap="none">
                <a:solidFill>
                  <a:srgbClr val="168FDF"/>
                </a:solidFill>
                <a:latin typeface="Gill Sans"/>
                <a:ea typeface="Gill Sans"/>
                <a:cs typeface="Gill Sans"/>
                <a:sym typeface="Gill Sans"/>
              </a:defRPr>
            </a:lvl1pPr>
            <a:lvl2pPr lvl="1" algn="l">
              <a:lnSpc>
                <a:spcPct val="100000"/>
              </a:lnSpc>
              <a:spcBef>
                <a:spcPts val="0"/>
              </a:spcBef>
              <a:spcAft>
                <a:spcPts val="0"/>
              </a:spcAft>
              <a:buSzPts val="800"/>
              <a:buFont typeface="Arial"/>
              <a:buNone/>
              <a:defRPr sz="1400"/>
            </a:lvl2pPr>
            <a:lvl3pPr lvl="2" algn="l">
              <a:lnSpc>
                <a:spcPct val="100000"/>
              </a:lnSpc>
              <a:spcBef>
                <a:spcPts val="0"/>
              </a:spcBef>
              <a:spcAft>
                <a:spcPts val="0"/>
              </a:spcAft>
              <a:buSzPts val="800"/>
              <a:buFont typeface="Arial"/>
              <a:buNone/>
              <a:defRPr sz="1400"/>
            </a:lvl3pPr>
            <a:lvl4pPr lvl="3" algn="l">
              <a:lnSpc>
                <a:spcPct val="100000"/>
              </a:lnSpc>
              <a:spcBef>
                <a:spcPts val="0"/>
              </a:spcBef>
              <a:spcAft>
                <a:spcPts val="0"/>
              </a:spcAft>
              <a:buSzPts val="800"/>
              <a:buFont typeface="Arial"/>
              <a:buNone/>
              <a:defRPr sz="1400"/>
            </a:lvl4pPr>
            <a:lvl5pPr lvl="4" algn="l">
              <a:lnSpc>
                <a:spcPct val="100000"/>
              </a:lnSpc>
              <a:spcBef>
                <a:spcPts val="0"/>
              </a:spcBef>
              <a:spcAft>
                <a:spcPts val="0"/>
              </a:spcAft>
              <a:buSzPts val="800"/>
              <a:buFont typeface="Arial"/>
              <a:buNone/>
              <a:defRPr sz="1400"/>
            </a:lvl5pPr>
            <a:lvl6pPr lvl="5" algn="l">
              <a:lnSpc>
                <a:spcPct val="100000"/>
              </a:lnSpc>
              <a:spcBef>
                <a:spcPts val="0"/>
              </a:spcBef>
              <a:spcAft>
                <a:spcPts val="0"/>
              </a:spcAft>
              <a:buSzPts val="800"/>
              <a:buFont typeface="Arial"/>
              <a:buNone/>
              <a:defRPr sz="1400"/>
            </a:lvl6pPr>
            <a:lvl7pPr lvl="6" algn="l">
              <a:lnSpc>
                <a:spcPct val="100000"/>
              </a:lnSpc>
              <a:spcBef>
                <a:spcPts val="0"/>
              </a:spcBef>
              <a:spcAft>
                <a:spcPts val="0"/>
              </a:spcAft>
              <a:buSzPts val="800"/>
              <a:buFont typeface="Arial"/>
              <a:buNone/>
              <a:defRPr sz="1400"/>
            </a:lvl7pPr>
            <a:lvl8pPr lvl="7" algn="l">
              <a:lnSpc>
                <a:spcPct val="100000"/>
              </a:lnSpc>
              <a:spcBef>
                <a:spcPts val="0"/>
              </a:spcBef>
              <a:spcAft>
                <a:spcPts val="0"/>
              </a:spcAft>
              <a:buSzPts val="800"/>
              <a:buFont typeface="Arial"/>
              <a:buNone/>
              <a:defRPr sz="1400"/>
            </a:lvl8pPr>
            <a:lvl9pPr lvl="8" algn="l">
              <a:lnSpc>
                <a:spcPct val="100000"/>
              </a:lnSpc>
              <a:spcBef>
                <a:spcPts val="0"/>
              </a:spcBef>
              <a:spcAft>
                <a:spcPts val="0"/>
              </a:spcAft>
              <a:buSzPts val="800"/>
              <a:buFont typeface="Arial"/>
              <a:buNone/>
              <a:defRPr sz="1400"/>
            </a:lvl9pPr>
          </a:lstStyle>
          <a:p>
            <a:endParaRPr/>
          </a:p>
        </p:txBody>
      </p:sp>
      <p:cxnSp>
        <p:nvCxnSpPr>
          <p:cNvPr id="352" name="Google Shape;352;p52"/>
          <p:cNvCxnSpPr/>
          <p:nvPr/>
        </p:nvCxnSpPr>
        <p:spPr>
          <a:xfrm>
            <a:off x="308610" y="273844"/>
            <a:ext cx="0" cy="4581675"/>
          </a:xfrm>
          <a:prstGeom prst="straightConnector1">
            <a:avLst/>
          </a:prstGeom>
          <a:noFill/>
          <a:ln w="9525" cap="flat" cmpd="sng">
            <a:solidFill>
              <a:srgbClr val="168FDF"/>
            </a:solidFill>
            <a:prstDash val="solid"/>
            <a:miter lim="800000"/>
            <a:headEnd type="none" w="sm" len="sm"/>
            <a:tailEnd type="none" w="sm" len="sm"/>
          </a:ln>
        </p:spPr>
      </p:cxnSp>
      <p:pic>
        <p:nvPicPr>
          <p:cNvPr id="353" name="Google Shape;353;p52"/>
          <p:cNvPicPr preferRelativeResize="0"/>
          <p:nvPr/>
        </p:nvPicPr>
        <p:blipFill rotWithShape="1">
          <a:blip r:embed="rId2">
            <a:alphaModFix/>
          </a:blip>
          <a:srcRect/>
          <a:stretch/>
        </p:blipFill>
        <p:spPr>
          <a:xfrm>
            <a:off x="455313" y="4734018"/>
            <a:ext cx="2033132" cy="121351"/>
          </a:xfrm>
          <a:prstGeom prst="rect">
            <a:avLst/>
          </a:prstGeom>
          <a:noFill/>
          <a:ln>
            <a:noFill/>
          </a:ln>
        </p:spPr>
      </p:pic>
      <p:sp>
        <p:nvSpPr>
          <p:cNvPr id="354" name="Google Shape;354;p52"/>
          <p:cNvSpPr txBox="1">
            <a:spLocks noGrp="1"/>
          </p:cNvSpPr>
          <p:nvPr>
            <p:ph type="dt" idx="10"/>
          </p:nvPr>
        </p:nvSpPr>
        <p:spPr>
          <a:xfrm>
            <a:off x="8242917" y="4937760"/>
            <a:ext cx="618525" cy="205875"/>
          </a:xfrm>
          <a:prstGeom prst="rect">
            <a:avLst/>
          </a:prstGeom>
          <a:noFill/>
          <a:ln>
            <a:noFill/>
          </a:ln>
        </p:spPr>
        <p:txBody>
          <a:bodyPr spcFirstLastPara="1" wrap="square" lIns="68575" tIns="68575" rIns="68575" bIns="68575" anchor="ctr" anchorCtr="0">
            <a:noAutofit/>
          </a:bodyPr>
          <a:lstStyle>
            <a:lvl1pPr marR="0" lvl="0" algn="r">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R="0" lvl="1"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2pPr>
            <a:lvl3pPr marR="0" lvl="2"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3pPr>
            <a:lvl4pPr marR="0" lvl="3"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4pPr>
            <a:lvl5pPr marR="0" lvl="4"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5pPr>
            <a:lvl6pPr marR="0" lvl="5"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6pPr>
            <a:lvl7pPr marR="0" lvl="6"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7pPr>
            <a:lvl8pPr marR="0" lvl="7"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8pPr>
            <a:lvl9pPr marR="0" lvl="8"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9pPr>
          </a:lstStyle>
          <a:p>
            <a:endParaRPr/>
          </a:p>
        </p:txBody>
      </p:sp>
      <p:sp>
        <p:nvSpPr>
          <p:cNvPr id="355" name="Google Shape;355;p52"/>
          <p:cNvSpPr txBox="1">
            <a:spLocks noGrp="1"/>
          </p:cNvSpPr>
          <p:nvPr>
            <p:ph type="ftr" idx="11"/>
          </p:nvPr>
        </p:nvSpPr>
        <p:spPr>
          <a:xfrm>
            <a:off x="455536" y="4937760"/>
            <a:ext cx="2526525" cy="205875"/>
          </a:xfrm>
          <a:prstGeom prst="rect">
            <a:avLst/>
          </a:prstGeom>
          <a:noFill/>
          <a:ln>
            <a:noFill/>
          </a:ln>
        </p:spPr>
        <p:txBody>
          <a:bodyPr spcFirstLastPara="1" wrap="square" lIns="68575" tIns="68575" rIns="68575" bIns="68575" anchor="ctr" anchorCtr="0">
            <a:noAutofit/>
          </a:bodyPr>
          <a:lstStyle>
            <a:lvl1pPr marR="0" lvl="0" algn="l">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R="0" lvl="1"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2pPr>
            <a:lvl3pPr marR="0" lvl="2"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3pPr>
            <a:lvl4pPr marR="0" lvl="3"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4pPr>
            <a:lvl5pPr marR="0" lvl="4"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5pPr>
            <a:lvl6pPr marR="0" lvl="5"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6pPr>
            <a:lvl7pPr marR="0" lvl="6"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7pPr>
            <a:lvl8pPr marR="0" lvl="7"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8pPr>
            <a:lvl9pPr marR="0" lvl="8"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9pPr>
          </a:lstStyle>
          <a:p>
            <a:endParaRPr/>
          </a:p>
        </p:txBody>
      </p:sp>
      <p:sp>
        <p:nvSpPr>
          <p:cNvPr id="356" name="Google Shape;356;p52"/>
          <p:cNvSpPr txBox="1">
            <a:spLocks noGrp="1"/>
          </p:cNvSpPr>
          <p:nvPr>
            <p:ph type="sldNum" idx="12"/>
          </p:nvPr>
        </p:nvSpPr>
        <p:spPr>
          <a:xfrm>
            <a:off x="8868254" y="4937760"/>
            <a:ext cx="275625" cy="205875"/>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1pPr>
            <a:lvl2pPr marL="0" marR="0" lvl="1"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2pPr>
            <a:lvl3pPr marL="0" marR="0" lvl="2"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3pPr>
            <a:lvl4pPr marL="0" marR="0" lvl="3"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4pPr>
            <a:lvl5pPr marL="0" marR="0" lvl="4"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5pPr>
            <a:lvl6pPr marL="0" marR="0" lvl="5"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6pPr>
            <a:lvl7pPr marL="0" marR="0" lvl="6"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7pPr>
            <a:lvl8pPr marL="0" marR="0" lvl="7"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8pPr>
            <a:lvl9pPr marL="0" marR="0" lvl="8"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ext Two Column">
  <p:cSld name="1_Text Two Column">
    <p:spTree>
      <p:nvGrpSpPr>
        <p:cNvPr id="1" name="Shape 357"/>
        <p:cNvGrpSpPr/>
        <p:nvPr/>
      </p:nvGrpSpPr>
      <p:grpSpPr>
        <a:xfrm>
          <a:off x="0" y="0"/>
          <a:ext cx="0" cy="0"/>
          <a:chOff x="0" y="0"/>
          <a:chExt cx="0" cy="0"/>
        </a:xfrm>
      </p:grpSpPr>
      <p:sp>
        <p:nvSpPr>
          <p:cNvPr id="358" name="Google Shape;358;p53"/>
          <p:cNvSpPr txBox="1">
            <a:spLocks noGrp="1"/>
          </p:cNvSpPr>
          <p:nvPr>
            <p:ph type="title"/>
          </p:nvPr>
        </p:nvSpPr>
        <p:spPr>
          <a:xfrm>
            <a:off x="468630" y="273844"/>
            <a:ext cx="8200575" cy="701775"/>
          </a:xfrm>
          <a:prstGeom prst="rect">
            <a:avLst/>
          </a:prstGeom>
          <a:noFill/>
          <a:ln>
            <a:noFill/>
          </a:ln>
        </p:spPr>
        <p:txBody>
          <a:bodyPr spcFirstLastPara="1" wrap="square" lIns="68575" tIns="68575" rIns="68575" bIns="68575" anchor="ctr" anchorCtr="0">
            <a:noAutofit/>
          </a:bodyPr>
          <a:lstStyle>
            <a:lvl1pPr marR="0" lvl="0" algn="l">
              <a:lnSpc>
                <a:spcPct val="90000"/>
              </a:lnSpc>
              <a:spcBef>
                <a:spcPts val="0"/>
              </a:spcBef>
              <a:spcAft>
                <a:spcPts val="0"/>
              </a:spcAft>
              <a:buClr>
                <a:srgbClr val="168FDF"/>
              </a:buClr>
              <a:buSzPts val="2000"/>
              <a:buFont typeface="Gill Sans"/>
              <a:buNone/>
              <a:defRPr sz="2700" b="0" i="0" u="none" strike="noStrike" cap="none">
                <a:solidFill>
                  <a:srgbClr val="168FDF"/>
                </a:solidFill>
                <a:latin typeface="Gill Sans"/>
                <a:ea typeface="Gill Sans"/>
                <a:cs typeface="Gill Sans"/>
                <a:sym typeface="Gill Sans"/>
              </a:defRPr>
            </a:lvl1pPr>
            <a:lvl2pPr lvl="1" algn="l">
              <a:lnSpc>
                <a:spcPct val="100000"/>
              </a:lnSpc>
              <a:spcBef>
                <a:spcPts val="0"/>
              </a:spcBef>
              <a:spcAft>
                <a:spcPts val="0"/>
              </a:spcAft>
              <a:buSzPts val="800"/>
              <a:buFont typeface="Arial"/>
              <a:buNone/>
              <a:defRPr sz="1400"/>
            </a:lvl2pPr>
            <a:lvl3pPr lvl="2" algn="l">
              <a:lnSpc>
                <a:spcPct val="100000"/>
              </a:lnSpc>
              <a:spcBef>
                <a:spcPts val="0"/>
              </a:spcBef>
              <a:spcAft>
                <a:spcPts val="0"/>
              </a:spcAft>
              <a:buSzPts val="800"/>
              <a:buFont typeface="Arial"/>
              <a:buNone/>
              <a:defRPr sz="1400"/>
            </a:lvl3pPr>
            <a:lvl4pPr lvl="3" algn="l">
              <a:lnSpc>
                <a:spcPct val="100000"/>
              </a:lnSpc>
              <a:spcBef>
                <a:spcPts val="0"/>
              </a:spcBef>
              <a:spcAft>
                <a:spcPts val="0"/>
              </a:spcAft>
              <a:buSzPts val="800"/>
              <a:buFont typeface="Arial"/>
              <a:buNone/>
              <a:defRPr sz="1400"/>
            </a:lvl4pPr>
            <a:lvl5pPr lvl="4" algn="l">
              <a:lnSpc>
                <a:spcPct val="100000"/>
              </a:lnSpc>
              <a:spcBef>
                <a:spcPts val="0"/>
              </a:spcBef>
              <a:spcAft>
                <a:spcPts val="0"/>
              </a:spcAft>
              <a:buSzPts val="800"/>
              <a:buFont typeface="Arial"/>
              <a:buNone/>
              <a:defRPr sz="1400"/>
            </a:lvl5pPr>
            <a:lvl6pPr lvl="5" algn="l">
              <a:lnSpc>
                <a:spcPct val="100000"/>
              </a:lnSpc>
              <a:spcBef>
                <a:spcPts val="0"/>
              </a:spcBef>
              <a:spcAft>
                <a:spcPts val="0"/>
              </a:spcAft>
              <a:buSzPts val="800"/>
              <a:buFont typeface="Arial"/>
              <a:buNone/>
              <a:defRPr sz="1400"/>
            </a:lvl6pPr>
            <a:lvl7pPr lvl="6" algn="l">
              <a:lnSpc>
                <a:spcPct val="100000"/>
              </a:lnSpc>
              <a:spcBef>
                <a:spcPts val="0"/>
              </a:spcBef>
              <a:spcAft>
                <a:spcPts val="0"/>
              </a:spcAft>
              <a:buSzPts val="800"/>
              <a:buFont typeface="Arial"/>
              <a:buNone/>
              <a:defRPr sz="1400"/>
            </a:lvl7pPr>
            <a:lvl8pPr lvl="7" algn="l">
              <a:lnSpc>
                <a:spcPct val="100000"/>
              </a:lnSpc>
              <a:spcBef>
                <a:spcPts val="0"/>
              </a:spcBef>
              <a:spcAft>
                <a:spcPts val="0"/>
              </a:spcAft>
              <a:buSzPts val="800"/>
              <a:buFont typeface="Arial"/>
              <a:buNone/>
              <a:defRPr sz="1400"/>
            </a:lvl8pPr>
            <a:lvl9pPr lvl="8" algn="l">
              <a:lnSpc>
                <a:spcPct val="100000"/>
              </a:lnSpc>
              <a:spcBef>
                <a:spcPts val="0"/>
              </a:spcBef>
              <a:spcAft>
                <a:spcPts val="0"/>
              </a:spcAft>
              <a:buSzPts val="800"/>
              <a:buFont typeface="Arial"/>
              <a:buNone/>
              <a:defRPr sz="1400"/>
            </a:lvl9pPr>
          </a:lstStyle>
          <a:p>
            <a:endParaRPr/>
          </a:p>
        </p:txBody>
      </p:sp>
      <p:sp>
        <p:nvSpPr>
          <p:cNvPr id="359" name="Google Shape;359;p53"/>
          <p:cNvSpPr txBox="1">
            <a:spLocks noGrp="1"/>
          </p:cNvSpPr>
          <p:nvPr>
            <p:ph type="body" idx="1"/>
          </p:nvPr>
        </p:nvSpPr>
        <p:spPr>
          <a:xfrm>
            <a:off x="468630" y="1001316"/>
            <a:ext cx="3998925" cy="3263400"/>
          </a:xfrm>
          <a:prstGeom prst="rect">
            <a:avLst/>
          </a:prstGeom>
          <a:noFill/>
          <a:ln>
            <a:noFill/>
          </a:ln>
        </p:spPr>
        <p:txBody>
          <a:bodyPr spcFirstLastPara="1" wrap="square" lIns="68575" tIns="68575" rIns="68575" bIns="68575" anchor="t" anchorCtr="0">
            <a:noAutofit/>
          </a:bodyPr>
          <a:lstStyle>
            <a:lvl1pPr marL="457200" marR="0" lvl="0" indent="-330200" algn="l">
              <a:lnSpc>
                <a:spcPct val="100000"/>
              </a:lnSpc>
              <a:spcBef>
                <a:spcPts val="800"/>
              </a:spcBef>
              <a:spcAft>
                <a:spcPts val="0"/>
              </a:spcAft>
              <a:buClr>
                <a:srgbClr val="168FDF"/>
              </a:buClr>
              <a:buSzPts val="1600"/>
              <a:buFont typeface="Helvetica Neue"/>
              <a:buChar char="›"/>
              <a:defRPr sz="2100" b="0" i="0" u="none" strike="noStrike" cap="none">
                <a:solidFill>
                  <a:srgbClr val="2F2F2F"/>
                </a:solidFill>
                <a:latin typeface="Gill Sans"/>
                <a:ea typeface="Gill Sans"/>
                <a:cs typeface="Gill Sans"/>
                <a:sym typeface="Gill Sans"/>
              </a:defRPr>
            </a:lvl1pPr>
            <a:lvl2pPr marL="914400" marR="0" lvl="1" indent="-323850" algn="l">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2pPr>
            <a:lvl3pPr marL="1371600" marR="0" lvl="2" indent="-317500" algn="l">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Gill Sans"/>
                <a:ea typeface="Gill Sans"/>
                <a:cs typeface="Gill Sans"/>
                <a:sym typeface="Gill Sans"/>
              </a:defRPr>
            </a:lvl3pPr>
            <a:lvl4pPr marL="1828800" marR="0" lvl="3" indent="-311150" algn="l">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Gill Sans"/>
                <a:ea typeface="Gill Sans"/>
                <a:cs typeface="Gill Sans"/>
                <a:sym typeface="Gill Sans"/>
              </a:defRPr>
            </a:lvl4pPr>
            <a:lvl5pPr marL="2286000" marR="0" lvl="4" indent="-298450" algn="l">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Gill Sans"/>
                <a:ea typeface="Gill Sans"/>
                <a:cs typeface="Gill Sans"/>
                <a:sym typeface="Gill Sans"/>
              </a:defRPr>
            </a:lvl5pPr>
            <a:lvl6pPr marL="2743200" marR="0" lvl="5"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6pPr>
            <a:lvl7pPr marL="3200400" marR="0" lvl="6"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7pPr>
            <a:lvl8pPr marL="3657600" marR="0" lvl="7"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8pPr>
            <a:lvl9pPr marL="4114800" marR="0" lvl="8"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9pPr>
          </a:lstStyle>
          <a:p>
            <a:endParaRPr/>
          </a:p>
        </p:txBody>
      </p:sp>
      <p:cxnSp>
        <p:nvCxnSpPr>
          <p:cNvPr id="360" name="Google Shape;360;p53"/>
          <p:cNvCxnSpPr/>
          <p:nvPr/>
        </p:nvCxnSpPr>
        <p:spPr>
          <a:xfrm>
            <a:off x="308610" y="273844"/>
            <a:ext cx="0" cy="4581675"/>
          </a:xfrm>
          <a:prstGeom prst="straightConnector1">
            <a:avLst/>
          </a:prstGeom>
          <a:noFill/>
          <a:ln w="9525" cap="flat" cmpd="sng">
            <a:solidFill>
              <a:srgbClr val="168FDF"/>
            </a:solidFill>
            <a:prstDash val="solid"/>
            <a:miter lim="800000"/>
            <a:headEnd type="none" w="sm" len="sm"/>
            <a:tailEnd type="none" w="sm" len="sm"/>
          </a:ln>
        </p:spPr>
      </p:cxnSp>
      <p:sp>
        <p:nvSpPr>
          <p:cNvPr id="361" name="Google Shape;361;p53"/>
          <p:cNvSpPr txBox="1">
            <a:spLocks noGrp="1"/>
          </p:cNvSpPr>
          <p:nvPr>
            <p:ph type="body" idx="2"/>
          </p:nvPr>
        </p:nvSpPr>
        <p:spPr>
          <a:xfrm>
            <a:off x="4669987" y="1001316"/>
            <a:ext cx="3998925" cy="3263400"/>
          </a:xfrm>
          <a:prstGeom prst="rect">
            <a:avLst/>
          </a:prstGeom>
          <a:noFill/>
          <a:ln>
            <a:noFill/>
          </a:ln>
        </p:spPr>
        <p:txBody>
          <a:bodyPr spcFirstLastPara="1" wrap="square" lIns="68575" tIns="68575" rIns="68575" bIns="68575" anchor="t" anchorCtr="0">
            <a:noAutofit/>
          </a:bodyPr>
          <a:lstStyle>
            <a:lvl1pPr marL="457200" marR="0" lvl="0" indent="-330200" algn="l">
              <a:lnSpc>
                <a:spcPct val="100000"/>
              </a:lnSpc>
              <a:spcBef>
                <a:spcPts val="800"/>
              </a:spcBef>
              <a:spcAft>
                <a:spcPts val="0"/>
              </a:spcAft>
              <a:buClr>
                <a:srgbClr val="168FDF"/>
              </a:buClr>
              <a:buSzPts val="1600"/>
              <a:buFont typeface="Helvetica Neue"/>
              <a:buChar char="›"/>
              <a:defRPr sz="2100" b="0" i="0" u="none" strike="noStrike" cap="none">
                <a:solidFill>
                  <a:srgbClr val="2F2F2F"/>
                </a:solidFill>
                <a:latin typeface="Gill Sans"/>
                <a:ea typeface="Gill Sans"/>
                <a:cs typeface="Gill Sans"/>
                <a:sym typeface="Gill Sans"/>
              </a:defRPr>
            </a:lvl1pPr>
            <a:lvl2pPr marL="914400" marR="0" lvl="1" indent="-323850" algn="l">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2pPr>
            <a:lvl3pPr marL="1371600" marR="0" lvl="2" indent="-317500" algn="l">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Gill Sans"/>
                <a:ea typeface="Gill Sans"/>
                <a:cs typeface="Gill Sans"/>
                <a:sym typeface="Gill Sans"/>
              </a:defRPr>
            </a:lvl3pPr>
            <a:lvl4pPr marL="1828800" marR="0" lvl="3" indent="-311150" algn="l">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Gill Sans"/>
                <a:ea typeface="Gill Sans"/>
                <a:cs typeface="Gill Sans"/>
                <a:sym typeface="Gill Sans"/>
              </a:defRPr>
            </a:lvl4pPr>
            <a:lvl5pPr marL="2286000" marR="0" lvl="4" indent="-298450" algn="l">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Gill Sans"/>
                <a:ea typeface="Gill Sans"/>
                <a:cs typeface="Gill Sans"/>
                <a:sym typeface="Gill Sans"/>
              </a:defRPr>
            </a:lvl5pPr>
            <a:lvl6pPr marL="2743200" marR="0" lvl="5"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6pPr>
            <a:lvl7pPr marL="3200400" marR="0" lvl="6"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7pPr>
            <a:lvl8pPr marL="3657600" marR="0" lvl="7"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8pPr>
            <a:lvl9pPr marL="4114800" marR="0" lvl="8"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9pPr>
          </a:lstStyle>
          <a:p>
            <a:endParaRPr/>
          </a:p>
        </p:txBody>
      </p:sp>
      <p:pic>
        <p:nvPicPr>
          <p:cNvPr id="362" name="Google Shape;362;p53"/>
          <p:cNvPicPr preferRelativeResize="0"/>
          <p:nvPr/>
        </p:nvPicPr>
        <p:blipFill rotWithShape="1">
          <a:blip r:embed="rId2">
            <a:alphaModFix/>
          </a:blip>
          <a:srcRect/>
          <a:stretch/>
        </p:blipFill>
        <p:spPr>
          <a:xfrm>
            <a:off x="455313" y="4734018"/>
            <a:ext cx="2033132" cy="121351"/>
          </a:xfrm>
          <a:prstGeom prst="rect">
            <a:avLst/>
          </a:prstGeom>
          <a:noFill/>
          <a:ln>
            <a:noFill/>
          </a:ln>
        </p:spPr>
      </p:pic>
      <p:sp>
        <p:nvSpPr>
          <p:cNvPr id="363" name="Google Shape;363;p53"/>
          <p:cNvSpPr txBox="1">
            <a:spLocks noGrp="1"/>
          </p:cNvSpPr>
          <p:nvPr>
            <p:ph type="dt" idx="10"/>
          </p:nvPr>
        </p:nvSpPr>
        <p:spPr>
          <a:xfrm>
            <a:off x="8242917" y="4937760"/>
            <a:ext cx="618525" cy="205875"/>
          </a:xfrm>
          <a:prstGeom prst="rect">
            <a:avLst/>
          </a:prstGeom>
          <a:noFill/>
          <a:ln>
            <a:noFill/>
          </a:ln>
        </p:spPr>
        <p:txBody>
          <a:bodyPr spcFirstLastPara="1" wrap="square" lIns="68575" tIns="68575" rIns="68575" bIns="68575" anchor="ctr" anchorCtr="0">
            <a:noAutofit/>
          </a:bodyPr>
          <a:lstStyle>
            <a:lvl1pPr marR="0" lvl="0" algn="r">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R="0" lvl="1"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2pPr>
            <a:lvl3pPr marR="0" lvl="2"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3pPr>
            <a:lvl4pPr marR="0" lvl="3"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4pPr>
            <a:lvl5pPr marR="0" lvl="4"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5pPr>
            <a:lvl6pPr marR="0" lvl="5"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6pPr>
            <a:lvl7pPr marR="0" lvl="6"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7pPr>
            <a:lvl8pPr marR="0" lvl="7"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8pPr>
            <a:lvl9pPr marR="0" lvl="8"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9pPr>
          </a:lstStyle>
          <a:p>
            <a:endParaRPr/>
          </a:p>
        </p:txBody>
      </p:sp>
      <p:sp>
        <p:nvSpPr>
          <p:cNvPr id="364" name="Google Shape;364;p53"/>
          <p:cNvSpPr txBox="1">
            <a:spLocks noGrp="1"/>
          </p:cNvSpPr>
          <p:nvPr>
            <p:ph type="ftr" idx="11"/>
          </p:nvPr>
        </p:nvSpPr>
        <p:spPr>
          <a:xfrm>
            <a:off x="455536" y="4937760"/>
            <a:ext cx="2526525" cy="205875"/>
          </a:xfrm>
          <a:prstGeom prst="rect">
            <a:avLst/>
          </a:prstGeom>
          <a:noFill/>
          <a:ln>
            <a:noFill/>
          </a:ln>
        </p:spPr>
        <p:txBody>
          <a:bodyPr spcFirstLastPara="1" wrap="square" lIns="68575" tIns="68575" rIns="68575" bIns="68575" anchor="ctr" anchorCtr="0">
            <a:noAutofit/>
          </a:bodyPr>
          <a:lstStyle>
            <a:lvl1pPr marR="0" lvl="0" algn="l">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R="0" lvl="1"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2pPr>
            <a:lvl3pPr marR="0" lvl="2"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3pPr>
            <a:lvl4pPr marR="0" lvl="3"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4pPr>
            <a:lvl5pPr marR="0" lvl="4"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5pPr>
            <a:lvl6pPr marR="0" lvl="5"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6pPr>
            <a:lvl7pPr marR="0" lvl="6"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7pPr>
            <a:lvl8pPr marR="0" lvl="7"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8pPr>
            <a:lvl9pPr marR="0" lvl="8"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9pPr>
          </a:lstStyle>
          <a:p>
            <a:endParaRPr/>
          </a:p>
        </p:txBody>
      </p:sp>
      <p:sp>
        <p:nvSpPr>
          <p:cNvPr id="365" name="Google Shape;365;p53"/>
          <p:cNvSpPr txBox="1">
            <a:spLocks noGrp="1"/>
          </p:cNvSpPr>
          <p:nvPr>
            <p:ph type="sldNum" idx="12"/>
          </p:nvPr>
        </p:nvSpPr>
        <p:spPr>
          <a:xfrm>
            <a:off x="8868254" y="4937760"/>
            <a:ext cx="275625" cy="205875"/>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1pPr>
            <a:lvl2pPr marL="0" marR="0" lvl="1"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2pPr>
            <a:lvl3pPr marL="0" marR="0" lvl="2"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3pPr>
            <a:lvl4pPr marL="0" marR="0" lvl="3"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4pPr>
            <a:lvl5pPr marL="0" marR="0" lvl="4"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5pPr>
            <a:lvl6pPr marL="0" marR="0" lvl="5"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6pPr>
            <a:lvl7pPr marL="0" marR="0" lvl="6"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7pPr>
            <a:lvl8pPr marL="0" marR="0" lvl="7"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8pPr>
            <a:lvl9pPr marL="0" marR="0" lvl="8"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66"/>
        <p:cNvGrpSpPr/>
        <p:nvPr/>
      </p:nvGrpSpPr>
      <p:grpSpPr>
        <a:xfrm>
          <a:off x="0" y="0"/>
          <a:ext cx="0" cy="0"/>
          <a:chOff x="0" y="0"/>
          <a:chExt cx="0" cy="0"/>
        </a:xfrm>
      </p:grpSpPr>
      <p:sp>
        <p:nvSpPr>
          <p:cNvPr id="367" name="Google Shape;367;p54"/>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2F2F2F"/>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68" name="Google Shape;368;p54"/>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0"/>
              </a:spcBef>
              <a:spcAft>
                <a:spcPts val="0"/>
              </a:spcAft>
              <a:buSzPts val="2100"/>
              <a:buChar char="›"/>
              <a:defRPr/>
            </a:lvl1pPr>
            <a:lvl2pPr marL="914400" lvl="1" indent="-355600" algn="l">
              <a:lnSpc>
                <a:spcPct val="100000"/>
              </a:lnSpc>
              <a:spcBef>
                <a:spcPts val="200"/>
              </a:spcBef>
              <a:spcAft>
                <a:spcPts val="0"/>
              </a:spcAft>
              <a:buSzPts val="2000"/>
              <a:buChar char="›"/>
              <a:defRPr/>
            </a:lvl2pPr>
            <a:lvl3pPr marL="1371600" lvl="2" indent="-317500" algn="l">
              <a:lnSpc>
                <a:spcPct val="100000"/>
              </a:lnSpc>
              <a:spcBef>
                <a:spcPts val="400"/>
              </a:spcBef>
              <a:spcAft>
                <a:spcPts val="0"/>
              </a:spcAft>
              <a:buSzPts val="1400"/>
              <a:buChar char="›"/>
              <a:defRPr/>
            </a:lvl3pPr>
            <a:lvl4pPr marL="1828800" lvl="3" indent="-317500" algn="l">
              <a:lnSpc>
                <a:spcPct val="100000"/>
              </a:lnSpc>
              <a:spcBef>
                <a:spcPts val="400"/>
              </a:spcBef>
              <a:spcAft>
                <a:spcPts val="0"/>
              </a:spcAft>
              <a:buSzPts val="1400"/>
              <a:buChar char="›"/>
              <a:defRPr/>
            </a:lvl4pPr>
            <a:lvl5pPr marL="2286000" lvl="4" indent="-317500" algn="l">
              <a:lnSpc>
                <a:spcPct val="100000"/>
              </a:lnSpc>
              <a:spcBef>
                <a:spcPts val="400"/>
              </a:spcBef>
              <a:spcAft>
                <a:spcPts val="0"/>
              </a:spcAft>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69" name="Google Shape;369;p54"/>
          <p:cNvSpPr txBox="1">
            <a:spLocks noGrp="1"/>
          </p:cNvSpPr>
          <p:nvPr>
            <p:ph type="sldNum" idx="12"/>
          </p:nvPr>
        </p:nvSpPr>
        <p:spPr>
          <a:xfrm>
            <a:off x="8261351" y="4594624"/>
            <a:ext cx="603225" cy="365175"/>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909090"/>
              </a:buClr>
              <a:buSzPts val="1200"/>
              <a:buFont typeface="Helvetica Neue Light"/>
              <a:buNone/>
              <a:defRPr sz="1200" b="0" i="0" u="none" strike="noStrike" cap="none">
                <a:solidFill>
                  <a:srgbClr val="909090"/>
                </a:solidFill>
                <a:latin typeface="Helvetica Neue Light"/>
                <a:ea typeface="Helvetica Neue Light"/>
                <a:cs typeface="Helvetica Neue Light"/>
                <a:sym typeface="Helvetica Neue Light"/>
              </a:defRPr>
            </a:lvl1pPr>
            <a:lvl2pPr marL="0" marR="0" lvl="1" indent="0" algn="r">
              <a:spcBef>
                <a:spcPts val="0"/>
              </a:spcBef>
              <a:spcAft>
                <a:spcPts val="0"/>
              </a:spcAft>
              <a:buClr>
                <a:srgbClr val="909090"/>
              </a:buClr>
              <a:buSzPts val="1200"/>
              <a:buFont typeface="Helvetica Neue Light"/>
              <a:buNone/>
              <a:defRPr sz="1200" b="0" i="0" u="none" strike="noStrike" cap="none">
                <a:solidFill>
                  <a:srgbClr val="909090"/>
                </a:solidFill>
                <a:latin typeface="Helvetica Neue Light"/>
                <a:ea typeface="Helvetica Neue Light"/>
                <a:cs typeface="Helvetica Neue Light"/>
                <a:sym typeface="Helvetica Neue Light"/>
              </a:defRPr>
            </a:lvl2pPr>
            <a:lvl3pPr marL="0" marR="0" lvl="2" indent="0" algn="r">
              <a:spcBef>
                <a:spcPts val="0"/>
              </a:spcBef>
              <a:spcAft>
                <a:spcPts val="0"/>
              </a:spcAft>
              <a:buClr>
                <a:srgbClr val="909090"/>
              </a:buClr>
              <a:buSzPts val="1200"/>
              <a:buFont typeface="Helvetica Neue Light"/>
              <a:buNone/>
              <a:defRPr sz="1200" b="0" i="0" u="none" strike="noStrike" cap="none">
                <a:solidFill>
                  <a:srgbClr val="909090"/>
                </a:solidFill>
                <a:latin typeface="Helvetica Neue Light"/>
                <a:ea typeface="Helvetica Neue Light"/>
                <a:cs typeface="Helvetica Neue Light"/>
                <a:sym typeface="Helvetica Neue Light"/>
              </a:defRPr>
            </a:lvl3pPr>
            <a:lvl4pPr marL="0" marR="0" lvl="3" indent="0" algn="r">
              <a:spcBef>
                <a:spcPts val="0"/>
              </a:spcBef>
              <a:spcAft>
                <a:spcPts val="0"/>
              </a:spcAft>
              <a:buClr>
                <a:srgbClr val="909090"/>
              </a:buClr>
              <a:buSzPts val="1200"/>
              <a:buFont typeface="Helvetica Neue Light"/>
              <a:buNone/>
              <a:defRPr sz="1200" b="0" i="0" u="none" strike="noStrike" cap="none">
                <a:solidFill>
                  <a:srgbClr val="909090"/>
                </a:solidFill>
                <a:latin typeface="Helvetica Neue Light"/>
                <a:ea typeface="Helvetica Neue Light"/>
                <a:cs typeface="Helvetica Neue Light"/>
                <a:sym typeface="Helvetica Neue Light"/>
              </a:defRPr>
            </a:lvl4pPr>
            <a:lvl5pPr marL="0" marR="0" lvl="4" indent="0" algn="r">
              <a:spcBef>
                <a:spcPts val="0"/>
              </a:spcBef>
              <a:spcAft>
                <a:spcPts val="0"/>
              </a:spcAft>
              <a:buClr>
                <a:srgbClr val="909090"/>
              </a:buClr>
              <a:buSzPts val="1200"/>
              <a:buFont typeface="Helvetica Neue Light"/>
              <a:buNone/>
              <a:defRPr sz="1200" b="0" i="0" u="none" strike="noStrike" cap="none">
                <a:solidFill>
                  <a:srgbClr val="909090"/>
                </a:solidFill>
                <a:latin typeface="Helvetica Neue Light"/>
                <a:ea typeface="Helvetica Neue Light"/>
                <a:cs typeface="Helvetica Neue Light"/>
                <a:sym typeface="Helvetica Neue Light"/>
              </a:defRPr>
            </a:lvl5pPr>
            <a:lvl6pPr marL="0" marR="0" lvl="5" indent="0" algn="r">
              <a:spcBef>
                <a:spcPts val="0"/>
              </a:spcBef>
              <a:spcAft>
                <a:spcPts val="0"/>
              </a:spcAft>
              <a:buClr>
                <a:srgbClr val="909090"/>
              </a:buClr>
              <a:buSzPts val="1200"/>
              <a:buFont typeface="Helvetica Neue Light"/>
              <a:buNone/>
              <a:defRPr sz="1200" b="0" i="0" u="none" strike="noStrike" cap="none">
                <a:solidFill>
                  <a:srgbClr val="909090"/>
                </a:solidFill>
                <a:latin typeface="Helvetica Neue Light"/>
                <a:ea typeface="Helvetica Neue Light"/>
                <a:cs typeface="Helvetica Neue Light"/>
                <a:sym typeface="Helvetica Neue Light"/>
              </a:defRPr>
            </a:lvl6pPr>
            <a:lvl7pPr marL="0" marR="0" lvl="6" indent="0" algn="r">
              <a:spcBef>
                <a:spcPts val="0"/>
              </a:spcBef>
              <a:spcAft>
                <a:spcPts val="0"/>
              </a:spcAft>
              <a:buClr>
                <a:srgbClr val="909090"/>
              </a:buClr>
              <a:buSzPts val="1200"/>
              <a:buFont typeface="Helvetica Neue Light"/>
              <a:buNone/>
              <a:defRPr sz="1200" b="0" i="0" u="none" strike="noStrike" cap="none">
                <a:solidFill>
                  <a:srgbClr val="909090"/>
                </a:solidFill>
                <a:latin typeface="Helvetica Neue Light"/>
                <a:ea typeface="Helvetica Neue Light"/>
                <a:cs typeface="Helvetica Neue Light"/>
                <a:sym typeface="Helvetica Neue Light"/>
              </a:defRPr>
            </a:lvl7pPr>
            <a:lvl8pPr marL="0" marR="0" lvl="7" indent="0" algn="r">
              <a:spcBef>
                <a:spcPts val="0"/>
              </a:spcBef>
              <a:spcAft>
                <a:spcPts val="0"/>
              </a:spcAft>
              <a:buClr>
                <a:srgbClr val="909090"/>
              </a:buClr>
              <a:buSzPts val="1200"/>
              <a:buFont typeface="Helvetica Neue Light"/>
              <a:buNone/>
              <a:defRPr sz="1200" b="0" i="0" u="none" strike="noStrike" cap="none">
                <a:solidFill>
                  <a:srgbClr val="909090"/>
                </a:solidFill>
                <a:latin typeface="Helvetica Neue Light"/>
                <a:ea typeface="Helvetica Neue Light"/>
                <a:cs typeface="Helvetica Neue Light"/>
                <a:sym typeface="Helvetica Neue Light"/>
              </a:defRPr>
            </a:lvl8pPr>
            <a:lvl9pPr marL="0" marR="0" lvl="8" indent="0" algn="r">
              <a:spcBef>
                <a:spcPts val="0"/>
              </a:spcBef>
              <a:spcAft>
                <a:spcPts val="0"/>
              </a:spcAft>
              <a:buClr>
                <a:srgbClr val="909090"/>
              </a:buClr>
              <a:buSzPts val="1200"/>
              <a:buFont typeface="Helvetica Neue Light"/>
              <a:buNone/>
              <a:defRPr sz="1200" b="0" i="0" u="none" strike="noStrike" cap="none">
                <a:solidFill>
                  <a:srgbClr val="90909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ext Full Width 1">
  <p:cSld name="Text Full Width 1">
    <p:spTree>
      <p:nvGrpSpPr>
        <p:cNvPr id="1" name="Shape 370"/>
        <p:cNvGrpSpPr/>
        <p:nvPr/>
      </p:nvGrpSpPr>
      <p:grpSpPr>
        <a:xfrm>
          <a:off x="0" y="0"/>
          <a:ext cx="0" cy="0"/>
          <a:chOff x="0" y="0"/>
          <a:chExt cx="0" cy="0"/>
        </a:xfrm>
      </p:grpSpPr>
      <p:sp>
        <p:nvSpPr>
          <p:cNvPr id="371" name="Google Shape;371;p55"/>
          <p:cNvSpPr txBox="1">
            <a:spLocks noGrp="1"/>
          </p:cNvSpPr>
          <p:nvPr>
            <p:ph type="title"/>
          </p:nvPr>
        </p:nvSpPr>
        <p:spPr>
          <a:xfrm>
            <a:off x="468630" y="273844"/>
            <a:ext cx="8200575" cy="701775"/>
          </a:xfrm>
          <a:prstGeom prst="rect">
            <a:avLst/>
          </a:prstGeom>
          <a:noFill/>
          <a:ln>
            <a:noFill/>
          </a:ln>
        </p:spPr>
        <p:txBody>
          <a:bodyPr spcFirstLastPara="1" wrap="square" lIns="68575" tIns="68575" rIns="68575" bIns="68575" anchor="ctr" anchorCtr="0">
            <a:noAutofit/>
          </a:bodyPr>
          <a:lstStyle>
            <a:lvl1pPr marR="0" lvl="0" algn="l">
              <a:lnSpc>
                <a:spcPct val="90000"/>
              </a:lnSpc>
              <a:spcBef>
                <a:spcPts val="0"/>
              </a:spcBef>
              <a:spcAft>
                <a:spcPts val="0"/>
              </a:spcAft>
              <a:buClr>
                <a:srgbClr val="168FDF"/>
              </a:buClr>
              <a:buSzPts val="2000"/>
              <a:buFont typeface="Gill Sans"/>
              <a:buNone/>
              <a:defRPr sz="2700" b="0" i="0" u="none" strike="noStrike" cap="none">
                <a:solidFill>
                  <a:srgbClr val="168FDF"/>
                </a:solidFill>
                <a:latin typeface="Gill Sans"/>
                <a:ea typeface="Gill Sans"/>
                <a:cs typeface="Gill Sans"/>
                <a:sym typeface="Gill Sans"/>
              </a:defRPr>
            </a:lvl1pPr>
            <a:lvl2pPr lvl="1" algn="l">
              <a:lnSpc>
                <a:spcPct val="100000"/>
              </a:lnSpc>
              <a:spcBef>
                <a:spcPts val="0"/>
              </a:spcBef>
              <a:spcAft>
                <a:spcPts val="0"/>
              </a:spcAft>
              <a:buSzPts val="800"/>
              <a:buFont typeface="Arial"/>
              <a:buNone/>
              <a:defRPr sz="1400"/>
            </a:lvl2pPr>
            <a:lvl3pPr lvl="2" algn="l">
              <a:lnSpc>
                <a:spcPct val="100000"/>
              </a:lnSpc>
              <a:spcBef>
                <a:spcPts val="0"/>
              </a:spcBef>
              <a:spcAft>
                <a:spcPts val="0"/>
              </a:spcAft>
              <a:buSzPts val="800"/>
              <a:buFont typeface="Arial"/>
              <a:buNone/>
              <a:defRPr sz="1400"/>
            </a:lvl3pPr>
            <a:lvl4pPr lvl="3" algn="l">
              <a:lnSpc>
                <a:spcPct val="100000"/>
              </a:lnSpc>
              <a:spcBef>
                <a:spcPts val="0"/>
              </a:spcBef>
              <a:spcAft>
                <a:spcPts val="0"/>
              </a:spcAft>
              <a:buSzPts val="800"/>
              <a:buFont typeface="Arial"/>
              <a:buNone/>
              <a:defRPr sz="1400"/>
            </a:lvl4pPr>
            <a:lvl5pPr lvl="4" algn="l">
              <a:lnSpc>
                <a:spcPct val="100000"/>
              </a:lnSpc>
              <a:spcBef>
                <a:spcPts val="0"/>
              </a:spcBef>
              <a:spcAft>
                <a:spcPts val="0"/>
              </a:spcAft>
              <a:buSzPts val="800"/>
              <a:buFont typeface="Arial"/>
              <a:buNone/>
              <a:defRPr sz="1400"/>
            </a:lvl5pPr>
            <a:lvl6pPr lvl="5" algn="l">
              <a:lnSpc>
                <a:spcPct val="100000"/>
              </a:lnSpc>
              <a:spcBef>
                <a:spcPts val="0"/>
              </a:spcBef>
              <a:spcAft>
                <a:spcPts val="0"/>
              </a:spcAft>
              <a:buSzPts val="800"/>
              <a:buFont typeface="Arial"/>
              <a:buNone/>
              <a:defRPr sz="1400"/>
            </a:lvl6pPr>
            <a:lvl7pPr lvl="6" algn="l">
              <a:lnSpc>
                <a:spcPct val="100000"/>
              </a:lnSpc>
              <a:spcBef>
                <a:spcPts val="0"/>
              </a:spcBef>
              <a:spcAft>
                <a:spcPts val="0"/>
              </a:spcAft>
              <a:buSzPts val="800"/>
              <a:buFont typeface="Arial"/>
              <a:buNone/>
              <a:defRPr sz="1400"/>
            </a:lvl7pPr>
            <a:lvl8pPr lvl="7" algn="l">
              <a:lnSpc>
                <a:spcPct val="100000"/>
              </a:lnSpc>
              <a:spcBef>
                <a:spcPts val="0"/>
              </a:spcBef>
              <a:spcAft>
                <a:spcPts val="0"/>
              </a:spcAft>
              <a:buSzPts val="800"/>
              <a:buFont typeface="Arial"/>
              <a:buNone/>
              <a:defRPr sz="1400"/>
            </a:lvl8pPr>
            <a:lvl9pPr lvl="8" algn="l">
              <a:lnSpc>
                <a:spcPct val="100000"/>
              </a:lnSpc>
              <a:spcBef>
                <a:spcPts val="0"/>
              </a:spcBef>
              <a:spcAft>
                <a:spcPts val="0"/>
              </a:spcAft>
              <a:buSzPts val="800"/>
              <a:buFont typeface="Arial"/>
              <a:buNone/>
              <a:defRPr sz="1400"/>
            </a:lvl9pPr>
          </a:lstStyle>
          <a:p>
            <a:endParaRPr/>
          </a:p>
        </p:txBody>
      </p:sp>
      <p:sp>
        <p:nvSpPr>
          <p:cNvPr id="372" name="Google Shape;372;p55"/>
          <p:cNvSpPr txBox="1">
            <a:spLocks noGrp="1"/>
          </p:cNvSpPr>
          <p:nvPr>
            <p:ph type="body" idx="1"/>
          </p:nvPr>
        </p:nvSpPr>
        <p:spPr>
          <a:xfrm>
            <a:off x="468630" y="1001316"/>
            <a:ext cx="8200575" cy="3263400"/>
          </a:xfrm>
          <a:prstGeom prst="rect">
            <a:avLst/>
          </a:prstGeom>
          <a:noFill/>
          <a:ln>
            <a:noFill/>
          </a:ln>
        </p:spPr>
        <p:txBody>
          <a:bodyPr spcFirstLastPara="1" wrap="square" lIns="68575" tIns="68575" rIns="68575" bIns="68575" anchor="t" anchorCtr="0">
            <a:noAutofit/>
          </a:bodyPr>
          <a:lstStyle>
            <a:lvl1pPr marL="457200" marR="0" lvl="0" indent="-330200" algn="l">
              <a:lnSpc>
                <a:spcPct val="100000"/>
              </a:lnSpc>
              <a:spcBef>
                <a:spcPts val="800"/>
              </a:spcBef>
              <a:spcAft>
                <a:spcPts val="0"/>
              </a:spcAft>
              <a:buClr>
                <a:srgbClr val="168FDF"/>
              </a:buClr>
              <a:buSzPts val="1600"/>
              <a:buFont typeface="Helvetica Neue"/>
              <a:buChar char="›"/>
              <a:defRPr sz="2100" b="0" i="0" u="none" strike="noStrike" cap="none">
                <a:solidFill>
                  <a:srgbClr val="2F2F2F"/>
                </a:solidFill>
                <a:latin typeface="Gill Sans"/>
                <a:ea typeface="Gill Sans"/>
                <a:cs typeface="Gill Sans"/>
                <a:sym typeface="Gill Sans"/>
              </a:defRPr>
            </a:lvl1pPr>
            <a:lvl2pPr marL="914400" marR="0" lvl="1" indent="-323850" algn="l">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2pPr>
            <a:lvl3pPr marL="1371600" marR="0" lvl="2" indent="-317500" algn="l">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Gill Sans"/>
                <a:ea typeface="Gill Sans"/>
                <a:cs typeface="Gill Sans"/>
                <a:sym typeface="Gill Sans"/>
              </a:defRPr>
            </a:lvl3pPr>
            <a:lvl4pPr marL="1828800" marR="0" lvl="3" indent="-311150" algn="l">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Gill Sans"/>
                <a:ea typeface="Gill Sans"/>
                <a:cs typeface="Gill Sans"/>
                <a:sym typeface="Gill Sans"/>
              </a:defRPr>
            </a:lvl4pPr>
            <a:lvl5pPr marL="2286000" marR="0" lvl="4" indent="-298450" algn="l">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Gill Sans"/>
                <a:ea typeface="Gill Sans"/>
                <a:cs typeface="Gill Sans"/>
                <a:sym typeface="Gill Sans"/>
              </a:defRPr>
            </a:lvl5pPr>
            <a:lvl6pPr marL="2743200" marR="0" lvl="5"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6pPr>
            <a:lvl7pPr marL="3200400" marR="0" lvl="6"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7pPr>
            <a:lvl8pPr marL="3657600" marR="0" lvl="7"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8pPr>
            <a:lvl9pPr marL="4114800" marR="0" lvl="8"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9pPr>
          </a:lstStyle>
          <a:p>
            <a:endParaRPr/>
          </a:p>
        </p:txBody>
      </p:sp>
      <p:cxnSp>
        <p:nvCxnSpPr>
          <p:cNvPr id="373" name="Google Shape;373;p55"/>
          <p:cNvCxnSpPr/>
          <p:nvPr/>
        </p:nvCxnSpPr>
        <p:spPr>
          <a:xfrm>
            <a:off x="308610" y="273844"/>
            <a:ext cx="0" cy="4581675"/>
          </a:xfrm>
          <a:prstGeom prst="straightConnector1">
            <a:avLst/>
          </a:prstGeom>
          <a:noFill/>
          <a:ln w="9525" cap="flat" cmpd="sng">
            <a:solidFill>
              <a:srgbClr val="168FDF"/>
            </a:solidFill>
            <a:prstDash val="solid"/>
            <a:miter lim="800000"/>
            <a:headEnd type="none" w="sm" len="sm"/>
            <a:tailEnd type="none" w="sm" len="sm"/>
          </a:ln>
        </p:spPr>
      </p:cxnSp>
      <p:pic>
        <p:nvPicPr>
          <p:cNvPr id="374" name="Google Shape;374;p55"/>
          <p:cNvPicPr preferRelativeResize="0"/>
          <p:nvPr/>
        </p:nvPicPr>
        <p:blipFill rotWithShape="1">
          <a:blip r:embed="rId2">
            <a:alphaModFix/>
          </a:blip>
          <a:srcRect/>
          <a:stretch/>
        </p:blipFill>
        <p:spPr>
          <a:xfrm>
            <a:off x="455313" y="4734018"/>
            <a:ext cx="2033132" cy="121351"/>
          </a:xfrm>
          <a:prstGeom prst="rect">
            <a:avLst/>
          </a:prstGeom>
          <a:noFill/>
          <a:ln>
            <a:noFill/>
          </a:ln>
        </p:spPr>
      </p:pic>
      <p:sp>
        <p:nvSpPr>
          <p:cNvPr id="375" name="Google Shape;375;p55"/>
          <p:cNvSpPr txBox="1">
            <a:spLocks noGrp="1"/>
          </p:cNvSpPr>
          <p:nvPr>
            <p:ph type="dt" idx="10"/>
          </p:nvPr>
        </p:nvSpPr>
        <p:spPr>
          <a:xfrm>
            <a:off x="8242917" y="4937760"/>
            <a:ext cx="618525" cy="205875"/>
          </a:xfrm>
          <a:prstGeom prst="rect">
            <a:avLst/>
          </a:prstGeom>
          <a:noFill/>
          <a:ln>
            <a:noFill/>
          </a:ln>
        </p:spPr>
        <p:txBody>
          <a:bodyPr spcFirstLastPara="1" wrap="square" lIns="68575" tIns="68575" rIns="68575" bIns="68575" anchor="ctr" anchorCtr="0">
            <a:noAutofit/>
          </a:bodyPr>
          <a:lstStyle>
            <a:lvl1pPr marR="0" lvl="0" algn="r">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R="0" lvl="1"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2pPr>
            <a:lvl3pPr marR="0" lvl="2"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3pPr>
            <a:lvl4pPr marR="0" lvl="3"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4pPr>
            <a:lvl5pPr marR="0" lvl="4"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5pPr>
            <a:lvl6pPr marR="0" lvl="5"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6pPr>
            <a:lvl7pPr marR="0" lvl="6"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7pPr>
            <a:lvl8pPr marR="0" lvl="7"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8pPr>
            <a:lvl9pPr marR="0" lvl="8"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9pPr>
          </a:lstStyle>
          <a:p>
            <a:endParaRPr/>
          </a:p>
        </p:txBody>
      </p:sp>
      <p:sp>
        <p:nvSpPr>
          <p:cNvPr id="376" name="Google Shape;376;p55"/>
          <p:cNvSpPr txBox="1">
            <a:spLocks noGrp="1"/>
          </p:cNvSpPr>
          <p:nvPr>
            <p:ph type="ftr" idx="11"/>
          </p:nvPr>
        </p:nvSpPr>
        <p:spPr>
          <a:xfrm>
            <a:off x="455536" y="4937760"/>
            <a:ext cx="2526525" cy="205875"/>
          </a:xfrm>
          <a:prstGeom prst="rect">
            <a:avLst/>
          </a:prstGeom>
          <a:noFill/>
          <a:ln>
            <a:noFill/>
          </a:ln>
        </p:spPr>
        <p:txBody>
          <a:bodyPr spcFirstLastPara="1" wrap="square" lIns="68575" tIns="68575" rIns="68575" bIns="68575" anchor="ctr" anchorCtr="0">
            <a:noAutofit/>
          </a:bodyPr>
          <a:lstStyle>
            <a:lvl1pPr marR="0" lvl="0" algn="l">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R="0" lvl="1"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2pPr>
            <a:lvl3pPr marR="0" lvl="2"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3pPr>
            <a:lvl4pPr marR="0" lvl="3"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4pPr>
            <a:lvl5pPr marR="0" lvl="4"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5pPr>
            <a:lvl6pPr marR="0" lvl="5"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6pPr>
            <a:lvl7pPr marR="0" lvl="6"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7pPr>
            <a:lvl8pPr marR="0" lvl="7"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8pPr>
            <a:lvl9pPr marR="0" lvl="8" algn="l">
              <a:lnSpc>
                <a:spcPct val="100000"/>
              </a:lnSpc>
              <a:spcBef>
                <a:spcPts val="0"/>
              </a:spcBef>
              <a:spcAft>
                <a:spcPts val="0"/>
              </a:spcAft>
              <a:buClr>
                <a:schemeClr val="dk1"/>
              </a:buClr>
              <a:buSzPts val="800"/>
              <a:buFont typeface="Gill Sans"/>
              <a:buNone/>
              <a:defRPr sz="1400" b="0" i="0" u="none" strike="noStrike" cap="none">
                <a:solidFill>
                  <a:schemeClr val="dk1"/>
                </a:solidFill>
                <a:latin typeface="Gill Sans"/>
                <a:ea typeface="Gill Sans"/>
                <a:cs typeface="Gill Sans"/>
                <a:sym typeface="Gill Sans"/>
              </a:defRPr>
            </a:lvl9pPr>
          </a:lstStyle>
          <a:p>
            <a:endParaRPr/>
          </a:p>
        </p:txBody>
      </p:sp>
      <p:sp>
        <p:nvSpPr>
          <p:cNvPr id="377" name="Google Shape;377;p55"/>
          <p:cNvSpPr txBox="1">
            <a:spLocks noGrp="1"/>
          </p:cNvSpPr>
          <p:nvPr>
            <p:ph type="sldNum" idx="12"/>
          </p:nvPr>
        </p:nvSpPr>
        <p:spPr>
          <a:xfrm>
            <a:off x="8868254" y="4937760"/>
            <a:ext cx="275625" cy="205875"/>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1pPr>
            <a:lvl2pPr marL="0" marR="0" lvl="1"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2pPr>
            <a:lvl3pPr marL="0" marR="0" lvl="2"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3pPr>
            <a:lvl4pPr marL="0" marR="0" lvl="3"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4pPr>
            <a:lvl5pPr marL="0" marR="0" lvl="4"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5pPr>
            <a:lvl6pPr marL="0" marR="0" lvl="5"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6pPr>
            <a:lvl7pPr marL="0" marR="0" lvl="6"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7pPr>
            <a:lvl8pPr marL="0" marR="0" lvl="7"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8pPr>
            <a:lvl9pPr marL="0" marR="0" lvl="8"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ext Full Width">
  <p:cSld name="Text Full Width">
    <p:spTree>
      <p:nvGrpSpPr>
        <p:cNvPr id="1" name="Shape 382"/>
        <p:cNvGrpSpPr/>
        <p:nvPr/>
      </p:nvGrpSpPr>
      <p:grpSpPr>
        <a:xfrm>
          <a:off x="0" y="0"/>
          <a:ext cx="0" cy="0"/>
          <a:chOff x="0" y="0"/>
          <a:chExt cx="0" cy="0"/>
        </a:xfrm>
      </p:grpSpPr>
      <p:sp>
        <p:nvSpPr>
          <p:cNvPr id="383" name="Google Shape;383;p57"/>
          <p:cNvSpPr txBox="1">
            <a:spLocks noGrp="1"/>
          </p:cNvSpPr>
          <p:nvPr>
            <p:ph type="title"/>
          </p:nvPr>
        </p:nvSpPr>
        <p:spPr>
          <a:xfrm>
            <a:off x="468630" y="273844"/>
            <a:ext cx="8200500" cy="701700"/>
          </a:xfrm>
          <a:prstGeom prst="rect">
            <a:avLst/>
          </a:prstGeom>
          <a:noFill/>
          <a:ln>
            <a:noFill/>
          </a:ln>
        </p:spPr>
        <p:txBody>
          <a:bodyPr spcFirstLastPara="1" wrap="square" lIns="68575" tIns="68575" rIns="68575" bIns="68575" anchor="ctr" anchorCtr="0">
            <a:noAutofit/>
          </a:bodyPr>
          <a:lstStyle>
            <a:lvl1pPr marR="0" lvl="0" algn="l">
              <a:lnSpc>
                <a:spcPct val="90000"/>
              </a:lnSpc>
              <a:spcBef>
                <a:spcPts val="0"/>
              </a:spcBef>
              <a:spcAft>
                <a:spcPts val="0"/>
              </a:spcAft>
              <a:buClr>
                <a:srgbClr val="168FDF"/>
              </a:buClr>
              <a:buSzPts val="2000"/>
              <a:buFont typeface="Gill Sans"/>
              <a:buNone/>
              <a:defRPr sz="2700" b="0" i="0" u="none" strike="noStrike" cap="none">
                <a:solidFill>
                  <a:srgbClr val="168FDF"/>
                </a:solidFill>
                <a:latin typeface="Gill Sans"/>
                <a:ea typeface="Gill Sans"/>
                <a:cs typeface="Gill Sans"/>
                <a:sym typeface="Gill Sans"/>
              </a:defRPr>
            </a:lvl1pPr>
            <a:lvl2pPr lvl="1" algn="l">
              <a:lnSpc>
                <a:spcPct val="100000"/>
              </a:lnSpc>
              <a:spcBef>
                <a:spcPts val="0"/>
              </a:spcBef>
              <a:spcAft>
                <a:spcPts val="0"/>
              </a:spcAft>
              <a:buSzPts val="800"/>
              <a:buFont typeface="Arial"/>
              <a:buNone/>
              <a:defRPr sz="1400"/>
            </a:lvl2pPr>
            <a:lvl3pPr lvl="2" algn="l">
              <a:lnSpc>
                <a:spcPct val="100000"/>
              </a:lnSpc>
              <a:spcBef>
                <a:spcPts val="0"/>
              </a:spcBef>
              <a:spcAft>
                <a:spcPts val="0"/>
              </a:spcAft>
              <a:buSzPts val="800"/>
              <a:buFont typeface="Arial"/>
              <a:buNone/>
              <a:defRPr sz="1400"/>
            </a:lvl3pPr>
            <a:lvl4pPr lvl="3" algn="l">
              <a:lnSpc>
                <a:spcPct val="100000"/>
              </a:lnSpc>
              <a:spcBef>
                <a:spcPts val="0"/>
              </a:spcBef>
              <a:spcAft>
                <a:spcPts val="0"/>
              </a:spcAft>
              <a:buSzPts val="800"/>
              <a:buFont typeface="Arial"/>
              <a:buNone/>
              <a:defRPr sz="1400"/>
            </a:lvl4pPr>
            <a:lvl5pPr lvl="4" algn="l">
              <a:lnSpc>
                <a:spcPct val="100000"/>
              </a:lnSpc>
              <a:spcBef>
                <a:spcPts val="0"/>
              </a:spcBef>
              <a:spcAft>
                <a:spcPts val="0"/>
              </a:spcAft>
              <a:buSzPts val="800"/>
              <a:buFont typeface="Arial"/>
              <a:buNone/>
              <a:defRPr sz="1400"/>
            </a:lvl5pPr>
            <a:lvl6pPr lvl="5" algn="l">
              <a:lnSpc>
                <a:spcPct val="100000"/>
              </a:lnSpc>
              <a:spcBef>
                <a:spcPts val="0"/>
              </a:spcBef>
              <a:spcAft>
                <a:spcPts val="0"/>
              </a:spcAft>
              <a:buSzPts val="800"/>
              <a:buFont typeface="Arial"/>
              <a:buNone/>
              <a:defRPr sz="1400"/>
            </a:lvl6pPr>
            <a:lvl7pPr lvl="6" algn="l">
              <a:lnSpc>
                <a:spcPct val="100000"/>
              </a:lnSpc>
              <a:spcBef>
                <a:spcPts val="0"/>
              </a:spcBef>
              <a:spcAft>
                <a:spcPts val="0"/>
              </a:spcAft>
              <a:buSzPts val="800"/>
              <a:buFont typeface="Arial"/>
              <a:buNone/>
              <a:defRPr sz="1400"/>
            </a:lvl7pPr>
            <a:lvl8pPr lvl="7" algn="l">
              <a:lnSpc>
                <a:spcPct val="100000"/>
              </a:lnSpc>
              <a:spcBef>
                <a:spcPts val="0"/>
              </a:spcBef>
              <a:spcAft>
                <a:spcPts val="0"/>
              </a:spcAft>
              <a:buSzPts val="800"/>
              <a:buFont typeface="Arial"/>
              <a:buNone/>
              <a:defRPr sz="1400"/>
            </a:lvl8pPr>
            <a:lvl9pPr lvl="8" algn="l">
              <a:lnSpc>
                <a:spcPct val="100000"/>
              </a:lnSpc>
              <a:spcBef>
                <a:spcPts val="0"/>
              </a:spcBef>
              <a:spcAft>
                <a:spcPts val="0"/>
              </a:spcAft>
              <a:buSzPts val="800"/>
              <a:buFont typeface="Arial"/>
              <a:buNone/>
              <a:defRPr sz="1400"/>
            </a:lvl9pPr>
          </a:lstStyle>
          <a:p>
            <a:endParaRPr/>
          </a:p>
        </p:txBody>
      </p:sp>
      <p:sp>
        <p:nvSpPr>
          <p:cNvPr id="384" name="Google Shape;384;p57"/>
          <p:cNvSpPr txBox="1">
            <a:spLocks noGrp="1"/>
          </p:cNvSpPr>
          <p:nvPr>
            <p:ph type="body" idx="1"/>
          </p:nvPr>
        </p:nvSpPr>
        <p:spPr>
          <a:xfrm>
            <a:off x="468630" y="1001316"/>
            <a:ext cx="8200500" cy="3263400"/>
          </a:xfrm>
          <a:prstGeom prst="rect">
            <a:avLst/>
          </a:prstGeom>
          <a:noFill/>
          <a:ln>
            <a:noFill/>
          </a:ln>
        </p:spPr>
        <p:txBody>
          <a:bodyPr spcFirstLastPara="1" wrap="square" lIns="68575" tIns="68575" rIns="68575" bIns="68575" anchor="t" anchorCtr="0">
            <a:noAutofit/>
          </a:bodyPr>
          <a:lstStyle>
            <a:lvl1pPr marL="457200" marR="0" lvl="0" indent="-330200" algn="l">
              <a:lnSpc>
                <a:spcPct val="100000"/>
              </a:lnSpc>
              <a:spcBef>
                <a:spcPts val="800"/>
              </a:spcBef>
              <a:spcAft>
                <a:spcPts val="0"/>
              </a:spcAft>
              <a:buClr>
                <a:srgbClr val="168FDF"/>
              </a:buClr>
              <a:buSzPts val="1600"/>
              <a:buFont typeface="Helvetica Neue"/>
              <a:buChar char="›"/>
              <a:defRPr sz="2100" b="0" i="0" u="none" strike="noStrike" cap="none">
                <a:solidFill>
                  <a:srgbClr val="2F2F2F"/>
                </a:solidFill>
                <a:latin typeface="Gill Sans"/>
                <a:ea typeface="Gill Sans"/>
                <a:cs typeface="Gill Sans"/>
                <a:sym typeface="Gill Sans"/>
              </a:defRPr>
            </a:lvl1pPr>
            <a:lvl2pPr marL="914400" marR="0" lvl="1" indent="-323850" algn="l">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2pPr>
            <a:lvl3pPr marL="1371600" marR="0" lvl="2" indent="-317500" algn="l">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Gill Sans"/>
                <a:ea typeface="Gill Sans"/>
                <a:cs typeface="Gill Sans"/>
                <a:sym typeface="Gill Sans"/>
              </a:defRPr>
            </a:lvl3pPr>
            <a:lvl4pPr marL="1828800" marR="0" lvl="3" indent="-311150" algn="l">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Gill Sans"/>
                <a:ea typeface="Gill Sans"/>
                <a:cs typeface="Gill Sans"/>
                <a:sym typeface="Gill Sans"/>
              </a:defRPr>
            </a:lvl4pPr>
            <a:lvl5pPr marL="2286000" marR="0" lvl="4" indent="-298450" algn="l">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Gill Sans"/>
                <a:ea typeface="Gill Sans"/>
                <a:cs typeface="Gill Sans"/>
                <a:sym typeface="Gill Sans"/>
              </a:defRPr>
            </a:lvl5pPr>
            <a:lvl6pPr marL="2743200" marR="0" lvl="5"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6pPr>
            <a:lvl7pPr marL="3200400" marR="0" lvl="6"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7pPr>
            <a:lvl8pPr marL="3657600" marR="0" lvl="7"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8pPr>
            <a:lvl9pPr marL="4114800" marR="0" lvl="8"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9pPr>
          </a:lstStyle>
          <a:p>
            <a:endParaRPr/>
          </a:p>
        </p:txBody>
      </p:sp>
      <p:cxnSp>
        <p:nvCxnSpPr>
          <p:cNvPr id="385" name="Google Shape;385;p57"/>
          <p:cNvCxnSpPr/>
          <p:nvPr/>
        </p:nvCxnSpPr>
        <p:spPr>
          <a:xfrm>
            <a:off x="308610" y="273844"/>
            <a:ext cx="0" cy="4581600"/>
          </a:xfrm>
          <a:prstGeom prst="straightConnector1">
            <a:avLst/>
          </a:prstGeom>
          <a:noFill/>
          <a:ln w="9525" cap="flat" cmpd="sng">
            <a:solidFill>
              <a:srgbClr val="168FDF"/>
            </a:solidFill>
            <a:prstDash val="solid"/>
            <a:miter lim="800000"/>
            <a:headEnd type="none" w="sm" len="sm"/>
            <a:tailEnd type="none" w="sm" len="sm"/>
          </a:ln>
        </p:spPr>
      </p:cxnSp>
      <p:pic>
        <p:nvPicPr>
          <p:cNvPr id="386" name="Google Shape;386;p57"/>
          <p:cNvPicPr preferRelativeResize="0"/>
          <p:nvPr/>
        </p:nvPicPr>
        <p:blipFill rotWithShape="1">
          <a:blip r:embed="rId2">
            <a:alphaModFix/>
          </a:blip>
          <a:srcRect/>
          <a:stretch/>
        </p:blipFill>
        <p:spPr>
          <a:xfrm>
            <a:off x="455313" y="4886418"/>
            <a:ext cx="2033132" cy="121351"/>
          </a:xfrm>
          <a:prstGeom prst="rect">
            <a:avLst/>
          </a:prstGeom>
          <a:noFill/>
          <a:ln>
            <a:noFill/>
          </a:ln>
        </p:spPr>
      </p:pic>
      <p:sp>
        <p:nvSpPr>
          <p:cNvPr id="387" name="Google Shape;387;p57"/>
          <p:cNvSpPr txBox="1">
            <a:spLocks noGrp="1"/>
          </p:cNvSpPr>
          <p:nvPr>
            <p:ph type="sldNum" idx="12"/>
          </p:nvPr>
        </p:nvSpPr>
        <p:spPr>
          <a:xfrm>
            <a:off x="8868254" y="4937760"/>
            <a:ext cx="275700" cy="205800"/>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1pPr>
            <a:lvl2pPr marL="0" marR="0" lvl="1"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2pPr>
            <a:lvl3pPr marL="0" marR="0" lvl="2"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3pPr>
            <a:lvl4pPr marL="0" marR="0" lvl="3"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4pPr>
            <a:lvl5pPr marL="0" marR="0" lvl="4"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5pPr>
            <a:lvl6pPr marL="0" marR="0" lvl="5"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6pPr>
            <a:lvl7pPr marL="0" marR="0" lvl="6"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7pPr>
            <a:lvl8pPr marL="0" marR="0" lvl="7"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8pPr>
            <a:lvl9pPr marL="0" marR="0" lvl="8"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388" name="Google Shape;388;p57"/>
          <p:cNvPicPr preferRelativeResize="0"/>
          <p:nvPr/>
        </p:nvPicPr>
        <p:blipFill rotWithShape="1">
          <a:blip r:embed="rId3">
            <a:alphaModFix/>
          </a:blip>
          <a:srcRect/>
          <a:stretch/>
        </p:blipFill>
        <p:spPr>
          <a:xfrm>
            <a:off x="7234250" y="4873763"/>
            <a:ext cx="1560700" cy="146675"/>
          </a:xfrm>
          <a:prstGeom prst="rect">
            <a:avLst/>
          </a:prstGeom>
          <a:noFill/>
          <a:ln>
            <a:noFill/>
          </a:ln>
        </p:spPr>
      </p:pic>
    </p:spTree>
  </p:cSld>
  <p:clrMapOvr>
    <a:masterClrMapping/>
  </p:clrMapOvr>
  <p:transition>
    <p:fade thruBlk="1"/>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389"/>
        <p:cNvGrpSpPr/>
        <p:nvPr/>
      </p:nvGrpSpPr>
      <p:grpSpPr>
        <a:xfrm>
          <a:off x="0" y="0"/>
          <a:ext cx="0" cy="0"/>
          <a:chOff x="0" y="0"/>
          <a:chExt cx="0" cy="0"/>
        </a:xfrm>
      </p:grpSpPr>
      <p:sp>
        <p:nvSpPr>
          <p:cNvPr id="390" name="Google Shape;390;p58"/>
          <p:cNvSpPr txBox="1">
            <a:spLocks noGrp="1"/>
          </p:cNvSpPr>
          <p:nvPr>
            <p:ph type="ctrTitle"/>
          </p:nvPr>
        </p:nvSpPr>
        <p:spPr>
          <a:xfrm>
            <a:off x="628650" y="727472"/>
            <a:ext cx="4400700" cy="1790700"/>
          </a:xfrm>
          <a:prstGeom prst="rect">
            <a:avLst/>
          </a:prstGeom>
          <a:noFill/>
          <a:ln>
            <a:noFill/>
          </a:ln>
        </p:spPr>
        <p:txBody>
          <a:bodyPr spcFirstLastPara="1" wrap="square" lIns="68575" tIns="68575" rIns="68575" bIns="68575" anchor="ctr" anchorCtr="0">
            <a:noAutofit/>
          </a:bodyPr>
          <a:lstStyle>
            <a:lvl1pPr marR="0" lvl="0" algn="l">
              <a:lnSpc>
                <a:spcPct val="100000"/>
              </a:lnSpc>
              <a:spcBef>
                <a:spcPts val="0"/>
              </a:spcBef>
              <a:spcAft>
                <a:spcPts val="0"/>
              </a:spcAft>
              <a:buClr>
                <a:schemeClr val="lt1"/>
              </a:buClr>
              <a:buSzPts val="2500"/>
              <a:buFont typeface="Gill Sans"/>
              <a:buNone/>
              <a:defRPr sz="3300" b="0" i="0" u="none" strike="noStrike" cap="none">
                <a:solidFill>
                  <a:schemeClr val="lt1"/>
                </a:solidFill>
                <a:latin typeface="Gill Sans"/>
                <a:ea typeface="Gill Sans"/>
                <a:cs typeface="Gill Sans"/>
                <a:sym typeface="Gill Sans"/>
              </a:defRPr>
            </a:lvl1pPr>
            <a:lvl2pPr lvl="1" algn="l">
              <a:lnSpc>
                <a:spcPct val="100000"/>
              </a:lnSpc>
              <a:spcBef>
                <a:spcPts val="0"/>
              </a:spcBef>
              <a:spcAft>
                <a:spcPts val="0"/>
              </a:spcAft>
              <a:buSzPts val="800"/>
              <a:buFont typeface="Arial"/>
              <a:buNone/>
              <a:defRPr sz="1400"/>
            </a:lvl2pPr>
            <a:lvl3pPr lvl="2" algn="l">
              <a:lnSpc>
                <a:spcPct val="100000"/>
              </a:lnSpc>
              <a:spcBef>
                <a:spcPts val="0"/>
              </a:spcBef>
              <a:spcAft>
                <a:spcPts val="0"/>
              </a:spcAft>
              <a:buSzPts val="800"/>
              <a:buFont typeface="Arial"/>
              <a:buNone/>
              <a:defRPr sz="1400"/>
            </a:lvl3pPr>
            <a:lvl4pPr lvl="3" algn="l">
              <a:lnSpc>
                <a:spcPct val="100000"/>
              </a:lnSpc>
              <a:spcBef>
                <a:spcPts val="0"/>
              </a:spcBef>
              <a:spcAft>
                <a:spcPts val="0"/>
              </a:spcAft>
              <a:buSzPts val="800"/>
              <a:buFont typeface="Arial"/>
              <a:buNone/>
              <a:defRPr sz="1400"/>
            </a:lvl4pPr>
            <a:lvl5pPr lvl="4" algn="l">
              <a:lnSpc>
                <a:spcPct val="100000"/>
              </a:lnSpc>
              <a:spcBef>
                <a:spcPts val="0"/>
              </a:spcBef>
              <a:spcAft>
                <a:spcPts val="0"/>
              </a:spcAft>
              <a:buSzPts val="800"/>
              <a:buFont typeface="Arial"/>
              <a:buNone/>
              <a:defRPr sz="1400"/>
            </a:lvl5pPr>
            <a:lvl6pPr lvl="5" algn="l">
              <a:lnSpc>
                <a:spcPct val="100000"/>
              </a:lnSpc>
              <a:spcBef>
                <a:spcPts val="0"/>
              </a:spcBef>
              <a:spcAft>
                <a:spcPts val="0"/>
              </a:spcAft>
              <a:buSzPts val="800"/>
              <a:buFont typeface="Arial"/>
              <a:buNone/>
              <a:defRPr sz="1400"/>
            </a:lvl6pPr>
            <a:lvl7pPr lvl="6" algn="l">
              <a:lnSpc>
                <a:spcPct val="100000"/>
              </a:lnSpc>
              <a:spcBef>
                <a:spcPts val="0"/>
              </a:spcBef>
              <a:spcAft>
                <a:spcPts val="0"/>
              </a:spcAft>
              <a:buSzPts val="800"/>
              <a:buFont typeface="Arial"/>
              <a:buNone/>
              <a:defRPr sz="1400"/>
            </a:lvl7pPr>
            <a:lvl8pPr lvl="7" algn="l">
              <a:lnSpc>
                <a:spcPct val="100000"/>
              </a:lnSpc>
              <a:spcBef>
                <a:spcPts val="0"/>
              </a:spcBef>
              <a:spcAft>
                <a:spcPts val="0"/>
              </a:spcAft>
              <a:buSzPts val="800"/>
              <a:buFont typeface="Arial"/>
              <a:buNone/>
              <a:defRPr sz="1400"/>
            </a:lvl8pPr>
            <a:lvl9pPr lvl="8" algn="l">
              <a:lnSpc>
                <a:spcPct val="100000"/>
              </a:lnSpc>
              <a:spcBef>
                <a:spcPts val="0"/>
              </a:spcBef>
              <a:spcAft>
                <a:spcPts val="0"/>
              </a:spcAft>
              <a:buSzPts val="800"/>
              <a:buFont typeface="Arial"/>
              <a:buNone/>
              <a:defRPr sz="1400"/>
            </a:lvl9pPr>
          </a:lstStyle>
          <a:p>
            <a:endParaRPr/>
          </a:p>
        </p:txBody>
      </p:sp>
      <p:sp>
        <p:nvSpPr>
          <p:cNvPr id="391" name="Google Shape;391;p58"/>
          <p:cNvSpPr txBox="1">
            <a:spLocks noGrp="1"/>
          </p:cNvSpPr>
          <p:nvPr>
            <p:ph type="subTitle" idx="1"/>
          </p:nvPr>
        </p:nvSpPr>
        <p:spPr>
          <a:xfrm>
            <a:off x="628650" y="2587228"/>
            <a:ext cx="4400700" cy="628500"/>
          </a:xfrm>
          <a:prstGeom prst="rect">
            <a:avLst/>
          </a:prstGeom>
          <a:noFill/>
          <a:ln>
            <a:noFill/>
          </a:ln>
        </p:spPr>
        <p:txBody>
          <a:bodyPr spcFirstLastPara="1" wrap="square" lIns="68575" tIns="68575" rIns="68575" bIns="68575" anchor="ctr" anchorCtr="0">
            <a:noAutofit/>
          </a:bodyPr>
          <a:lstStyle>
            <a:lvl1pPr marR="0" lvl="0" algn="l">
              <a:lnSpc>
                <a:spcPct val="100000"/>
              </a:lnSpc>
              <a:spcBef>
                <a:spcPts val="800"/>
              </a:spcBef>
              <a:spcAft>
                <a:spcPts val="0"/>
              </a:spcAft>
              <a:buClr>
                <a:srgbClr val="168FDF"/>
              </a:buClr>
              <a:buSzPts val="1600"/>
              <a:buFont typeface="Helvetica Neue"/>
              <a:buNone/>
              <a:defRPr sz="2100" b="0" i="0" u="none" strike="noStrike" cap="none">
                <a:solidFill>
                  <a:schemeClr val="lt1"/>
                </a:solidFill>
                <a:latin typeface="Gill Sans"/>
                <a:ea typeface="Gill Sans"/>
                <a:cs typeface="Gill Sans"/>
                <a:sym typeface="Gill Sans"/>
              </a:defRPr>
            </a:lvl1pPr>
            <a:lvl2pPr marR="0" lvl="1" algn="ctr">
              <a:lnSpc>
                <a:spcPct val="100000"/>
              </a:lnSpc>
              <a:spcBef>
                <a:spcPts val="400"/>
              </a:spcBef>
              <a:spcAft>
                <a:spcPts val="0"/>
              </a:spcAft>
              <a:buClr>
                <a:srgbClr val="168FDF"/>
              </a:buClr>
              <a:buSzPts val="1100"/>
              <a:buFont typeface="Helvetica Neue"/>
              <a:buNone/>
              <a:defRPr sz="1500" b="0" i="0" u="none" strike="noStrike" cap="none">
                <a:solidFill>
                  <a:srgbClr val="2F2F2F"/>
                </a:solidFill>
                <a:latin typeface="Gill Sans"/>
                <a:ea typeface="Gill Sans"/>
                <a:cs typeface="Gill Sans"/>
                <a:sym typeface="Gill Sans"/>
              </a:defRPr>
            </a:lvl2pPr>
            <a:lvl3pPr marR="0" lvl="2" algn="ctr">
              <a:lnSpc>
                <a:spcPct val="100000"/>
              </a:lnSpc>
              <a:spcBef>
                <a:spcPts val="400"/>
              </a:spcBef>
              <a:spcAft>
                <a:spcPts val="0"/>
              </a:spcAft>
              <a:buClr>
                <a:srgbClr val="168FDF"/>
              </a:buClr>
              <a:buSzPts val="1100"/>
              <a:buFont typeface="Helvetica Neue"/>
              <a:buNone/>
              <a:defRPr sz="1400" b="0" i="0" u="none" strike="noStrike" cap="none">
                <a:solidFill>
                  <a:srgbClr val="2F2F2F"/>
                </a:solidFill>
                <a:latin typeface="Gill Sans"/>
                <a:ea typeface="Gill Sans"/>
                <a:cs typeface="Gill Sans"/>
                <a:sym typeface="Gill Sans"/>
              </a:defRPr>
            </a:lvl3pPr>
            <a:lvl4pPr marR="0" lvl="3" algn="ctr">
              <a:lnSpc>
                <a:spcPct val="100000"/>
              </a:lnSpc>
              <a:spcBef>
                <a:spcPts val="400"/>
              </a:spcBef>
              <a:spcAft>
                <a:spcPts val="0"/>
              </a:spcAft>
              <a:buClr>
                <a:srgbClr val="168FDF"/>
              </a:buClr>
              <a:buSzPts val="900"/>
              <a:buFont typeface="Helvetica Neue"/>
              <a:buNone/>
              <a:defRPr sz="1200" b="0" i="0" u="none" strike="noStrike" cap="none">
                <a:solidFill>
                  <a:srgbClr val="2F2F2F"/>
                </a:solidFill>
                <a:latin typeface="Gill Sans"/>
                <a:ea typeface="Gill Sans"/>
                <a:cs typeface="Gill Sans"/>
                <a:sym typeface="Gill Sans"/>
              </a:defRPr>
            </a:lvl4pPr>
            <a:lvl5pPr marR="0" lvl="4" algn="ctr">
              <a:lnSpc>
                <a:spcPct val="100000"/>
              </a:lnSpc>
              <a:spcBef>
                <a:spcPts val="400"/>
              </a:spcBef>
              <a:spcAft>
                <a:spcPts val="0"/>
              </a:spcAft>
              <a:buClr>
                <a:srgbClr val="168FDF"/>
              </a:buClr>
              <a:buSzPts val="900"/>
              <a:buFont typeface="Helvetica Neue"/>
              <a:buNone/>
              <a:defRPr sz="1200" b="0" i="0" u="none" strike="noStrike" cap="none">
                <a:solidFill>
                  <a:srgbClr val="2F2F2F"/>
                </a:solidFill>
                <a:latin typeface="Gill Sans"/>
                <a:ea typeface="Gill Sans"/>
                <a:cs typeface="Gill Sans"/>
                <a:sym typeface="Gill Sans"/>
              </a:defRPr>
            </a:lvl5pPr>
            <a:lvl6pPr marR="0" lvl="5" algn="ctr">
              <a:lnSpc>
                <a:spcPct val="90000"/>
              </a:lnSpc>
              <a:spcBef>
                <a:spcPts val="400"/>
              </a:spcBef>
              <a:spcAft>
                <a:spcPts val="0"/>
              </a:spcAft>
              <a:buClr>
                <a:schemeClr val="dk1"/>
              </a:buClr>
              <a:buSzPts val="900"/>
              <a:buFont typeface="Arial"/>
              <a:buNone/>
              <a:defRPr sz="1200" b="0" i="0" u="none" strike="noStrike" cap="none">
                <a:solidFill>
                  <a:schemeClr val="dk1"/>
                </a:solidFill>
                <a:latin typeface="Gill Sans"/>
                <a:ea typeface="Gill Sans"/>
                <a:cs typeface="Gill Sans"/>
                <a:sym typeface="Gill Sans"/>
              </a:defRPr>
            </a:lvl6pPr>
            <a:lvl7pPr marR="0" lvl="6" algn="ctr">
              <a:lnSpc>
                <a:spcPct val="90000"/>
              </a:lnSpc>
              <a:spcBef>
                <a:spcPts val="400"/>
              </a:spcBef>
              <a:spcAft>
                <a:spcPts val="0"/>
              </a:spcAft>
              <a:buClr>
                <a:schemeClr val="dk1"/>
              </a:buClr>
              <a:buSzPts val="900"/>
              <a:buFont typeface="Arial"/>
              <a:buNone/>
              <a:defRPr sz="1200" b="0" i="0" u="none" strike="noStrike" cap="none">
                <a:solidFill>
                  <a:schemeClr val="dk1"/>
                </a:solidFill>
                <a:latin typeface="Gill Sans"/>
                <a:ea typeface="Gill Sans"/>
                <a:cs typeface="Gill Sans"/>
                <a:sym typeface="Gill Sans"/>
              </a:defRPr>
            </a:lvl7pPr>
            <a:lvl8pPr marR="0" lvl="7" algn="ctr">
              <a:lnSpc>
                <a:spcPct val="90000"/>
              </a:lnSpc>
              <a:spcBef>
                <a:spcPts val="400"/>
              </a:spcBef>
              <a:spcAft>
                <a:spcPts val="0"/>
              </a:spcAft>
              <a:buClr>
                <a:schemeClr val="dk1"/>
              </a:buClr>
              <a:buSzPts val="900"/>
              <a:buFont typeface="Arial"/>
              <a:buNone/>
              <a:defRPr sz="1200" b="0" i="0" u="none" strike="noStrike" cap="none">
                <a:solidFill>
                  <a:schemeClr val="dk1"/>
                </a:solidFill>
                <a:latin typeface="Gill Sans"/>
                <a:ea typeface="Gill Sans"/>
                <a:cs typeface="Gill Sans"/>
                <a:sym typeface="Gill Sans"/>
              </a:defRPr>
            </a:lvl8pPr>
            <a:lvl9pPr marR="0" lvl="8" algn="ctr">
              <a:lnSpc>
                <a:spcPct val="90000"/>
              </a:lnSpc>
              <a:spcBef>
                <a:spcPts val="400"/>
              </a:spcBef>
              <a:spcAft>
                <a:spcPts val="0"/>
              </a:spcAft>
              <a:buClr>
                <a:schemeClr val="dk1"/>
              </a:buClr>
              <a:buSzPts val="900"/>
              <a:buFont typeface="Arial"/>
              <a:buNone/>
              <a:defRPr sz="1200" b="0" i="0" u="none" strike="noStrike" cap="none">
                <a:solidFill>
                  <a:schemeClr val="dk1"/>
                </a:solidFill>
                <a:latin typeface="Gill Sans"/>
                <a:ea typeface="Gill Sans"/>
                <a:cs typeface="Gill Sans"/>
                <a:sym typeface="Gill Sans"/>
              </a:defRPr>
            </a:lvl9pPr>
          </a:lstStyle>
          <a:p>
            <a:endParaRPr/>
          </a:p>
        </p:txBody>
      </p:sp>
      <p:pic>
        <p:nvPicPr>
          <p:cNvPr id="392" name="Google Shape;392;p58" descr="A picture containing thing  Description generated with high confidence"/>
          <p:cNvPicPr preferRelativeResize="0"/>
          <p:nvPr/>
        </p:nvPicPr>
        <p:blipFill rotWithShape="1">
          <a:blip r:embed="rId3">
            <a:alphaModFix/>
          </a:blip>
          <a:srcRect/>
          <a:stretch/>
        </p:blipFill>
        <p:spPr>
          <a:xfrm>
            <a:off x="628651" y="4376968"/>
            <a:ext cx="3771899" cy="225131"/>
          </a:xfrm>
          <a:prstGeom prst="rect">
            <a:avLst/>
          </a:prstGeom>
          <a:noFill/>
          <a:ln>
            <a:noFill/>
          </a:ln>
        </p:spPr>
      </p:pic>
      <p:sp>
        <p:nvSpPr>
          <p:cNvPr id="393" name="Google Shape;393;p58"/>
          <p:cNvSpPr txBox="1">
            <a:spLocks noGrp="1"/>
          </p:cNvSpPr>
          <p:nvPr>
            <p:ph type="sldNum" idx="12"/>
          </p:nvPr>
        </p:nvSpPr>
        <p:spPr>
          <a:xfrm>
            <a:off x="8868254" y="4937760"/>
            <a:ext cx="275700" cy="205800"/>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1pPr>
            <a:lvl2pPr marL="0" marR="0" lvl="1"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2pPr>
            <a:lvl3pPr marL="0" marR="0" lvl="2"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3pPr>
            <a:lvl4pPr marL="0" marR="0" lvl="3"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4pPr>
            <a:lvl5pPr marL="0" marR="0" lvl="4"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5pPr>
            <a:lvl6pPr marL="0" marR="0" lvl="5"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6pPr>
            <a:lvl7pPr marL="0" marR="0" lvl="6"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7pPr>
            <a:lvl8pPr marL="0" marR="0" lvl="7"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8pPr>
            <a:lvl9pPr marL="0" marR="0" lvl="8"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394" name="Google Shape;394;p58"/>
          <p:cNvPicPr preferRelativeResize="0"/>
          <p:nvPr/>
        </p:nvPicPr>
        <p:blipFill rotWithShape="1">
          <a:blip r:embed="rId4">
            <a:alphaModFix/>
          </a:blip>
          <a:srcRect/>
          <a:stretch/>
        </p:blipFill>
        <p:spPr>
          <a:xfrm>
            <a:off x="605654" y="3904447"/>
            <a:ext cx="2903535" cy="272925"/>
          </a:xfrm>
          <a:prstGeom prst="rect">
            <a:avLst/>
          </a:prstGeom>
          <a:noFill/>
          <a:ln>
            <a:noFill/>
          </a:ln>
        </p:spPr>
      </p:pic>
    </p:spTree>
  </p:cSld>
  <p:clrMapOvr>
    <a:masterClrMapping/>
  </p:clrMapOvr>
  <p:transition>
    <p:fade thruBlk="1"/>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ext Full Width 1">
  <p:cSld name="Text Full Width 1">
    <p:spTree>
      <p:nvGrpSpPr>
        <p:cNvPr id="1" name="Shape 395"/>
        <p:cNvGrpSpPr/>
        <p:nvPr/>
      </p:nvGrpSpPr>
      <p:grpSpPr>
        <a:xfrm>
          <a:off x="0" y="0"/>
          <a:ext cx="0" cy="0"/>
          <a:chOff x="0" y="0"/>
          <a:chExt cx="0" cy="0"/>
        </a:xfrm>
      </p:grpSpPr>
      <p:sp>
        <p:nvSpPr>
          <p:cNvPr id="396" name="Google Shape;396;p59"/>
          <p:cNvSpPr txBox="1">
            <a:spLocks noGrp="1"/>
          </p:cNvSpPr>
          <p:nvPr>
            <p:ph type="title"/>
          </p:nvPr>
        </p:nvSpPr>
        <p:spPr>
          <a:xfrm>
            <a:off x="468630" y="273844"/>
            <a:ext cx="8200500" cy="701700"/>
          </a:xfrm>
          <a:prstGeom prst="rect">
            <a:avLst/>
          </a:prstGeom>
          <a:noFill/>
          <a:ln>
            <a:noFill/>
          </a:ln>
        </p:spPr>
        <p:txBody>
          <a:bodyPr spcFirstLastPara="1" wrap="square" lIns="68575" tIns="68575" rIns="68575" bIns="68575" anchor="ctr" anchorCtr="0">
            <a:noAutofit/>
          </a:bodyPr>
          <a:lstStyle>
            <a:lvl1pPr marR="0" lvl="0" algn="l">
              <a:lnSpc>
                <a:spcPct val="90000"/>
              </a:lnSpc>
              <a:spcBef>
                <a:spcPts val="0"/>
              </a:spcBef>
              <a:spcAft>
                <a:spcPts val="0"/>
              </a:spcAft>
              <a:buClr>
                <a:srgbClr val="168FDF"/>
              </a:buClr>
              <a:buSzPts val="2000"/>
              <a:buFont typeface="Gill Sans"/>
              <a:buNone/>
              <a:defRPr sz="2700" b="0" i="0" u="none" strike="noStrike" cap="none">
                <a:solidFill>
                  <a:srgbClr val="168FDF"/>
                </a:solidFill>
                <a:latin typeface="Gill Sans"/>
                <a:ea typeface="Gill Sans"/>
                <a:cs typeface="Gill Sans"/>
                <a:sym typeface="Gill Sans"/>
              </a:defRPr>
            </a:lvl1pPr>
            <a:lvl2pPr lvl="1" algn="l">
              <a:lnSpc>
                <a:spcPct val="100000"/>
              </a:lnSpc>
              <a:spcBef>
                <a:spcPts val="0"/>
              </a:spcBef>
              <a:spcAft>
                <a:spcPts val="0"/>
              </a:spcAft>
              <a:buSzPts val="800"/>
              <a:buFont typeface="Arial"/>
              <a:buNone/>
              <a:defRPr sz="1400"/>
            </a:lvl2pPr>
            <a:lvl3pPr lvl="2" algn="l">
              <a:lnSpc>
                <a:spcPct val="100000"/>
              </a:lnSpc>
              <a:spcBef>
                <a:spcPts val="0"/>
              </a:spcBef>
              <a:spcAft>
                <a:spcPts val="0"/>
              </a:spcAft>
              <a:buSzPts val="800"/>
              <a:buFont typeface="Arial"/>
              <a:buNone/>
              <a:defRPr sz="1400"/>
            </a:lvl3pPr>
            <a:lvl4pPr lvl="3" algn="l">
              <a:lnSpc>
                <a:spcPct val="100000"/>
              </a:lnSpc>
              <a:spcBef>
                <a:spcPts val="0"/>
              </a:spcBef>
              <a:spcAft>
                <a:spcPts val="0"/>
              </a:spcAft>
              <a:buSzPts val="800"/>
              <a:buFont typeface="Arial"/>
              <a:buNone/>
              <a:defRPr sz="1400"/>
            </a:lvl4pPr>
            <a:lvl5pPr lvl="4" algn="l">
              <a:lnSpc>
                <a:spcPct val="100000"/>
              </a:lnSpc>
              <a:spcBef>
                <a:spcPts val="0"/>
              </a:spcBef>
              <a:spcAft>
                <a:spcPts val="0"/>
              </a:spcAft>
              <a:buSzPts val="800"/>
              <a:buFont typeface="Arial"/>
              <a:buNone/>
              <a:defRPr sz="1400"/>
            </a:lvl5pPr>
            <a:lvl6pPr lvl="5" algn="l">
              <a:lnSpc>
                <a:spcPct val="100000"/>
              </a:lnSpc>
              <a:spcBef>
                <a:spcPts val="0"/>
              </a:spcBef>
              <a:spcAft>
                <a:spcPts val="0"/>
              </a:spcAft>
              <a:buSzPts val="800"/>
              <a:buFont typeface="Arial"/>
              <a:buNone/>
              <a:defRPr sz="1400"/>
            </a:lvl6pPr>
            <a:lvl7pPr lvl="6" algn="l">
              <a:lnSpc>
                <a:spcPct val="100000"/>
              </a:lnSpc>
              <a:spcBef>
                <a:spcPts val="0"/>
              </a:spcBef>
              <a:spcAft>
                <a:spcPts val="0"/>
              </a:spcAft>
              <a:buSzPts val="800"/>
              <a:buFont typeface="Arial"/>
              <a:buNone/>
              <a:defRPr sz="1400"/>
            </a:lvl7pPr>
            <a:lvl8pPr lvl="7" algn="l">
              <a:lnSpc>
                <a:spcPct val="100000"/>
              </a:lnSpc>
              <a:spcBef>
                <a:spcPts val="0"/>
              </a:spcBef>
              <a:spcAft>
                <a:spcPts val="0"/>
              </a:spcAft>
              <a:buSzPts val="800"/>
              <a:buFont typeface="Arial"/>
              <a:buNone/>
              <a:defRPr sz="1400"/>
            </a:lvl8pPr>
            <a:lvl9pPr lvl="8" algn="l">
              <a:lnSpc>
                <a:spcPct val="100000"/>
              </a:lnSpc>
              <a:spcBef>
                <a:spcPts val="0"/>
              </a:spcBef>
              <a:spcAft>
                <a:spcPts val="0"/>
              </a:spcAft>
              <a:buSzPts val="800"/>
              <a:buFont typeface="Arial"/>
              <a:buNone/>
              <a:defRPr sz="1400"/>
            </a:lvl9pPr>
          </a:lstStyle>
          <a:p>
            <a:endParaRPr/>
          </a:p>
        </p:txBody>
      </p:sp>
      <p:cxnSp>
        <p:nvCxnSpPr>
          <p:cNvPr id="397" name="Google Shape;397;p59"/>
          <p:cNvCxnSpPr/>
          <p:nvPr/>
        </p:nvCxnSpPr>
        <p:spPr>
          <a:xfrm>
            <a:off x="308610" y="273844"/>
            <a:ext cx="0" cy="4581600"/>
          </a:xfrm>
          <a:prstGeom prst="straightConnector1">
            <a:avLst/>
          </a:prstGeom>
          <a:noFill/>
          <a:ln w="9525" cap="flat" cmpd="sng">
            <a:solidFill>
              <a:srgbClr val="168FDF"/>
            </a:solidFill>
            <a:prstDash val="solid"/>
            <a:miter lim="800000"/>
            <a:headEnd type="none" w="sm" len="sm"/>
            <a:tailEnd type="none" w="sm" len="sm"/>
          </a:ln>
        </p:spPr>
      </p:cxnSp>
      <p:pic>
        <p:nvPicPr>
          <p:cNvPr id="398" name="Google Shape;398;p59"/>
          <p:cNvPicPr preferRelativeResize="0"/>
          <p:nvPr/>
        </p:nvPicPr>
        <p:blipFill rotWithShape="1">
          <a:blip r:embed="rId2">
            <a:alphaModFix/>
          </a:blip>
          <a:srcRect/>
          <a:stretch/>
        </p:blipFill>
        <p:spPr>
          <a:xfrm>
            <a:off x="455313" y="4886418"/>
            <a:ext cx="2033132" cy="121351"/>
          </a:xfrm>
          <a:prstGeom prst="rect">
            <a:avLst/>
          </a:prstGeom>
          <a:noFill/>
          <a:ln>
            <a:noFill/>
          </a:ln>
        </p:spPr>
      </p:pic>
      <p:sp>
        <p:nvSpPr>
          <p:cNvPr id="399" name="Google Shape;399;p59"/>
          <p:cNvSpPr txBox="1">
            <a:spLocks noGrp="1"/>
          </p:cNvSpPr>
          <p:nvPr>
            <p:ph type="sldNum" idx="12"/>
          </p:nvPr>
        </p:nvSpPr>
        <p:spPr>
          <a:xfrm>
            <a:off x="8868254" y="4937760"/>
            <a:ext cx="275700" cy="205800"/>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1pPr>
            <a:lvl2pPr marL="0" marR="0" lvl="1"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2pPr>
            <a:lvl3pPr marL="0" marR="0" lvl="2"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3pPr>
            <a:lvl4pPr marL="0" marR="0" lvl="3"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4pPr>
            <a:lvl5pPr marL="0" marR="0" lvl="4"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5pPr>
            <a:lvl6pPr marL="0" marR="0" lvl="5"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6pPr>
            <a:lvl7pPr marL="0" marR="0" lvl="6"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7pPr>
            <a:lvl8pPr marL="0" marR="0" lvl="7"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8pPr>
            <a:lvl9pPr marL="0" marR="0" lvl="8"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400" name="Google Shape;400;p59"/>
          <p:cNvPicPr preferRelativeResize="0"/>
          <p:nvPr/>
        </p:nvPicPr>
        <p:blipFill rotWithShape="1">
          <a:blip r:embed="rId3">
            <a:alphaModFix/>
          </a:blip>
          <a:srcRect/>
          <a:stretch/>
        </p:blipFill>
        <p:spPr>
          <a:xfrm>
            <a:off x="7234250" y="4873763"/>
            <a:ext cx="1560700" cy="146675"/>
          </a:xfrm>
          <a:prstGeom prst="rect">
            <a:avLst/>
          </a:prstGeom>
          <a:noFill/>
          <a:ln>
            <a:noFill/>
          </a:ln>
        </p:spPr>
      </p:pic>
      <p:graphicFrame>
        <p:nvGraphicFramePr>
          <p:cNvPr id="401" name="Google Shape;401;p59"/>
          <p:cNvGraphicFramePr/>
          <p:nvPr/>
        </p:nvGraphicFramePr>
        <p:xfrm>
          <a:off x="430425" y="989638"/>
          <a:ext cx="3000000" cy="3000000"/>
        </p:xfrm>
        <a:graphic>
          <a:graphicData uri="http://schemas.openxmlformats.org/drawingml/2006/table">
            <a:tbl>
              <a:tblPr>
                <a:noFill/>
                <a:tableStyleId>{D2AC0669-0446-4D60-A46C-8D4ACA90D4DF}</a:tableStyleId>
              </a:tblPr>
              <a:tblGrid>
                <a:gridCol w="1575825">
                  <a:extLst>
                    <a:ext uri="{9D8B030D-6E8A-4147-A177-3AD203B41FA5}">
                      <a16:colId xmlns:a16="http://schemas.microsoft.com/office/drawing/2014/main" val="20000"/>
                    </a:ext>
                  </a:extLst>
                </a:gridCol>
                <a:gridCol w="1440225">
                  <a:extLst>
                    <a:ext uri="{9D8B030D-6E8A-4147-A177-3AD203B41FA5}">
                      <a16:colId xmlns:a16="http://schemas.microsoft.com/office/drawing/2014/main" val="20001"/>
                    </a:ext>
                  </a:extLst>
                </a:gridCol>
                <a:gridCol w="2483675">
                  <a:extLst>
                    <a:ext uri="{9D8B030D-6E8A-4147-A177-3AD203B41FA5}">
                      <a16:colId xmlns:a16="http://schemas.microsoft.com/office/drawing/2014/main" val="20002"/>
                    </a:ext>
                  </a:extLst>
                </a:gridCol>
                <a:gridCol w="1438650">
                  <a:extLst>
                    <a:ext uri="{9D8B030D-6E8A-4147-A177-3AD203B41FA5}">
                      <a16:colId xmlns:a16="http://schemas.microsoft.com/office/drawing/2014/main" val="20003"/>
                    </a:ext>
                  </a:extLst>
                </a:gridCol>
                <a:gridCol w="1546650">
                  <a:extLst>
                    <a:ext uri="{9D8B030D-6E8A-4147-A177-3AD203B41FA5}">
                      <a16:colId xmlns:a16="http://schemas.microsoft.com/office/drawing/2014/main" val="20004"/>
                    </a:ext>
                  </a:extLst>
                </a:gridCol>
              </a:tblGrid>
              <a:tr h="466725">
                <a:tc>
                  <a:txBody>
                    <a:bodyPr/>
                    <a:lstStyle/>
                    <a:p>
                      <a:pPr marL="0" marR="0" lvl="0" indent="0" algn="ctr" rtl="0">
                        <a:lnSpc>
                          <a:spcPct val="100000"/>
                        </a:lnSpc>
                        <a:spcBef>
                          <a:spcPts val="0"/>
                        </a:spcBef>
                        <a:spcAft>
                          <a:spcPts val="0"/>
                        </a:spcAft>
                        <a:buClr>
                          <a:srgbClr val="000000"/>
                        </a:buClr>
                        <a:buSzPts val="400"/>
                        <a:buFont typeface="Calibri"/>
                        <a:buNone/>
                      </a:pPr>
                      <a:r>
                        <a:rPr lang="en" sz="1000" u="none" strike="noStrike" cap="none"/>
                        <a:t>Created</a:t>
                      </a:r>
                      <a:endParaRPr sz="1000" b="1" i="0" u="none" strike="noStrike" cap="none">
                        <a:solidFill>
                          <a:srgbClr val="3F3F3F"/>
                        </a:solidFill>
                        <a:latin typeface="Calibri"/>
                        <a:ea typeface="Calibri"/>
                        <a:cs typeface="Calibri"/>
                        <a:sym typeface="Calibri"/>
                      </a:endParaRPr>
                    </a:p>
                  </a:txBody>
                  <a:tcPr marL="12700" marR="12700" marT="12700" marB="0" anchor="ctr"/>
                </a:tc>
                <a:tc>
                  <a:txBody>
                    <a:bodyPr/>
                    <a:lstStyle/>
                    <a:p>
                      <a:pPr marL="0" marR="0" lvl="0" indent="0" algn="ctr" rtl="0">
                        <a:lnSpc>
                          <a:spcPct val="100000"/>
                        </a:lnSpc>
                        <a:spcBef>
                          <a:spcPts val="0"/>
                        </a:spcBef>
                        <a:spcAft>
                          <a:spcPts val="0"/>
                        </a:spcAft>
                        <a:buClr>
                          <a:srgbClr val="000000"/>
                        </a:buClr>
                        <a:buSzPts val="400"/>
                        <a:buFont typeface="Calibri"/>
                        <a:buNone/>
                      </a:pPr>
                      <a:r>
                        <a:rPr lang="en" sz="1000" u="none" strike="noStrike" cap="none"/>
                        <a:t>Action</a:t>
                      </a:r>
                      <a:endParaRPr sz="1000" b="1" i="0" u="none" strike="noStrike" cap="none">
                        <a:solidFill>
                          <a:srgbClr val="3F3F3F"/>
                        </a:solidFill>
                        <a:latin typeface="Calibri"/>
                        <a:ea typeface="Calibri"/>
                        <a:cs typeface="Calibri"/>
                        <a:sym typeface="Calibri"/>
                      </a:endParaRPr>
                    </a:p>
                  </a:txBody>
                  <a:tcPr marL="12700" marR="12700" marT="12700" marB="0" anchor="ctr"/>
                </a:tc>
                <a:tc>
                  <a:txBody>
                    <a:bodyPr/>
                    <a:lstStyle/>
                    <a:p>
                      <a:pPr marL="0" marR="0" lvl="0" indent="0" algn="ctr" rtl="0">
                        <a:lnSpc>
                          <a:spcPct val="100000"/>
                        </a:lnSpc>
                        <a:spcBef>
                          <a:spcPts val="0"/>
                        </a:spcBef>
                        <a:spcAft>
                          <a:spcPts val="0"/>
                        </a:spcAft>
                        <a:buClr>
                          <a:srgbClr val="000000"/>
                        </a:buClr>
                        <a:buSzPts val="400"/>
                        <a:buFont typeface="Calibri"/>
                        <a:buNone/>
                      </a:pPr>
                      <a:r>
                        <a:rPr lang="en" sz="1000" u="none" strike="noStrike" cap="none"/>
                        <a:t>Owner(s)</a:t>
                      </a:r>
                      <a:endParaRPr sz="1000" b="1" i="0" u="none" strike="noStrike" cap="none">
                        <a:solidFill>
                          <a:srgbClr val="3F3F3F"/>
                        </a:solidFill>
                        <a:latin typeface="Calibri"/>
                        <a:ea typeface="Calibri"/>
                        <a:cs typeface="Calibri"/>
                        <a:sym typeface="Calibri"/>
                      </a:endParaRPr>
                    </a:p>
                  </a:txBody>
                  <a:tcPr marL="12700" marR="12700" marT="12700" marB="0" anchor="ctr"/>
                </a:tc>
                <a:tc>
                  <a:txBody>
                    <a:bodyPr/>
                    <a:lstStyle/>
                    <a:p>
                      <a:pPr marL="0" marR="0" lvl="0" indent="0" algn="ctr" rtl="0">
                        <a:lnSpc>
                          <a:spcPct val="100000"/>
                        </a:lnSpc>
                        <a:spcBef>
                          <a:spcPts val="0"/>
                        </a:spcBef>
                        <a:spcAft>
                          <a:spcPts val="0"/>
                        </a:spcAft>
                        <a:buClr>
                          <a:srgbClr val="000000"/>
                        </a:buClr>
                        <a:buSzPts val="400"/>
                        <a:buFont typeface="Calibri"/>
                        <a:buNone/>
                      </a:pPr>
                      <a:r>
                        <a:rPr lang="en" sz="1000" u="none" strike="noStrike" cap="none"/>
                        <a:t>Progress/Notes</a:t>
                      </a:r>
                      <a:endParaRPr sz="1000" b="1" i="0" u="none" strike="noStrike" cap="none">
                        <a:solidFill>
                          <a:srgbClr val="3F3F3F"/>
                        </a:solidFill>
                        <a:latin typeface="Calibri"/>
                        <a:ea typeface="Calibri"/>
                        <a:cs typeface="Calibri"/>
                        <a:sym typeface="Calibri"/>
                      </a:endParaRPr>
                    </a:p>
                  </a:txBody>
                  <a:tcPr marL="12700" marR="12700" marT="12700" marB="0" anchor="ctr"/>
                </a:tc>
                <a:tc>
                  <a:txBody>
                    <a:bodyPr/>
                    <a:lstStyle/>
                    <a:p>
                      <a:pPr marL="0" marR="0" lvl="0" indent="0" algn="ctr" rtl="0">
                        <a:lnSpc>
                          <a:spcPct val="100000"/>
                        </a:lnSpc>
                        <a:spcBef>
                          <a:spcPts val="0"/>
                        </a:spcBef>
                        <a:spcAft>
                          <a:spcPts val="0"/>
                        </a:spcAft>
                        <a:buClr>
                          <a:srgbClr val="000000"/>
                        </a:buClr>
                        <a:buSzPts val="400"/>
                        <a:buFont typeface="Calibri"/>
                        <a:buNone/>
                      </a:pPr>
                      <a:r>
                        <a:rPr lang="en" sz="1000" u="none" strike="noStrike" cap="none"/>
                        <a:t>Status </a:t>
                      </a:r>
                      <a:endParaRPr sz="1000" b="1" i="0" u="none" strike="noStrike" cap="none">
                        <a:solidFill>
                          <a:srgbClr val="3F3F3F"/>
                        </a:solidFill>
                        <a:latin typeface="Calibri"/>
                        <a:ea typeface="Calibri"/>
                        <a:cs typeface="Calibri"/>
                        <a:sym typeface="Calibri"/>
                      </a:endParaRPr>
                    </a:p>
                  </a:txBody>
                  <a:tcPr marL="12700" marR="12700" marT="12700" marB="0" anchor="ctr"/>
                </a:tc>
                <a:extLst>
                  <a:ext uri="{0D108BD9-81ED-4DB2-BD59-A6C34878D82A}">
                    <a16:rowId xmlns:a16="http://schemas.microsoft.com/office/drawing/2014/main" val="10000"/>
                  </a:ext>
                </a:extLst>
              </a:tr>
              <a:tr h="466725">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extLst>
                  <a:ext uri="{0D108BD9-81ED-4DB2-BD59-A6C34878D82A}">
                    <a16:rowId xmlns:a16="http://schemas.microsoft.com/office/drawing/2014/main" val="10001"/>
                  </a:ext>
                </a:extLst>
              </a:tr>
              <a:tr h="466725">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extLst>
                  <a:ext uri="{0D108BD9-81ED-4DB2-BD59-A6C34878D82A}">
                    <a16:rowId xmlns:a16="http://schemas.microsoft.com/office/drawing/2014/main" val="10002"/>
                  </a:ext>
                </a:extLst>
              </a:tr>
              <a:tr h="466725">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extLst>
                  <a:ext uri="{0D108BD9-81ED-4DB2-BD59-A6C34878D82A}">
                    <a16:rowId xmlns:a16="http://schemas.microsoft.com/office/drawing/2014/main" val="10003"/>
                  </a:ext>
                </a:extLst>
              </a:tr>
              <a:tr h="466725">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extLst>
                  <a:ext uri="{0D108BD9-81ED-4DB2-BD59-A6C34878D82A}">
                    <a16:rowId xmlns:a16="http://schemas.microsoft.com/office/drawing/2014/main" val="10004"/>
                  </a:ext>
                </a:extLst>
              </a:tr>
              <a:tr h="466725">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extLst>
                  <a:ext uri="{0D108BD9-81ED-4DB2-BD59-A6C34878D82A}">
                    <a16:rowId xmlns:a16="http://schemas.microsoft.com/office/drawing/2014/main" val="10005"/>
                  </a:ext>
                </a:extLst>
              </a:tr>
              <a:tr h="466725">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lnB w="12700" cap="flat" cmpd="sng">
                      <a:solidFill>
                        <a:srgbClr val="FFFFFF"/>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endParaRPr sz="1000" b="1" u="none" strike="noStrike" cap="none"/>
                    </a:p>
                  </a:txBody>
                  <a:tcPr marL="12700" marR="12700" marT="12700" marB="0" anchor="ctr">
                    <a:lnB w="12700" cap="flat" cmpd="sng">
                      <a:solidFill>
                        <a:srgbClr val="FFFFFF"/>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Tree>
  </p:cSld>
  <p:clrMapOvr>
    <a:masterClrMapping/>
  </p:clrMapOvr>
  <p:transition>
    <p:fade thruBlk="1"/>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ransition Dark">
  <p:cSld name="Transition Dark">
    <p:bg>
      <p:bgPr>
        <a:solidFill>
          <a:srgbClr val="00183C"/>
        </a:solidFill>
        <a:effectLst/>
      </p:bgPr>
    </p:bg>
    <p:spTree>
      <p:nvGrpSpPr>
        <p:cNvPr id="1" name="Shape 402"/>
        <p:cNvGrpSpPr/>
        <p:nvPr/>
      </p:nvGrpSpPr>
      <p:grpSpPr>
        <a:xfrm>
          <a:off x="0" y="0"/>
          <a:ext cx="0" cy="0"/>
          <a:chOff x="0" y="0"/>
          <a:chExt cx="0" cy="0"/>
        </a:xfrm>
      </p:grpSpPr>
      <p:sp>
        <p:nvSpPr>
          <p:cNvPr id="403" name="Google Shape;403;p60"/>
          <p:cNvSpPr txBox="1">
            <a:spLocks noGrp="1"/>
          </p:cNvSpPr>
          <p:nvPr>
            <p:ph type="title"/>
          </p:nvPr>
        </p:nvSpPr>
        <p:spPr>
          <a:xfrm>
            <a:off x="457200" y="1835944"/>
            <a:ext cx="8229600" cy="994200"/>
          </a:xfrm>
          <a:prstGeom prst="rect">
            <a:avLst/>
          </a:prstGeom>
          <a:noFill/>
          <a:ln>
            <a:noFill/>
          </a:ln>
        </p:spPr>
        <p:txBody>
          <a:bodyPr spcFirstLastPara="1" wrap="square" lIns="68575" tIns="68575" rIns="68575" bIns="68575" anchor="ctr" anchorCtr="0">
            <a:noAutofit/>
          </a:bodyPr>
          <a:lstStyle>
            <a:lvl1pPr marR="0" lvl="0" algn="ctr">
              <a:lnSpc>
                <a:spcPct val="90000"/>
              </a:lnSpc>
              <a:spcBef>
                <a:spcPts val="0"/>
              </a:spcBef>
              <a:spcAft>
                <a:spcPts val="0"/>
              </a:spcAft>
              <a:buClr>
                <a:srgbClr val="168FDF"/>
              </a:buClr>
              <a:buSzPts val="2000"/>
              <a:buFont typeface="Gill Sans"/>
              <a:buNone/>
              <a:defRPr sz="2700" b="0" i="0" u="none" strike="noStrike" cap="none">
                <a:solidFill>
                  <a:srgbClr val="168FDF"/>
                </a:solidFill>
                <a:latin typeface="Gill Sans"/>
                <a:ea typeface="Gill Sans"/>
                <a:cs typeface="Gill Sans"/>
                <a:sym typeface="Gill Sans"/>
              </a:defRPr>
            </a:lvl1pPr>
            <a:lvl2pPr lvl="1" algn="l">
              <a:lnSpc>
                <a:spcPct val="100000"/>
              </a:lnSpc>
              <a:spcBef>
                <a:spcPts val="0"/>
              </a:spcBef>
              <a:spcAft>
                <a:spcPts val="0"/>
              </a:spcAft>
              <a:buSzPts val="800"/>
              <a:buFont typeface="Arial"/>
              <a:buNone/>
              <a:defRPr sz="1400"/>
            </a:lvl2pPr>
            <a:lvl3pPr lvl="2" algn="l">
              <a:lnSpc>
                <a:spcPct val="100000"/>
              </a:lnSpc>
              <a:spcBef>
                <a:spcPts val="0"/>
              </a:spcBef>
              <a:spcAft>
                <a:spcPts val="0"/>
              </a:spcAft>
              <a:buSzPts val="800"/>
              <a:buFont typeface="Arial"/>
              <a:buNone/>
              <a:defRPr sz="1400"/>
            </a:lvl3pPr>
            <a:lvl4pPr lvl="3" algn="l">
              <a:lnSpc>
                <a:spcPct val="100000"/>
              </a:lnSpc>
              <a:spcBef>
                <a:spcPts val="0"/>
              </a:spcBef>
              <a:spcAft>
                <a:spcPts val="0"/>
              </a:spcAft>
              <a:buSzPts val="800"/>
              <a:buFont typeface="Arial"/>
              <a:buNone/>
              <a:defRPr sz="1400"/>
            </a:lvl4pPr>
            <a:lvl5pPr lvl="4" algn="l">
              <a:lnSpc>
                <a:spcPct val="100000"/>
              </a:lnSpc>
              <a:spcBef>
                <a:spcPts val="0"/>
              </a:spcBef>
              <a:spcAft>
                <a:spcPts val="0"/>
              </a:spcAft>
              <a:buSzPts val="800"/>
              <a:buFont typeface="Arial"/>
              <a:buNone/>
              <a:defRPr sz="1400"/>
            </a:lvl5pPr>
            <a:lvl6pPr lvl="5" algn="l">
              <a:lnSpc>
                <a:spcPct val="100000"/>
              </a:lnSpc>
              <a:spcBef>
                <a:spcPts val="0"/>
              </a:spcBef>
              <a:spcAft>
                <a:spcPts val="0"/>
              </a:spcAft>
              <a:buSzPts val="800"/>
              <a:buFont typeface="Arial"/>
              <a:buNone/>
              <a:defRPr sz="1400"/>
            </a:lvl6pPr>
            <a:lvl7pPr lvl="6" algn="l">
              <a:lnSpc>
                <a:spcPct val="100000"/>
              </a:lnSpc>
              <a:spcBef>
                <a:spcPts val="0"/>
              </a:spcBef>
              <a:spcAft>
                <a:spcPts val="0"/>
              </a:spcAft>
              <a:buSzPts val="800"/>
              <a:buFont typeface="Arial"/>
              <a:buNone/>
              <a:defRPr sz="1400"/>
            </a:lvl7pPr>
            <a:lvl8pPr lvl="7" algn="l">
              <a:lnSpc>
                <a:spcPct val="100000"/>
              </a:lnSpc>
              <a:spcBef>
                <a:spcPts val="0"/>
              </a:spcBef>
              <a:spcAft>
                <a:spcPts val="0"/>
              </a:spcAft>
              <a:buSzPts val="800"/>
              <a:buFont typeface="Arial"/>
              <a:buNone/>
              <a:defRPr sz="1400"/>
            </a:lvl8pPr>
            <a:lvl9pPr lvl="8" algn="l">
              <a:lnSpc>
                <a:spcPct val="100000"/>
              </a:lnSpc>
              <a:spcBef>
                <a:spcPts val="0"/>
              </a:spcBef>
              <a:spcAft>
                <a:spcPts val="0"/>
              </a:spcAft>
              <a:buSzPts val="800"/>
              <a:buFont typeface="Arial"/>
              <a:buNone/>
              <a:defRPr sz="1400"/>
            </a:lvl9pPr>
          </a:lstStyle>
          <a:p>
            <a:endParaRPr/>
          </a:p>
        </p:txBody>
      </p:sp>
      <p:pic>
        <p:nvPicPr>
          <p:cNvPr id="404" name="Google Shape;404;p60"/>
          <p:cNvPicPr preferRelativeResize="0"/>
          <p:nvPr/>
        </p:nvPicPr>
        <p:blipFill rotWithShape="1">
          <a:blip r:embed="rId2">
            <a:alphaModFix/>
          </a:blip>
          <a:srcRect/>
          <a:stretch/>
        </p:blipFill>
        <p:spPr>
          <a:xfrm>
            <a:off x="3555434" y="4336513"/>
            <a:ext cx="2033132" cy="121351"/>
          </a:xfrm>
          <a:prstGeom prst="rect">
            <a:avLst/>
          </a:prstGeom>
          <a:noFill/>
          <a:ln>
            <a:noFill/>
          </a:ln>
        </p:spPr>
      </p:pic>
      <p:sp>
        <p:nvSpPr>
          <p:cNvPr id="405" name="Google Shape;405;p60"/>
          <p:cNvSpPr txBox="1">
            <a:spLocks noGrp="1"/>
          </p:cNvSpPr>
          <p:nvPr>
            <p:ph type="sldNum" idx="12"/>
          </p:nvPr>
        </p:nvSpPr>
        <p:spPr>
          <a:xfrm>
            <a:off x="8868254" y="4937760"/>
            <a:ext cx="275700" cy="205800"/>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1pPr>
            <a:lvl2pPr marL="0" marR="0" lvl="1"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2pPr>
            <a:lvl3pPr marL="0" marR="0" lvl="2"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3pPr>
            <a:lvl4pPr marL="0" marR="0" lvl="3"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4pPr>
            <a:lvl5pPr marL="0" marR="0" lvl="4"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5pPr>
            <a:lvl6pPr marL="0" marR="0" lvl="5"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6pPr>
            <a:lvl7pPr marL="0" marR="0" lvl="6"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7pPr>
            <a:lvl8pPr marL="0" marR="0" lvl="7"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8pPr>
            <a:lvl9pPr marL="0" marR="0" lvl="8"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406" name="Google Shape;406;p60"/>
          <p:cNvPicPr preferRelativeResize="0"/>
          <p:nvPr/>
        </p:nvPicPr>
        <p:blipFill rotWithShape="1">
          <a:blip r:embed="rId3">
            <a:alphaModFix/>
          </a:blip>
          <a:srcRect/>
          <a:stretch/>
        </p:blipFill>
        <p:spPr>
          <a:xfrm>
            <a:off x="3808025" y="4563514"/>
            <a:ext cx="1527950" cy="143625"/>
          </a:xfrm>
          <a:prstGeom prst="rect">
            <a:avLst/>
          </a:prstGeom>
          <a:noFill/>
          <a:ln>
            <a:noFill/>
          </a:ln>
        </p:spPr>
      </p:pic>
    </p:spTree>
  </p:cSld>
  <p:clrMapOvr>
    <a:masterClrMapping/>
  </p:clrMapOvr>
  <p:transition>
    <p:fade thruBlk="1"/>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407"/>
        <p:cNvGrpSpPr/>
        <p:nvPr/>
      </p:nvGrpSpPr>
      <p:grpSpPr>
        <a:xfrm>
          <a:off x="0" y="0"/>
          <a:ext cx="0" cy="0"/>
          <a:chOff x="0" y="0"/>
          <a:chExt cx="0" cy="0"/>
        </a:xfrm>
      </p:grpSpPr>
      <p:sp>
        <p:nvSpPr>
          <p:cNvPr id="408" name="Google Shape;408;p61"/>
          <p:cNvSpPr txBox="1">
            <a:spLocks noGrp="1"/>
          </p:cNvSpPr>
          <p:nvPr>
            <p:ph type="sldNum" idx="12"/>
          </p:nvPr>
        </p:nvSpPr>
        <p:spPr>
          <a:xfrm>
            <a:off x="8868254" y="4937760"/>
            <a:ext cx="275700" cy="205800"/>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1pPr>
            <a:lvl2pPr marL="0" marR="0" lvl="1"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2pPr>
            <a:lvl3pPr marL="0" marR="0" lvl="2"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3pPr>
            <a:lvl4pPr marL="0" marR="0" lvl="3"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4pPr>
            <a:lvl5pPr marL="0" marR="0" lvl="4"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5pPr>
            <a:lvl6pPr marL="0" marR="0" lvl="5"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6pPr>
            <a:lvl7pPr marL="0" marR="0" lvl="6"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7pPr>
            <a:lvl8pPr marL="0" marR="0" lvl="7"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8pPr>
            <a:lvl9pPr marL="0" marR="0" lvl="8"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409" name="Google Shape;409;p61"/>
          <p:cNvPicPr preferRelativeResize="0"/>
          <p:nvPr/>
        </p:nvPicPr>
        <p:blipFill rotWithShape="1">
          <a:blip r:embed="rId2">
            <a:alphaModFix/>
          </a:blip>
          <a:srcRect/>
          <a:stretch/>
        </p:blipFill>
        <p:spPr>
          <a:xfrm>
            <a:off x="455313" y="4886418"/>
            <a:ext cx="2033132" cy="121351"/>
          </a:xfrm>
          <a:prstGeom prst="rect">
            <a:avLst/>
          </a:prstGeom>
          <a:noFill/>
          <a:ln>
            <a:noFill/>
          </a:ln>
        </p:spPr>
      </p:pic>
      <p:pic>
        <p:nvPicPr>
          <p:cNvPr id="410" name="Google Shape;410;p61"/>
          <p:cNvPicPr preferRelativeResize="0"/>
          <p:nvPr/>
        </p:nvPicPr>
        <p:blipFill rotWithShape="1">
          <a:blip r:embed="rId3">
            <a:alphaModFix/>
          </a:blip>
          <a:srcRect/>
          <a:stretch/>
        </p:blipFill>
        <p:spPr>
          <a:xfrm>
            <a:off x="7234250" y="4873763"/>
            <a:ext cx="1560700" cy="146675"/>
          </a:xfrm>
          <a:prstGeom prst="rect">
            <a:avLst/>
          </a:prstGeom>
          <a:noFill/>
          <a:ln>
            <a:noFill/>
          </a:ln>
        </p:spPr>
      </p:pic>
    </p:spTree>
  </p:cSld>
  <p:clrMapOvr>
    <a:masterClrMapping/>
  </p:clrMapOvr>
  <p:transition>
    <p:fade thruBlk="1"/>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ext Two Column">
  <p:cSld name="Text Two Column">
    <p:spTree>
      <p:nvGrpSpPr>
        <p:cNvPr id="1" name="Shape 411"/>
        <p:cNvGrpSpPr/>
        <p:nvPr/>
      </p:nvGrpSpPr>
      <p:grpSpPr>
        <a:xfrm>
          <a:off x="0" y="0"/>
          <a:ext cx="0" cy="0"/>
          <a:chOff x="0" y="0"/>
          <a:chExt cx="0" cy="0"/>
        </a:xfrm>
      </p:grpSpPr>
      <p:sp>
        <p:nvSpPr>
          <p:cNvPr id="412" name="Google Shape;412;p62"/>
          <p:cNvSpPr txBox="1">
            <a:spLocks noGrp="1"/>
          </p:cNvSpPr>
          <p:nvPr>
            <p:ph type="title"/>
          </p:nvPr>
        </p:nvSpPr>
        <p:spPr>
          <a:xfrm>
            <a:off x="468630" y="273844"/>
            <a:ext cx="8200500" cy="701700"/>
          </a:xfrm>
          <a:prstGeom prst="rect">
            <a:avLst/>
          </a:prstGeom>
          <a:noFill/>
          <a:ln>
            <a:noFill/>
          </a:ln>
        </p:spPr>
        <p:txBody>
          <a:bodyPr spcFirstLastPara="1" wrap="square" lIns="68575" tIns="68575" rIns="68575" bIns="68575" anchor="ctr" anchorCtr="0">
            <a:noAutofit/>
          </a:bodyPr>
          <a:lstStyle>
            <a:lvl1pPr marR="0" lvl="0" algn="l">
              <a:lnSpc>
                <a:spcPct val="90000"/>
              </a:lnSpc>
              <a:spcBef>
                <a:spcPts val="0"/>
              </a:spcBef>
              <a:spcAft>
                <a:spcPts val="0"/>
              </a:spcAft>
              <a:buClr>
                <a:srgbClr val="168FDF"/>
              </a:buClr>
              <a:buSzPts val="2000"/>
              <a:buFont typeface="Gill Sans"/>
              <a:buNone/>
              <a:defRPr sz="2700" b="0" i="0" u="none" strike="noStrike" cap="none">
                <a:solidFill>
                  <a:srgbClr val="168FDF"/>
                </a:solidFill>
                <a:latin typeface="Gill Sans"/>
                <a:ea typeface="Gill Sans"/>
                <a:cs typeface="Gill Sans"/>
                <a:sym typeface="Gill Sans"/>
              </a:defRPr>
            </a:lvl1pPr>
            <a:lvl2pPr lvl="1" algn="l">
              <a:lnSpc>
                <a:spcPct val="100000"/>
              </a:lnSpc>
              <a:spcBef>
                <a:spcPts val="0"/>
              </a:spcBef>
              <a:spcAft>
                <a:spcPts val="0"/>
              </a:spcAft>
              <a:buSzPts val="800"/>
              <a:buFont typeface="Arial"/>
              <a:buNone/>
              <a:defRPr sz="1400"/>
            </a:lvl2pPr>
            <a:lvl3pPr lvl="2" algn="l">
              <a:lnSpc>
                <a:spcPct val="100000"/>
              </a:lnSpc>
              <a:spcBef>
                <a:spcPts val="0"/>
              </a:spcBef>
              <a:spcAft>
                <a:spcPts val="0"/>
              </a:spcAft>
              <a:buSzPts val="800"/>
              <a:buFont typeface="Arial"/>
              <a:buNone/>
              <a:defRPr sz="1400"/>
            </a:lvl3pPr>
            <a:lvl4pPr lvl="3" algn="l">
              <a:lnSpc>
                <a:spcPct val="100000"/>
              </a:lnSpc>
              <a:spcBef>
                <a:spcPts val="0"/>
              </a:spcBef>
              <a:spcAft>
                <a:spcPts val="0"/>
              </a:spcAft>
              <a:buSzPts val="800"/>
              <a:buFont typeface="Arial"/>
              <a:buNone/>
              <a:defRPr sz="1400"/>
            </a:lvl4pPr>
            <a:lvl5pPr lvl="4" algn="l">
              <a:lnSpc>
                <a:spcPct val="100000"/>
              </a:lnSpc>
              <a:spcBef>
                <a:spcPts val="0"/>
              </a:spcBef>
              <a:spcAft>
                <a:spcPts val="0"/>
              </a:spcAft>
              <a:buSzPts val="800"/>
              <a:buFont typeface="Arial"/>
              <a:buNone/>
              <a:defRPr sz="1400"/>
            </a:lvl5pPr>
            <a:lvl6pPr lvl="5" algn="l">
              <a:lnSpc>
                <a:spcPct val="100000"/>
              </a:lnSpc>
              <a:spcBef>
                <a:spcPts val="0"/>
              </a:spcBef>
              <a:spcAft>
                <a:spcPts val="0"/>
              </a:spcAft>
              <a:buSzPts val="800"/>
              <a:buFont typeface="Arial"/>
              <a:buNone/>
              <a:defRPr sz="1400"/>
            </a:lvl6pPr>
            <a:lvl7pPr lvl="6" algn="l">
              <a:lnSpc>
                <a:spcPct val="100000"/>
              </a:lnSpc>
              <a:spcBef>
                <a:spcPts val="0"/>
              </a:spcBef>
              <a:spcAft>
                <a:spcPts val="0"/>
              </a:spcAft>
              <a:buSzPts val="800"/>
              <a:buFont typeface="Arial"/>
              <a:buNone/>
              <a:defRPr sz="1400"/>
            </a:lvl7pPr>
            <a:lvl8pPr lvl="7" algn="l">
              <a:lnSpc>
                <a:spcPct val="100000"/>
              </a:lnSpc>
              <a:spcBef>
                <a:spcPts val="0"/>
              </a:spcBef>
              <a:spcAft>
                <a:spcPts val="0"/>
              </a:spcAft>
              <a:buSzPts val="800"/>
              <a:buFont typeface="Arial"/>
              <a:buNone/>
              <a:defRPr sz="1400"/>
            </a:lvl8pPr>
            <a:lvl9pPr lvl="8" algn="l">
              <a:lnSpc>
                <a:spcPct val="100000"/>
              </a:lnSpc>
              <a:spcBef>
                <a:spcPts val="0"/>
              </a:spcBef>
              <a:spcAft>
                <a:spcPts val="0"/>
              </a:spcAft>
              <a:buSzPts val="800"/>
              <a:buFont typeface="Arial"/>
              <a:buNone/>
              <a:defRPr sz="1400"/>
            </a:lvl9pPr>
          </a:lstStyle>
          <a:p>
            <a:endParaRPr/>
          </a:p>
        </p:txBody>
      </p:sp>
      <p:sp>
        <p:nvSpPr>
          <p:cNvPr id="413" name="Google Shape;413;p62"/>
          <p:cNvSpPr txBox="1">
            <a:spLocks noGrp="1"/>
          </p:cNvSpPr>
          <p:nvPr>
            <p:ph type="body" idx="1"/>
          </p:nvPr>
        </p:nvSpPr>
        <p:spPr>
          <a:xfrm>
            <a:off x="468630" y="1001316"/>
            <a:ext cx="3999000" cy="3263400"/>
          </a:xfrm>
          <a:prstGeom prst="rect">
            <a:avLst/>
          </a:prstGeom>
          <a:noFill/>
          <a:ln>
            <a:noFill/>
          </a:ln>
        </p:spPr>
        <p:txBody>
          <a:bodyPr spcFirstLastPara="1" wrap="square" lIns="68575" tIns="68575" rIns="68575" bIns="68575" anchor="t" anchorCtr="0">
            <a:noAutofit/>
          </a:bodyPr>
          <a:lstStyle>
            <a:lvl1pPr marL="457200" marR="0" lvl="0" indent="-330200" algn="l">
              <a:lnSpc>
                <a:spcPct val="100000"/>
              </a:lnSpc>
              <a:spcBef>
                <a:spcPts val="800"/>
              </a:spcBef>
              <a:spcAft>
                <a:spcPts val="0"/>
              </a:spcAft>
              <a:buClr>
                <a:srgbClr val="168FDF"/>
              </a:buClr>
              <a:buSzPts val="1600"/>
              <a:buFont typeface="Helvetica Neue"/>
              <a:buChar char="›"/>
              <a:defRPr sz="2100" b="0" i="0" u="none" strike="noStrike" cap="none">
                <a:solidFill>
                  <a:srgbClr val="2F2F2F"/>
                </a:solidFill>
                <a:latin typeface="Gill Sans"/>
                <a:ea typeface="Gill Sans"/>
                <a:cs typeface="Gill Sans"/>
                <a:sym typeface="Gill Sans"/>
              </a:defRPr>
            </a:lvl1pPr>
            <a:lvl2pPr marL="914400" marR="0" lvl="1" indent="-323850" algn="l">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2pPr>
            <a:lvl3pPr marL="1371600" marR="0" lvl="2" indent="-317500" algn="l">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Gill Sans"/>
                <a:ea typeface="Gill Sans"/>
                <a:cs typeface="Gill Sans"/>
                <a:sym typeface="Gill Sans"/>
              </a:defRPr>
            </a:lvl3pPr>
            <a:lvl4pPr marL="1828800" marR="0" lvl="3" indent="-311150" algn="l">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Gill Sans"/>
                <a:ea typeface="Gill Sans"/>
                <a:cs typeface="Gill Sans"/>
                <a:sym typeface="Gill Sans"/>
              </a:defRPr>
            </a:lvl4pPr>
            <a:lvl5pPr marL="2286000" marR="0" lvl="4" indent="-298450" algn="l">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Gill Sans"/>
                <a:ea typeface="Gill Sans"/>
                <a:cs typeface="Gill Sans"/>
                <a:sym typeface="Gill Sans"/>
              </a:defRPr>
            </a:lvl5pPr>
            <a:lvl6pPr marL="2743200" marR="0" lvl="5"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6pPr>
            <a:lvl7pPr marL="3200400" marR="0" lvl="6"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7pPr>
            <a:lvl8pPr marL="3657600" marR="0" lvl="7"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8pPr>
            <a:lvl9pPr marL="4114800" marR="0" lvl="8"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9pPr>
          </a:lstStyle>
          <a:p>
            <a:endParaRPr/>
          </a:p>
        </p:txBody>
      </p:sp>
      <p:cxnSp>
        <p:nvCxnSpPr>
          <p:cNvPr id="414" name="Google Shape;414;p62"/>
          <p:cNvCxnSpPr/>
          <p:nvPr/>
        </p:nvCxnSpPr>
        <p:spPr>
          <a:xfrm>
            <a:off x="308610" y="273844"/>
            <a:ext cx="0" cy="4581600"/>
          </a:xfrm>
          <a:prstGeom prst="straightConnector1">
            <a:avLst/>
          </a:prstGeom>
          <a:noFill/>
          <a:ln w="9525" cap="flat" cmpd="sng">
            <a:solidFill>
              <a:srgbClr val="168FDF"/>
            </a:solidFill>
            <a:prstDash val="solid"/>
            <a:miter lim="800000"/>
            <a:headEnd type="none" w="sm" len="sm"/>
            <a:tailEnd type="none" w="sm" len="sm"/>
          </a:ln>
        </p:spPr>
      </p:cxnSp>
      <p:sp>
        <p:nvSpPr>
          <p:cNvPr id="415" name="Google Shape;415;p62"/>
          <p:cNvSpPr txBox="1">
            <a:spLocks noGrp="1"/>
          </p:cNvSpPr>
          <p:nvPr>
            <p:ph type="body" idx="2"/>
          </p:nvPr>
        </p:nvSpPr>
        <p:spPr>
          <a:xfrm>
            <a:off x="4669987" y="1001316"/>
            <a:ext cx="3999000" cy="3263400"/>
          </a:xfrm>
          <a:prstGeom prst="rect">
            <a:avLst/>
          </a:prstGeom>
          <a:noFill/>
          <a:ln>
            <a:noFill/>
          </a:ln>
        </p:spPr>
        <p:txBody>
          <a:bodyPr spcFirstLastPara="1" wrap="square" lIns="68575" tIns="68575" rIns="68575" bIns="68575" anchor="t" anchorCtr="0">
            <a:noAutofit/>
          </a:bodyPr>
          <a:lstStyle>
            <a:lvl1pPr marL="457200" marR="0" lvl="0" indent="-330200" algn="l">
              <a:lnSpc>
                <a:spcPct val="100000"/>
              </a:lnSpc>
              <a:spcBef>
                <a:spcPts val="800"/>
              </a:spcBef>
              <a:spcAft>
                <a:spcPts val="0"/>
              </a:spcAft>
              <a:buClr>
                <a:srgbClr val="168FDF"/>
              </a:buClr>
              <a:buSzPts val="1600"/>
              <a:buFont typeface="Helvetica Neue"/>
              <a:buChar char="›"/>
              <a:defRPr sz="2100" b="0" i="0" u="none" strike="noStrike" cap="none">
                <a:solidFill>
                  <a:srgbClr val="2F2F2F"/>
                </a:solidFill>
                <a:latin typeface="Gill Sans"/>
                <a:ea typeface="Gill Sans"/>
                <a:cs typeface="Gill Sans"/>
                <a:sym typeface="Gill Sans"/>
              </a:defRPr>
            </a:lvl1pPr>
            <a:lvl2pPr marL="914400" marR="0" lvl="1" indent="-323850" algn="l">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2pPr>
            <a:lvl3pPr marL="1371600" marR="0" lvl="2" indent="-317500" algn="l">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Gill Sans"/>
                <a:ea typeface="Gill Sans"/>
                <a:cs typeface="Gill Sans"/>
                <a:sym typeface="Gill Sans"/>
              </a:defRPr>
            </a:lvl3pPr>
            <a:lvl4pPr marL="1828800" marR="0" lvl="3" indent="-311150" algn="l">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Gill Sans"/>
                <a:ea typeface="Gill Sans"/>
                <a:cs typeface="Gill Sans"/>
                <a:sym typeface="Gill Sans"/>
              </a:defRPr>
            </a:lvl4pPr>
            <a:lvl5pPr marL="2286000" marR="0" lvl="4" indent="-298450" algn="l">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Gill Sans"/>
                <a:ea typeface="Gill Sans"/>
                <a:cs typeface="Gill Sans"/>
                <a:sym typeface="Gill Sans"/>
              </a:defRPr>
            </a:lvl5pPr>
            <a:lvl6pPr marL="2743200" marR="0" lvl="5"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6pPr>
            <a:lvl7pPr marL="3200400" marR="0" lvl="6"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7pPr>
            <a:lvl8pPr marL="3657600" marR="0" lvl="7"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8pPr>
            <a:lvl9pPr marL="4114800" marR="0" lvl="8"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9pPr>
          </a:lstStyle>
          <a:p>
            <a:endParaRPr/>
          </a:p>
        </p:txBody>
      </p:sp>
      <p:sp>
        <p:nvSpPr>
          <p:cNvPr id="416" name="Google Shape;416;p62"/>
          <p:cNvSpPr txBox="1">
            <a:spLocks noGrp="1"/>
          </p:cNvSpPr>
          <p:nvPr>
            <p:ph type="sldNum" idx="12"/>
          </p:nvPr>
        </p:nvSpPr>
        <p:spPr>
          <a:xfrm>
            <a:off x="8868254" y="4937760"/>
            <a:ext cx="275700" cy="205800"/>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1pPr>
            <a:lvl2pPr marL="0" marR="0" lvl="1"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2pPr>
            <a:lvl3pPr marL="0" marR="0" lvl="2"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3pPr>
            <a:lvl4pPr marL="0" marR="0" lvl="3"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4pPr>
            <a:lvl5pPr marL="0" marR="0" lvl="4"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5pPr>
            <a:lvl6pPr marL="0" marR="0" lvl="5"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6pPr>
            <a:lvl7pPr marL="0" marR="0" lvl="6"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7pPr>
            <a:lvl8pPr marL="0" marR="0" lvl="7"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8pPr>
            <a:lvl9pPr marL="0" marR="0" lvl="8"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417" name="Google Shape;417;p62"/>
          <p:cNvPicPr preferRelativeResize="0"/>
          <p:nvPr/>
        </p:nvPicPr>
        <p:blipFill rotWithShape="1">
          <a:blip r:embed="rId2">
            <a:alphaModFix/>
          </a:blip>
          <a:srcRect/>
          <a:stretch/>
        </p:blipFill>
        <p:spPr>
          <a:xfrm>
            <a:off x="455313" y="4886418"/>
            <a:ext cx="2033132" cy="121351"/>
          </a:xfrm>
          <a:prstGeom prst="rect">
            <a:avLst/>
          </a:prstGeom>
          <a:noFill/>
          <a:ln>
            <a:noFill/>
          </a:ln>
        </p:spPr>
      </p:pic>
      <p:pic>
        <p:nvPicPr>
          <p:cNvPr id="418" name="Google Shape;418;p62"/>
          <p:cNvPicPr preferRelativeResize="0"/>
          <p:nvPr/>
        </p:nvPicPr>
        <p:blipFill rotWithShape="1">
          <a:blip r:embed="rId3">
            <a:alphaModFix/>
          </a:blip>
          <a:srcRect/>
          <a:stretch/>
        </p:blipFill>
        <p:spPr>
          <a:xfrm>
            <a:off x="7234250" y="4873763"/>
            <a:ext cx="1560700" cy="146675"/>
          </a:xfrm>
          <a:prstGeom prst="rect">
            <a:avLst/>
          </a:prstGeom>
          <a:noFill/>
          <a:ln>
            <a:noFill/>
          </a:ln>
        </p:spPr>
      </p:pic>
    </p:spTree>
  </p:cSld>
  <p:clrMapOvr>
    <a:masterClrMapping/>
  </p:clrMapOvr>
  <p:transition>
    <p:fade thruBlk="1"/>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ransition Light">
  <p:cSld name="Transition Light">
    <p:spTree>
      <p:nvGrpSpPr>
        <p:cNvPr id="1" name="Shape 419"/>
        <p:cNvGrpSpPr/>
        <p:nvPr/>
      </p:nvGrpSpPr>
      <p:grpSpPr>
        <a:xfrm>
          <a:off x="0" y="0"/>
          <a:ext cx="0" cy="0"/>
          <a:chOff x="0" y="0"/>
          <a:chExt cx="0" cy="0"/>
        </a:xfrm>
      </p:grpSpPr>
      <p:sp>
        <p:nvSpPr>
          <p:cNvPr id="420" name="Google Shape;420;p63"/>
          <p:cNvSpPr txBox="1">
            <a:spLocks noGrp="1"/>
          </p:cNvSpPr>
          <p:nvPr>
            <p:ph type="title"/>
          </p:nvPr>
        </p:nvSpPr>
        <p:spPr>
          <a:xfrm>
            <a:off x="457200" y="1835944"/>
            <a:ext cx="8229600" cy="994200"/>
          </a:xfrm>
          <a:prstGeom prst="rect">
            <a:avLst/>
          </a:prstGeom>
          <a:noFill/>
          <a:ln>
            <a:noFill/>
          </a:ln>
        </p:spPr>
        <p:txBody>
          <a:bodyPr spcFirstLastPara="1" wrap="square" lIns="68575" tIns="68575" rIns="68575" bIns="68575" anchor="ctr" anchorCtr="0">
            <a:noAutofit/>
          </a:bodyPr>
          <a:lstStyle>
            <a:lvl1pPr marR="0" lvl="0" algn="ctr">
              <a:lnSpc>
                <a:spcPct val="90000"/>
              </a:lnSpc>
              <a:spcBef>
                <a:spcPts val="0"/>
              </a:spcBef>
              <a:spcAft>
                <a:spcPts val="0"/>
              </a:spcAft>
              <a:buClr>
                <a:srgbClr val="168FDF"/>
              </a:buClr>
              <a:buSzPts val="2000"/>
              <a:buFont typeface="Gill Sans"/>
              <a:buNone/>
              <a:defRPr sz="2700" b="0" i="0" u="none" strike="noStrike" cap="none">
                <a:solidFill>
                  <a:srgbClr val="168FDF"/>
                </a:solidFill>
                <a:latin typeface="Gill Sans"/>
                <a:ea typeface="Gill Sans"/>
                <a:cs typeface="Gill Sans"/>
                <a:sym typeface="Gill Sans"/>
              </a:defRPr>
            </a:lvl1pPr>
            <a:lvl2pPr lvl="1" algn="l">
              <a:lnSpc>
                <a:spcPct val="100000"/>
              </a:lnSpc>
              <a:spcBef>
                <a:spcPts val="0"/>
              </a:spcBef>
              <a:spcAft>
                <a:spcPts val="0"/>
              </a:spcAft>
              <a:buSzPts val="800"/>
              <a:buFont typeface="Arial"/>
              <a:buNone/>
              <a:defRPr sz="1400"/>
            </a:lvl2pPr>
            <a:lvl3pPr lvl="2" algn="l">
              <a:lnSpc>
                <a:spcPct val="100000"/>
              </a:lnSpc>
              <a:spcBef>
                <a:spcPts val="0"/>
              </a:spcBef>
              <a:spcAft>
                <a:spcPts val="0"/>
              </a:spcAft>
              <a:buSzPts val="800"/>
              <a:buFont typeface="Arial"/>
              <a:buNone/>
              <a:defRPr sz="1400"/>
            </a:lvl3pPr>
            <a:lvl4pPr lvl="3" algn="l">
              <a:lnSpc>
                <a:spcPct val="100000"/>
              </a:lnSpc>
              <a:spcBef>
                <a:spcPts val="0"/>
              </a:spcBef>
              <a:spcAft>
                <a:spcPts val="0"/>
              </a:spcAft>
              <a:buSzPts val="800"/>
              <a:buFont typeface="Arial"/>
              <a:buNone/>
              <a:defRPr sz="1400"/>
            </a:lvl4pPr>
            <a:lvl5pPr lvl="4" algn="l">
              <a:lnSpc>
                <a:spcPct val="100000"/>
              </a:lnSpc>
              <a:spcBef>
                <a:spcPts val="0"/>
              </a:spcBef>
              <a:spcAft>
                <a:spcPts val="0"/>
              </a:spcAft>
              <a:buSzPts val="800"/>
              <a:buFont typeface="Arial"/>
              <a:buNone/>
              <a:defRPr sz="1400"/>
            </a:lvl5pPr>
            <a:lvl6pPr lvl="5" algn="l">
              <a:lnSpc>
                <a:spcPct val="100000"/>
              </a:lnSpc>
              <a:spcBef>
                <a:spcPts val="0"/>
              </a:spcBef>
              <a:spcAft>
                <a:spcPts val="0"/>
              </a:spcAft>
              <a:buSzPts val="800"/>
              <a:buFont typeface="Arial"/>
              <a:buNone/>
              <a:defRPr sz="1400"/>
            </a:lvl6pPr>
            <a:lvl7pPr lvl="6" algn="l">
              <a:lnSpc>
                <a:spcPct val="100000"/>
              </a:lnSpc>
              <a:spcBef>
                <a:spcPts val="0"/>
              </a:spcBef>
              <a:spcAft>
                <a:spcPts val="0"/>
              </a:spcAft>
              <a:buSzPts val="800"/>
              <a:buFont typeface="Arial"/>
              <a:buNone/>
              <a:defRPr sz="1400"/>
            </a:lvl7pPr>
            <a:lvl8pPr lvl="7" algn="l">
              <a:lnSpc>
                <a:spcPct val="100000"/>
              </a:lnSpc>
              <a:spcBef>
                <a:spcPts val="0"/>
              </a:spcBef>
              <a:spcAft>
                <a:spcPts val="0"/>
              </a:spcAft>
              <a:buSzPts val="800"/>
              <a:buFont typeface="Arial"/>
              <a:buNone/>
              <a:defRPr sz="1400"/>
            </a:lvl8pPr>
            <a:lvl9pPr lvl="8" algn="l">
              <a:lnSpc>
                <a:spcPct val="100000"/>
              </a:lnSpc>
              <a:spcBef>
                <a:spcPts val="0"/>
              </a:spcBef>
              <a:spcAft>
                <a:spcPts val="0"/>
              </a:spcAft>
              <a:buSzPts val="800"/>
              <a:buFont typeface="Arial"/>
              <a:buNone/>
              <a:defRPr sz="1400"/>
            </a:lvl9pPr>
          </a:lstStyle>
          <a:p>
            <a:endParaRPr/>
          </a:p>
        </p:txBody>
      </p:sp>
      <p:sp>
        <p:nvSpPr>
          <p:cNvPr id="421" name="Google Shape;421;p63"/>
          <p:cNvSpPr txBox="1">
            <a:spLocks noGrp="1"/>
          </p:cNvSpPr>
          <p:nvPr>
            <p:ph type="sldNum" idx="12"/>
          </p:nvPr>
        </p:nvSpPr>
        <p:spPr>
          <a:xfrm>
            <a:off x="8868254" y="4937760"/>
            <a:ext cx="275700" cy="205800"/>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1pPr>
            <a:lvl2pPr marL="0" marR="0" lvl="1"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2pPr>
            <a:lvl3pPr marL="0" marR="0" lvl="2"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3pPr>
            <a:lvl4pPr marL="0" marR="0" lvl="3"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4pPr>
            <a:lvl5pPr marL="0" marR="0" lvl="4"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5pPr>
            <a:lvl6pPr marL="0" marR="0" lvl="5"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6pPr>
            <a:lvl7pPr marL="0" marR="0" lvl="6"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7pPr>
            <a:lvl8pPr marL="0" marR="0" lvl="7"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8pPr>
            <a:lvl9pPr marL="0" marR="0" lvl="8"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422" name="Google Shape;422;p63"/>
          <p:cNvPicPr preferRelativeResize="0"/>
          <p:nvPr/>
        </p:nvPicPr>
        <p:blipFill rotWithShape="1">
          <a:blip r:embed="rId2">
            <a:alphaModFix/>
          </a:blip>
          <a:srcRect/>
          <a:stretch/>
        </p:blipFill>
        <p:spPr>
          <a:xfrm>
            <a:off x="455313" y="4886418"/>
            <a:ext cx="2033132" cy="121351"/>
          </a:xfrm>
          <a:prstGeom prst="rect">
            <a:avLst/>
          </a:prstGeom>
          <a:noFill/>
          <a:ln>
            <a:noFill/>
          </a:ln>
        </p:spPr>
      </p:pic>
      <p:pic>
        <p:nvPicPr>
          <p:cNvPr id="423" name="Google Shape;423;p63"/>
          <p:cNvPicPr preferRelativeResize="0"/>
          <p:nvPr/>
        </p:nvPicPr>
        <p:blipFill rotWithShape="1">
          <a:blip r:embed="rId3">
            <a:alphaModFix/>
          </a:blip>
          <a:srcRect/>
          <a:stretch/>
        </p:blipFill>
        <p:spPr>
          <a:xfrm>
            <a:off x="7234250" y="4873763"/>
            <a:ext cx="1560700" cy="146675"/>
          </a:xfrm>
          <a:prstGeom prst="rect">
            <a:avLst/>
          </a:prstGeom>
          <a:noFill/>
          <a:ln>
            <a:noFill/>
          </a:ln>
        </p:spPr>
      </p:pic>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424"/>
        <p:cNvGrpSpPr/>
        <p:nvPr/>
      </p:nvGrpSpPr>
      <p:grpSpPr>
        <a:xfrm>
          <a:off x="0" y="0"/>
          <a:ext cx="0" cy="0"/>
          <a:chOff x="0" y="0"/>
          <a:chExt cx="0" cy="0"/>
        </a:xfrm>
      </p:grpSpPr>
      <p:sp>
        <p:nvSpPr>
          <p:cNvPr id="425" name="Google Shape;425;p64"/>
          <p:cNvSpPr>
            <a:spLocks noGrp="1"/>
          </p:cNvSpPr>
          <p:nvPr>
            <p:ph type="pic" idx="2"/>
          </p:nvPr>
        </p:nvSpPr>
        <p:spPr>
          <a:xfrm>
            <a:off x="0" y="0"/>
            <a:ext cx="9144000" cy="5143500"/>
          </a:xfrm>
          <a:prstGeom prst="rect">
            <a:avLst/>
          </a:prstGeom>
          <a:noFill/>
          <a:ln>
            <a:noFill/>
          </a:ln>
        </p:spPr>
        <p:txBody>
          <a:bodyPr spcFirstLastPara="1" wrap="square" lIns="68575" tIns="68575" rIns="68575" bIns="68575" anchor="t" anchorCtr="0">
            <a:noAutofit/>
          </a:bodyPr>
          <a:lstStyle>
            <a:lvl1pPr marR="0" lvl="0" algn="l" rtl="0">
              <a:lnSpc>
                <a:spcPct val="100000"/>
              </a:lnSpc>
              <a:spcBef>
                <a:spcPts val="800"/>
              </a:spcBef>
              <a:spcAft>
                <a:spcPts val="0"/>
              </a:spcAft>
              <a:buClr>
                <a:srgbClr val="168FDF"/>
              </a:buClr>
              <a:buSzPts val="1600"/>
              <a:buFont typeface="Helvetica Neue"/>
              <a:buNone/>
              <a:defRPr sz="2100" b="0" i="0" u="none" strike="noStrike" cap="none">
                <a:solidFill>
                  <a:srgbClr val="2F2F2F"/>
                </a:solidFill>
                <a:latin typeface="Gill Sans"/>
                <a:ea typeface="Gill Sans"/>
                <a:cs typeface="Gill Sans"/>
                <a:sym typeface="Gill Sans"/>
              </a:defRPr>
            </a:lvl1pPr>
            <a:lvl2pPr marR="0" lvl="1" algn="l" rtl="0">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2pPr>
            <a:lvl3pPr marR="0" lvl="2" algn="l" rtl="0">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Gill Sans"/>
                <a:ea typeface="Gill Sans"/>
                <a:cs typeface="Gill Sans"/>
                <a:sym typeface="Gill Sans"/>
              </a:defRPr>
            </a:lvl3pPr>
            <a:lvl4pPr marR="0" lvl="3" algn="l" rtl="0">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Gill Sans"/>
                <a:ea typeface="Gill Sans"/>
                <a:cs typeface="Gill Sans"/>
                <a:sym typeface="Gill Sans"/>
              </a:defRPr>
            </a:lvl4pPr>
            <a:lvl5pPr marR="0" lvl="4" algn="l" rtl="0">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Gill Sans"/>
                <a:ea typeface="Gill Sans"/>
                <a:cs typeface="Gill Sans"/>
                <a:sym typeface="Gill Sans"/>
              </a:defRPr>
            </a:lvl5pPr>
            <a:lvl6pPr marR="0" lvl="5" algn="l" rtl="0">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6pPr>
            <a:lvl7pPr marR="0" lvl="6" algn="l" rtl="0">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7pPr>
            <a:lvl8pPr marR="0" lvl="7" algn="l" rtl="0">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8pPr>
            <a:lvl9pPr marR="0" lvl="8" algn="l" rtl="0">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9pPr>
          </a:lstStyle>
          <a:p>
            <a:endParaRPr/>
          </a:p>
        </p:txBody>
      </p:sp>
      <p:sp>
        <p:nvSpPr>
          <p:cNvPr id="426" name="Google Shape;426;p64"/>
          <p:cNvSpPr txBox="1">
            <a:spLocks noGrp="1"/>
          </p:cNvSpPr>
          <p:nvPr>
            <p:ph type="body" idx="1"/>
          </p:nvPr>
        </p:nvSpPr>
        <p:spPr>
          <a:xfrm>
            <a:off x="5781675" y="0"/>
            <a:ext cx="3362400" cy="5143500"/>
          </a:xfrm>
          <a:prstGeom prst="rect">
            <a:avLst/>
          </a:prstGeom>
          <a:solidFill>
            <a:srgbClr val="00183C">
              <a:alpha val="94509"/>
            </a:srgbClr>
          </a:solidFill>
          <a:ln>
            <a:noFill/>
          </a:ln>
        </p:spPr>
        <p:txBody>
          <a:bodyPr spcFirstLastPara="1" wrap="square" lIns="68575" tIns="68575" rIns="68575" bIns="68575" anchor="t" anchorCtr="0">
            <a:noAutofit/>
          </a:bodyPr>
          <a:lstStyle>
            <a:lvl1pPr marL="457200" marR="0" lvl="0" indent="-330200" algn="l">
              <a:lnSpc>
                <a:spcPct val="100000"/>
              </a:lnSpc>
              <a:spcBef>
                <a:spcPts val="800"/>
              </a:spcBef>
              <a:spcAft>
                <a:spcPts val="0"/>
              </a:spcAft>
              <a:buClr>
                <a:srgbClr val="168FDF"/>
              </a:buClr>
              <a:buSzPts val="1600"/>
              <a:buFont typeface="Helvetica Neue"/>
              <a:buChar char="›"/>
              <a:defRPr sz="2100" b="0" i="0" u="none" strike="noStrike" cap="none">
                <a:solidFill>
                  <a:schemeClr val="lt1"/>
                </a:solidFill>
                <a:latin typeface="Gill Sans"/>
                <a:ea typeface="Gill Sans"/>
                <a:cs typeface="Gill Sans"/>
                <a:sym typeface="Gill Sans"/>
              </a:defRPr>
            </a:lvl1pPr>
            <a:lvl2pPr marL="914400" marR="0" lvl="1" indent="-323850" algn="l">
              <a:lnSpc>
                <a:spcPct val="100000"/>
              </a:lnSpc>
              <a:spcBef>
                <a:spcPts val="400"/>
              </a:spcBef>
              <a:spcAft>
                <a:spcPts val="0"/>
              </a:spcAft>
              <a:buClr>
                <a:srgbClr val="168FDF"/>
              </a:buClr>
              <a:buSzPts val="1500"/>
              <a:buFont typeface="Helvetica Neue"/>
              <a:buChar char="›"/>
              <a:defRPr sz="2000" b="0" i="0" u="none" strike="noStrike" cap="none">
                <a:solidFill>
                  <a:schemeClr val="lt1"/>
                </a:solidFill>
                <a:latin typeface="Gill Sans"/>
                <a:ea typeface="Gill Sans"/>
                <a:cs typeface="Gill Sans"/>
                <a:sym typeface="Gill Sans"/>
              </a:defRPr>
            </a:lvl2pPr>
            <a:lvl3pPr marL="1371600" marR="0" lvl="2" indent="-317500" algn="l">
              <a:lnSpc>
                <a:spcPct val="100000"/>
              </a:lnSpc>
              <a:spcBef>
                <a:spcPts val="400"/>
              </a:spcBef>
              <a:spcAft>
                <a:spcPts val="0"/>
              </a:spcAft>
              <a:buClr>
                <a:srgbClr val="168FDF"/>
              </a:buClr>
              <a:buSzPts val="1400"/>
              <a:buFont typeface="Helvetica Neue"/>
              <a:buChar char="›"/>
              <a:defRPr sz="1800" b="0" i="0" u="none" strike="noStrike" cap="none">
                <a:solidFill>
                  <a:schemeClr val="lt1"/>
                </a:solidFill>
                <a:latin typeface="Gill Sans"/>
                <a:ea typeface="Gill Sans"/>
                <a:cs typeface="Gill Sans"/>
                <a:sym typeface="Gill Sans"/>
              </a:defRPr>
            </a:lvl3pPr>
            <a:lvl4pPr marL="1828800" marR="0" lvl="3" indent="-311150" algn="l">
              <a:lnSpc>
                <a:spcPct val="100000"/>
              </a:lnSpc>
              <a:spcBef>
                <a:spcPts val="400"/>
              </a:spcBef>
              <a:spcAft>
                <a:spcPts val="0"/>
              </a:spcAft>
              <a:buClr>
                <a:srgbClr val="168FDF"/>
              </a:buClr>
              <a:buSzPts val="1300"/>
              <a:buFont typeface="Helvetica Neue"/>
              <a:buChar char="›"/>
              <a:defRPr sz="1700" b="0" i="0" u="none" strike="noStrike" cap="none">
                <a:solidFill>
                  <a:schemeClr val="lt1"/>
                </a:solidFill>
                <a:latin typeface="Gill Sans"/>
                <a:ea typeface="Gill Sans"/>
                <a:cs typeface="Gill Sans"/>
                <a:sym typeface="Gill Sans"/>
              </a:defRPr>
            </a:lvl4pPr>
            <a:lvl5pPr marL="2286000" marR="0" lvl="4" indent="-298450" algn="l">
              <a:lnSpc>
                <a:spcPct val="100000"/>
              </a:lnSpc>
              <a:spcBef>
                <a:spcPts val="400"/>
              </a:spcBef>
              <a:spcAft>
                <a:spcPts val="0"/>
              </a:spcAft>
              <a:buClr>
                <a:srgbClr val="168FDF"/>
              </a:buClr>
              <a:buSzPts val="1100"/>
              <a:buFont typeface="Helvetica Neue"/>
              <a:buChar char="›"/>
              <a:defRPr sz="1500" b="0" i="0" u="none" strike="noStrike" cap="none">
                <a:solidFill>
                  <a:schemeClr val="lt1"/>
                </a:solidFill>
                <a:latin typeface="Gill Sans"/>
                <a:ea typeface="Gill Sans"/>
                <a:cs typeface="Gill Sans"/>
                <a:sym typeface="Gill Sans"/>
              </a:defRPr>
            </a:lvl5pPr>
            <a:lvl6pPr marL="2743200" marR="0" lvl="5"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6pPr>
            <a:lvl7pPr marL="3200400" marR="0" lvl="6"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7pPr>
            <a:lvl8pPr marL="3657600" marR="0" lvl="7"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8pPr>
            <a:lvl9pPr marL="4114800" marR="0" lvl="8"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9pPr>
          </a:lstStyle>
          <a:p>
            <a:endParaRPr/>
          </a:p>
        </p:txBody>
      </p:sp>
      <p:sp>
        <p:nvSpPr>
          <p:cNvPr id="427" name="Google Shape;427;p64"/>
          <p:cNvSpPr txBox="1">
            <a:spLocks noGrp="1"/>
          </p:cNvSpPr>
          <p:nvPr>
            <p:ph type="sldNum" idx="12"/>
          </p:nvPr>
        </p:nvSpPr>
        <p:spPr>
          <a:xfrm>
            <a:off x="8868254" y="4937760"/>
            <a:ext cx="275700" cy="205800"/>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1pPr>
            <a:lvl2pPr marL="0" marR="0" lvl="1"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2pPr>
            <a:lvl3pPr marL="0" marR="0" lvl="2"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3pPr>
            <a:lvl4pPr marL="0" marR="0" lvl="3"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4pPr>
            <a:lvl5pPr marL="0" marR="0" lvl="4"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5pPr>
            <a:lvl6pPr marL="0" marR="0" lvl="5"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6pPr>
            <a:lvl7pPr marL="0" marR="0" lvl="6"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7pPr>
            <a:lvl8pPr marL="0" marR="0" lvl="7"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8pPr>
            <a:lvl9pPr marL="0" marR="0" lvl="8"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428" name="Google Shape;428;p64"/>
          <p:cNvPicPr preferRelativeResize="0"/>
          <p:nvPr/>
        </p:nvPicPr>
        <p:blipFill rotWithShape="1">
          <a:blip r:embed="rId2">
            <a:alphaModFix/>
          </a:blip>
          <a:srcRect/>
          <a:stretch/>
        </p:blipFill>
        <p:spPr>
          <a:xfrm>
            <a:off x="455313" y="4886418"/>
            <a:ext cx="2033132" cy="121351"/>
          </a:xfrm>
          <a:prstGeom prst="rect">
            <a:avLst/>
          </a:prstGeom>
          <a:noFill/>
          <a:ln>
            <a:noFill/>
          </a:ln>
        </p:spPr>
      </p:pic>
      <p:pic>
        <p:nvPicPr>
          <p:cNvPr id="429" name="Google Shape;429;p64"/>
          <p:cNvPicPr preferRelativeResize="0"/>
          <p:nvPr/>
        </p:nvPicPr>
        <p:blipFill rotWithShape="1">
          <a:blip r:embed="rId3">
            <a:alphaModFix/>
          </a:blip>
          <a:srcRect/>
          <a:stretch/>
        </p:blipFill>
        <p:spPr>
          <a:xfrm>
            <a:off x="7326626" y="4864151"/>
            <a:ext cx="1489939" cy="140050"/>
          </a:xfrm>
          <a:prstGeom prst="rect">
            <a:avLst/>
          </a:prstGeom>
          <a:noFill/>
          <a:ln>
            <a:noFill/>
          </a:ln>
        </p:spPr>
      </p:pic>
    </p:spTree>
  </p:cSld>
  <p:clrMapOvr>
    <a:masterClrMapping/>
  </p:clrMapOvr>
  <p:transition>
    <p:fade thruBlk="1"/>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430"/>
        <p:cNvGrpSpPr/>
        <p:nvPr/>
      </p:nvGrpSpPr>
      <p:grpSpPr>
        <a:xfrm>
          <a:off x="0" y="0"/>
          <a:ext cx="0" cy="0"/>
          <a:chOff x="0" y="0"/>
          <a:chExt cx="0" cy="0"/>
        </a:xfrm>
      </p:grpSpPr>
      <p:sp>
        <p:nvSpPr>
          <p:cNvPr id="431" name="Google Shape;431;p65"/>
          <p:cNvSpPr>
            <a:spLocks noGrp="1"/>
          </p:cNvSpPr>
          <p:nvPr>
            <p:ph type="pic" idx="2"/>
          </p:nvPr>
        </p:nvSpPr>
        <p:spPr>
          <a:xfrm>
            <a:off x="0" y="0"/>
            <a:ext cx="9144000" cy="5143500"/>
          </a:xfrm>
          <a:prstGeom prst="rect">
            <a:avLst/>
          </a:prstGeom>
          <a:noFill/>
          <a:ln>
            <a:noFill/>
          </a:ln>
        </p:spPr>
        <p:txBody>
          <a:bodyPr spcFirstLastPara="1" wrap="square" lIns="68575" tIns="68575" rIns="68575" bIns="68575" anchor="t" anchorCtr="0">
            <a:noAutofit/>
          </a:bodyPr>
          <a:lstStyle>
            <a:lvl1pPr marR="0" lvl="0" algn="l" rtl="0">
              <a:lnSpc>
                <a:spcPct val="100000"/>
              </a:lnSpc>
              <a:spcBef>
                <a:spcPts val="800"/>
              </a:spcBef>
              <a:spcAft>
                <a:spcPts val="0"/>
              </a:spcAft>
              <a:buClr>
                <a:srgbClr val="168FDF"/>
              </a:buClr>
              <a:buSzPts val="1600"/>
              <a:buFont typeface="Helvetica Neue"/>
              <a:buNone/>
              <a:defRPr sz="2100" b="0" i="0" u="none" strike="noStrike" cap="none">
                <a:solidFill>
                  <a:srgbClr val="2F2F2F"/>
                </a:solidFill>
                <a:latin typeface="Gill Sans"/>
                <a:ea typeface="Gill Sans"/>
                <a:cs typeface="Gill Sans"/>
                <a:sym typeface="Gill Sans"/>
              </a:defRPr>
            </a:lvl1pPr>
            <a:lvl2pPr marR="0" lvl="1" algn="l" rtl="0">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2pPr>
            <a:lvl3pPr marR="0" lvl="2" algn="l" rtl="0">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Gill Sans"/>
                <a:ea typeface="Gill Sans"/>
                <a:cs typeface="Gill Sans"/>
                <a:sym typeface="Gill Sans"/>
              </a:defRPr>
            </a:lvl3pPr>
            <a:lvl4pPr marR="0" lvl="3" algn="l" rtl="0">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Gill Sans"/>
                <a:ea typeface="Gill Sans"/>
                <a:cs typeface="Gill Sans"/>
                <a:sym typeface="Gill Sans"/>
              </a:defRPr>
            </a:lvl4pPr>
            <a:lvl5pPr marR="0" lvl="4" algn="l" rtl="0">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Gill Sans"/>
                <a:ea typeface="Gill Sans"/>
                <a:cs typeface="Gill Sans"/>
                <a:sym typeface="Gill Sans"/>
              </a:defRPr>
            </a:lvl5pPr>
            <a:lvl6pPr marR="0" lvl="5" algn="l" rtl="0">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6pPr>
            <a:lvl7pPr marR="0" lvl="6" algn="l" rtl="0">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7pPr>
            <a:lvl8pPr marR="0" lvl="7" algn="l" rtl="0">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8pPr>
            <a:lvl9pPr marR="0" lvl="8" algn="l" rtl="0">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9pPr>
          </a:lstStyle>
          <a:p>
            <a:endParaRPr/>
          </a:p>
        </p:txBody>
      </p:sp>
      <p:sp>
        <p:nvSpPr>
          <p:cNvPr id="432" name="Google Shape;432;p65"/>
          <p:cNvSpPr txBox="1">
            <a:spLocks noGrp="1"/>
          </p:cNvSpPr>
          <p:nvPr>
            <p:ph type="body" idx="1"/>
          </p:nvPr>
        </p:nvSpPr>
        <p:spPr>
          <a:xfrm>
            <a:off x="0" y="0"/>
            <a:ext cx="3362400" cy="5143500"/>
          </a:xfrm>
          <a:prstGeom prst="rect">
            <a:avLst/>
          </a:prstGeom>
          <a:solidFill>
            <a:srgbClr val="00183C">
              <a:alpha val="94509"/>
            </a:srgbClr>
          </a:solidFill>
          <a:ln>
            <a:noFill/>
          </a:ln>
        </p:spPr>
        <p:txBody>
          <a:bodyPr spcFirstLastPara="1" wrap="square" lIns="68575" tIns="68575" rIns="68575" bIns="68575" anchor="t" anchorCtr="0">
            <a:noAutofit/>
          </a:bodyPr>
          <a:lstStyle>
            <a:lvl1pPr marL="457200" marR="0" lvl="0" indent="-330200" algn="l">
              <a:lnSpc>
                <a:spcPct val="100000"/>
              </a:lnSpc>
              <a:spcBef>
                <a:spcPts val="800"/>
              </a:spcBef>
              <a:spcAft>
                <a:spcPts val="0"/>
              </a:spcAft>
              <a:buClr>
                <a:srgbClr val="168FDF"/>
              </a:buClr>
              <a:buSzPts val="1600"/>
              <a:buFont typeface="Helvetica Neue"/>
              <a:buChar char="›"/>
              <a:defRPr sz="2100" b="0" i="0" u="none" strike="noStrike" cap="none">
                <a:solidFill>
                  <a:schemeClr val="lt1"/>
                </a:solidFill>
                <a:latin typeface="Gill Sans"/>
                <a:ea typeface="Gill Sans"/>
                <a:cs typeface="Gill Sans"/>
                <a:sym typeface="Gill Sans"/>
              </a:defRPr>
            </a:lvl1pPr>
            <a:lvl2pPr marL="914400" marR="0" lvl="1" indent="-323850" algn="l">
              <a:lnSpc>
                <a:spcPct val="100000"/>
              </a:lnSpc>
              <a:spcBef>
                <a:spcPts val="400"/>
              </a:spcBef>
              <a:spcAft>
                <a:spcPts val="0"/>
              </a:spcAft>
              <a:buClr>
                <a:srgbClr val="168FDF"/>
              </a:buClr>
              <a:buSzPts val="1500"/>
              <a:buFont typeface="Helvetica Neue"/>
              <a:buChar char="›"/>
              <a:defRPr sz="2000" b="0" i="0" u="none" strike="noStrike" cap="none">
                <a:solidFill>
                  <a:schemeClr val="lt1"/>
                </a:solidFill>
                <a:latin typeface="Gill Sans"/>
                <a:ea typeface="Gill Sans"/>
                <a:cs typeface="Gill Sans"/>
                <a:sym typeface="Gill Sans"/>
              </a:defRPr>
            </a:lvl2pPr>
            <a:lvl3pPr marL="1371600" marR="0" lvl="2" indent="-317500" algn="l">
              <a:lnSpc>
                <a:spcPct val="100000"/>
              </a:lnSpc>
              <a:spcBef>
                <a:spcPts val="400"/>
              </a:spcBef>
              <a:spcAft>
                <a:spcPts val="0"/>
              </a:spcAft>
              <a:buClr>
                <a:srgbClr val="168FDF"/>
              </a:buClr>
              <a:buSzPts val="1400"/>
              <a:buFont typeface="Helvetica Neue"/>
              <a:buChar char="›"/>
              <a:defRPr sz="1800" b="0" i="0" u="none" strike="noStrike" cap="none">
                <a:solidFill>
                  <a:schemeClr val="lt1"/>
                </a:solidFill>
                <a:latin typeface="Gill Sans"/>
                <a:ea typeface="Gill Sans"/>
                <a:cs typeface="Gill Sans"/>
                <a:sym typeface="Gill Sans"/>
              </a:defRPr>
            </a:lvl3pPr>
            <a:lvl4pPr marL="1828800" marR="0" lvl="3" indent="-311150" algn="l">
              <a:lnSpc>
                <a:spcPct val="100000"/>
              </a:lnSpc>
              <a:spcBef>
                <a:spcPts val="400"/>
              </a:spcBef>
              <a:spcAft>
                <a:spcPts val="0"/>
              </a:spcAft>
              <a:buClr>
                <a:srgbClr val="168FDF"/>
              </a:buClr>
              <a:buSzPts val="1300"/>
              <a:buFont typeface="Helvetica Neue"/>
              <a:buChar char="›"/>
              <a:defRPr sz="1700" b="0" i="0" u="none" strike="noStrike" cap="none">
                <a:solidFill>
                  <a:schemeClr val="lt1"/>
                </a:solidFill>
                <a:latin typeface="Gill Sans"/>
                <a:ea typeface="Gill Sans"/>
                <a:cs typeface="Gill Sans"/>
                <a:sym typeface="Gill Sans"/>
              </a:defRPr>
            </a:lvl4pPr>
            <a:lvl5pPr marL="2286000" marR="0" lvl="4" indent="-298450" algn="l">
              <a:lnSpc>
                <a:spcPct val="100000"/>
              </a:lnSpc>
              <a:spcBef>
                <a:spcPts val="400"/>
              </a:spcBef>
              <a:spcAft>
                <a:spcPts val="0"/>
              </a:spcAft>
              <a:buClr>
                <a:srgbClr val="168FDF"/>
              </a:buClr>
              <a:buSzPts val="1100"/>
              <a:buFont typeface="Helvetica Neue"/>
              <a:buChar char="›"/>
              <a:defRPr sz="1500" b="0" i="0" u="none" strike="noStrike" cap="none">
                <a:solidFill>
                  <a:schemeClr val="lt1"/>
                </a:solidFill>
                <a:latin typeface="Gill Sans"/>
                <a:ea typeface="Gill Sans"/>
                <a:cs typeface="Gill Sans"/>
                <a:sym typeface="Gill Sans"/>
              </a:defRPr>
            </a:lvl5pPr>
            <a:lvl6pPr marL="2743200" marR="0" lvl="5"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6pPr>
            <a:lvl7pPr marL="3200400" marR="0" lvl="6"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7pPr>
            <a:lvl8pPr marL="3657600" marR="0" lvl="7"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8pPr>
            <a:lvl9pPr marL="4114800" marR="0" lvl="8"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9pPr>
          </a:lstStyle>
          <a:p>
            <a:endParaRPr/>
          </a:p>
        </p:txBody>
      </p:sp>
      <p:sp>
        <p:nvSpPr>
          <p:cNvPr id="433" name="Google Shape;433;p65"/>
          <p:cNvSpPr txBox="1">
            <a:spLocks noGrp="1"/>
          </p:cNvSpPr>
          <p:nvPr>
            <p:ph type="sldNum" idx="12"/>
          </p:nvPr>
        </p:nvSpPr>
        <p:spPr>
          <a:xfrm>
            <a:off x="8868254" y="4937760"/>
            <a:ext cx="275700" cy="205800"/>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1pPr>
            <a:lvl2pPr marL="0" marR="0" lvl="1"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2pPr>
            <a:lvl3pPr marL="0" marR="0" lvl="2"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3pPr>
            <a:lvl4pPr marL="0" marR="0" lvl="3"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4pPr>
            <a:lvl5pPr marL="0" marR="0" lvl="4"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5pPr>
            <a:lvl6pPr marL="0" marR="0" lvl="5"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6pPr>
            <a:lvl7pPr marL="0" marR="0" lvl="6"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7pPr>
            <a:lvl8pPr marL="0" marR="0" lvl="7"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8pPr>
            <a:lvl9pPr marL="0" marR="0" lvl="8" indent="0" algn="r">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434" name="Google Shape;434;p65"/>
          <p:cNvPicPr preferRelativeResize="0"/>
          <p:nvPr/>
        </p:nvPicPr>
        <p:blipFill rotWithShape="1">
          <a:blip r:embed="rId2">
            <a:alphaModFix/>
          </a:blip>
          <a:srcRect/>
          <a:stretch/>
        </p:blipFill>
        <p:spPr>
          <a:xfrm>
            <a:off x="7234250" y="4873763"/>
            <a:ext cx="1560700" cy="146675"/>
          </a:xfrm>
          <a:prstGeom prst="rect">
            <a:avLst/>
          </a:prstGeom>
          <a:noFill/>
          <a:ln>
            <a:noFill/>
          </a:ln>
        </p:spPr>
      </p:pic>
      <p:pic>
        <p:nvPicPr>
          <p:cNvPr id="435" name="Google Shape;435;p65"/>
          <p:cNvPicPr preferRelativeResize="0"/>
          <p:nvPr/>
        </p:nvPicPr>
        <p:blipFill rotWithShape="1">
          <a:blip r:embed="rId3">
            <a:alphaModFix/>
          </a:blip>
          <a:srcRect/>
          <a:stretch/>
        </p:blipFill>
        <p:spPr>
          <a:xfrm>
            <a:off x="468631" y="4873898"/>
            <a:ext cx="2019817" cy="120556"/>
          </a:xfrm>
          <a:prstGeom prst="rect">
            <a:avLst/>
          </a:prstGeom>
          <a:noFill/>
          <a:ln>
            <a:noFill/>
          </a:ln>
        </p:spPr>
      </p:pic>
    </p:spTree>
  </p:cSld>
  <p:clrMapOvr>
    <a:masterClrMapping/>
  </p:clrMapOvr>
  <p:transition>
    <p:fade thruBlk="1"/>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ext Full Width Dark Background">
  <p:cSld name="Text Full Width Dark Background">
    <p:bg>
      <p:bgPr>
        <a:solidFill>
          <a:srgbClr val="00183C"/>
        </a:solidFill>
        <a:effectLst/>
      </p:bgPr>
    </p:bg>
    <p:spTree>
      <p:nvGrpSpPr>
        <p:cNvPr id="1" name="Shape 436"/>
        <p:cNvGrpSpPr/>
        <p:nvPr/>
      </p:nvGrpSpPr>
      <p:grpSpPr>
        <a:xfrm>
          <a:off x="0" y="0"/>
          <a:ext cx="0" cy="0"/>
          <a:chOff x="0" y="0"/>
          <a:chExt cx="0" cy="0"/>
        </a:xfrm>
      </p:grpSpPr>
      <p:pic>
        <p:nvPicPr>
          <p:cNvPr id="437" name="Google Shape;437;p66"/>
          <p:cNvPicPr preferRelativeResize="0"/>
          <p:nvPr/>
        </p:nvPicPr>
        <p:blipFill rotWithShape="1">
          <a:blip r:embed="rId2">
            <a:alphaModFix/>
          </a:blip>
          <a:srcRect/>
          <a:stretch/>
        </p:blipFill>
        <p:spPr>
          <a:xfrm>
            <a:off x="468631" y="4873898"/>
            <a:ext cx="2019817" cy="120556"/>
          </a:xfrm>
          <a:prstGeom prst="rect">
            <a:avLst/>
          </a:prstGeom>
          <a:noFill/>
          <a:ln>
            <a:noFill/>
          </a:ln>
        </p:spPr>
      </p:pic>
      <p:sp>
        <p:nvSpPr>
          <p:cNvPr id="438" name="Google Shape;438;p66"/>
          <p:cNvSpPr txBox="1">
            <a:spLocks noGrp="1"/>
          </p:cNvSpPr>
          <p:nvPr>
            <p:ph type="title"/>
          </p:nvPr>
        </p:nvSpPr>
        <p:spPr>
          <a:xfrm>
            <a:off x="468630" y="273844"/>
            <a:ext cx="8200500" cy="701700"/>
          </a:xfrm>
          <a:prstGeom prst="rect">
            <a:avLst/>
          </a:prstGeom>
          <a:noFill/>
          <a:ln>
            <a:noFill/>
          </a:ln>
        </p:spPr>
        <p:txBody>
          <a:bodyPr spcFirstLastPara="1" wrap="square" lIns="68575" tIns="68575" rIns="68575" bIns="68575" anchor="ctr" anchorCtr="0">
            <a:noAutofit/>
          </a:bodyPr>
          <a:lstStyle>
            <a:lvl1pPr marR="0" lvl="0" algn="l">
              <a:lnSpc>
                <a:spcPct val="90000"/>
              </a:lnSpc>
              <a:spcBef>
                <a:spcPts val="0"/>
              </a:spcBef>
              <a:spcAft>
                <a:spcPts val="0"/>
              </a:spcAft>
              <a:buClr>
                <a:srgbClr val="168FDF"/>
              </a:buClr>
              <a:buSzPts val="2000"/>
              <a:buFont typeface="Gill Sans"/>
              <a:buNone/>
              <a:defRPr sz="2700" b="0" i="0" u="none" strike="noStrike" cap="none">
                <a:solidFill>
                  <a:srgbClr val="168FDF"/>
                </a:solidFill>
                <a:latin typeface="Gill Sans"/>
                <a:ea typeface="Gill Sans"/>
                <a:cs typeface="Gill Sans"/>
                <a:sym typeface="Gill Sans"/>
              </a:defRPr>
            </a:lvl1pPr>
            <a:lvl2pPr lvl="1" algn="l">
              <a:lnSpc>
                <a:spcPct val="100000"/>
              </a:lnSpc>
              <a:spcBef>
                <a:spcPts val="0"/>
              </a:spcBef>
              <a:spcAft>
                <a:spcPts val="0"/>
              </a:spcAft>
              <a:buSzPts val="800"/>
              <a:buFont typeface="Arial"/>
              <a:buNone/>
              <a:defRPr sz="1400"/>
            </a:lvl2pPr>
            <a:lvl3pPr lvl="2" algn="l">
              <a:lnSpc>
                <a:spcPct val="100000"/>
              </a:lnSpc>
              <a:spcBef>
                <a:spcPts val="0"/>
              </a:spcBef>
              <a:spcAft>
                <a:spcPts val="0"/>
              </a:spcAft>
              <a:buSzPts val="800"/>
              <a:buFont typeface="Arial"/>
              <a:buNone/>
              <a:defRPr sz="1400"/>
            </a:lvl3pPr>
            <a:lvl4pPr lvl="3" algn="l">
              <a:lnSpc>
                <a:spcPct val="100000"/>
              </a:lnSpc>
              <a:spcBef>
                <a:spcPts val="0"/>
              </a:spcBef>
              <a:spcAft>
                <a:spcPts val="0"/>
              </a:spcAft>
              <a:buSzPts val="800"/>
              <a:buFont typeface="Arial"/>
              <a:buNone/>
              <a:defRPr sz="1400"/>
            </a:lvl4pPr>
            <a:lvl5pPr lvl="4" algn="l">
              <a:lnSpc>
                <a:spcPct val="100000"/>
              </a:lnSpc>
              <a:spcBef>
                <a:spcPts val="0"/>
              </a:spcBef>
              <a:spcAft>
                <a:spcPts val="0"/>
              </a:spcAft>
              <a:buSzPts val="800"/>
              <a:buFont typeface="Arial"/>
              <a:buNone/>
              <a:defRPr sz="1400"/>
            </a:lvl5pPr>
            <a:lvl6pPr lvl="5" algn="l">
              <a:lnSpc>
                <a:spcPct val="100000"/>
              </a:lnSpc>
              <a:spcBef>
                <a:spcPts val="0"/>
              </a:spcBef>
              <a:spcAft>
                <a:spcPts val="0"/>
              </a:spcAft>
              <a:buSzPts val="800"/>
              <a:buFont typeface="Arial"/>
              <a:buNone/>
              <a:defRPr sz="1400"/>
            </a:lvl6pPr>
            <a:lvl7pPr lvl="6" algn="l">
              <a:lnSpc>
                <a:spcPct val="100000"/>
              </a:lnSpc>
              <a:spcBef>
                <a:spcPts val="0"/>
              </a:spcBef>
              <a:spcAft>
                <a:spcPts val="0"/>
              </a:spcAft>
              <a:buSzPts val="800"/>
              <a:buFont typeface="Arial"/>
              <a:buNone/>
              <a:defRPr sz="1400"/>
            </a:lvl7pPr>
            <a:lvl8pPr lvl="7" algn="l">
              <a:lnSpc>
                <a:spcPct val="100000"/>
              </a:lnSpc>
              <a:spcBef>
                <a:spcPts val="0"/>
              </a:spcBef>
              <a:spcAft>
                <a:spcPts val="0"/>
              </a:spcAft>
              <a:buSzPts val="800"/>
              <a:buFont typeface="Arial"/>
              <a:buNone/>
              <a:defRPr sz="1400"/>
            </a:lvl8pPr>
            <a:lvl9pPr lvl="8" algn="l">
              <a:lnSpc>
                <a:spcPct val="100000"/>
              </a:lnSpc>
              <a:spcBef>
                <a:spcPts val="0"/>
              </a:spcBef>
              <a:spcAft>
                <a:spcPts val="0"/>
              </a:spcAft>
              <a:buSzPts val="800"/>
              <a:buFont typeface="Arial"/>
              <a:buNone/>
              <a:defRPr sz="1400"/>
            </a:lvl9pPr>
          </a:lstStyle>
          <a:p>
            <a:endParaRPr/>
          </a:p>
        </p:txBody>
      </p:sp>
      <p:sp>
        <p:nvSpPr>
          <p:cNvPr id="439" name="Google Shape;439;p66"/>
          <p:cNvSpPr txBox="1">
            <a:spLocks noGrp="1"/>
          </p:cNvSpPr>
          <p:nvPr>
            <p:ph type="body" idx="1"/>
          </p:nvPr>
        </p:nvSpPr>
        <p:spPr>
          <a:xfrm>
            <a:off x="468630" y="1001316"/>
            <a:ext cx="8200500" cy="3263400"/>
          </a:xfrm>
          <a:prstGeom prst="rect">
            <a:avLst/>
          </a:prstGeom>
          <a:noFill/>
          <a:ln>
            <a:noFill/>
          </a:ln>
        </p:spPr>
        <p:txBody>
          <a:bodyPr spcFirstLastPara="1" wrap="square" lIns="68575" tIns="68575" rIns="68575" bIns="68575" anchor="t" anchorCtr="0">
            <a:noAutofit/>
          </a:bodyPr>
          <a:lstStyle>
            <a:lvl1pPr marL="457200" marR="0" lvl="0" indent="-330200" algn="l">
              <a:lnSpc>
                <a:spcPct val="100000"/>
              </a:lnSpc>
              <a:spcBef>
                <a:spcPts val="800"/>
              </a:spcBef>
              <a:spcAft>
                <a:spcPts val="0"/>
              </a:spcAft>
              <a:buClr>
                <a:srgbClr val="168FDF"/>
              </a:buClr>
              <a:buSzPts val="1600"/>
              <a:buFont typeface="Helvetica Neue"/>
              <a:buChar char="›"/>
              <a:defRPr sz="2100" b="0" i="0" u="none" strike="noStrike" cap="none">
                <a:solidFill>
                  <a:schemeClr val="lt1"/>
                </a:solidFill>
                <a:latin typeface="Gill Sans"/>
                <a:ea typeface="Gill Sans"/>
                <a:cs typeface="Gill Sans"/>
                <a:sym typeface="Gill Sans"/>
              </a:defRPr>
            </a:lvl1pPr>
            <a:lvl2pPr marL="914400" marR="0" lvl="1" indent="-323850" algn="l">
              <a:lnSpc>
                <a:spcPct val="100000"/>
              </a:lnSpc>
              <a:spcBef>
                <a:spcPts val="400"/>
              </a:spcBef>
              <a:spcAft>
                <a:spcPts val="0"/>
              </a:spcAft>
              <a:buClr>
                <a:srgbClr val="168FDF"/>
              </a:buClr>
              <a:buSzPts val="1500"/>
              <a:buFont typeface="Helvetica Neue"/>
              <a:buChar char="›"/>
              <a:defRPr sz="2000" b="0" i="0" u="none" strike="noStrike" cap="none">
                <a:solidFill>
                  <a:schemeClr val="lt1"/>
                </a:solidFill>
                <a:latin typeface="Gill Sans"/>
                <a:ea typeface="Gill Sans"/>
                <a:cs typeface="Gill Sans"/>
                <a:sym typeface="Gill Sans"/>
              </a:defRPr>
            </a:lvl2pPr>
            <a:lvl3pPr marL="1371600" marR="0" lvl="2" indent="-317500" algn="l">
              <a:lnSpc>
                <a:spcPct val="100000"/>
              </a:lnSpc>
              <a:spcBef>
                <a:spcPts val="400"/>
              </a:spcBef>
              <a:spcAft>
                <a:spcPts val="0"/>
              </a:spcAft>
              <a:buClr>
                <a:srgbClr val="168FDF"/>
              </a:buClr>
              <a:buSzPts val="1400"/>
              <a:buFont typeface="Helvetica Neue"/>
              <a:buChar char="›"/>
              <a:defRPr sz="1800" b="0" i="0" u="none" strike="noStrike" cap="none">
                <a:solidFill>
                  <a:schemeClr val="lt1"/>
                </a:solidFill>
                <a:latin typeface="Gill Sans"/>
                <a:ea typeface="Gill Sans"/>
                <a:cs typeface="Gill Sans"/>
                <a:sym typeface="Gill Sans"/>
              </a:defRPr>
            </a:lvl3pPr>
            <a:lvl4pPr marL="1828800" marR="0" lvl="3" indent="-311150" algn="l">
              <a:lnSpc>
                <a:spcPct val="100000"/>
              </a:lnSpc>
              <a:spcBef>
                <a:spcPts val="400"/>
              </a:spcBef>
              <a:spcAft>
                <a:spcPts val="0"/>
              </a:spcAft>
              <a:buClr>
                <a:srgbClr val="168FDF"/>
              </a:buClr>
              <a:buSzPts val="1300"/>
              <a:buFont typeface="Helvetica Neue"/>
              <a:buChar char="›"/>
              <a:defRPr sz="1700" b="0" i="0" u="none" strike="noStrike" cap="none">
                <a:solidFill>
                  <a:schemeClr val="lt1"/>
                </a:solidFill>
                <a:latin typeface="Gill Sans"/>
                <a:ea typeface="Gill Sans"/>
                <a:cs typeface="Gill Sans"/>
                <a:sym typeface="Gill Sans"/>
              </a:defRPr>
            </a:lvl4pPr>
            <a:lvl5pPr marL="2286000" marR="0" lvl="4" indent="-298450" algn="l">
              <a:lnSpc>
                <a:spcPct val="100000"/>
              </a:lnSpc>
              <a:spcBef>
                <a:spcPts val="400"/>
              </a:spcBef>
              <a:spcAft>
                <a:spcPts val="0"/>
              </a:spcAft>
              <a:buClr>
                <a:srgbClr val="168FDF"/>
              </a:buClr>
              <a:buSzPts val="1100"/>
              <a:buFont typeface="Helvetica Neue"/>
              <a:buChar char="›"/>
              <a:defRPr sz="1500" b="0" i="0" u="none" strike="noStrike" cap="none">
                <a:solidFill>
                  <a:schemeClr val="lt1"/>
                </a:solidFill>
                <a:latin typeface="Gill Sans"/>
                <a:ea typeface="Gill Sans"/>
                <a:cs typeface="Gill Sans"/>
                <a:sym typeface="Gill Sans"/>
              </a:defRPr>
            </a:lvl5pPr>
            <a:lvl6pPr marL="2743200" marR="0" lvl="5"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6pPr>
            <a:lvl7pPr marL="3200400" marR="0" lvl="6"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7pPr>
            <a:lvl8pPr marL="3657600" marR="0" lvl="7"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8pPr>
            <a:lvl9pPr marL="4114800" marR="0" lvl="8"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Gill Sans"/>
                <a:ea typeface="Gill Sans"/>
                <a:cs typeface="Gill Sans"/>
                <a:sym typeface="Gill Sans"/>
              </a:defRPr>
            </a:lvl9pPr>
          </a:lstStyle>
          <a:p>
            <a:endParaRPr/>
          </a:p>
        </p:txBody>
      </p:sp>
      <p:cxnSp>
        <p:nvCxnSpPr>
          <p:cNvPr id="440" name="Google Shape;440;p66"/>
          <p:cNvCxnSpPr/>
          <p:nvPr/>
        </p:nvCxnSpPr>
        <p:spPr>
          <a:xfrm>
            <a:off x="308610" y="273844"/>
            <a:ext cx="0" cy="4581600"/>
          </a:xfrm>
          <a:prstGeom prst="straightConnector1">
            <a:avLst/>
          </a:prstGeom>
          <a:noFill/>
          <a:ln w="9525" cap="flat" cmpd="sng">
            <a:solidFill>
              <a:srgbClr val="168FDF"/>
            </a:solidFill>
            <a:prstDash val="solid"/>
            <a:miter lim="800000"/>
            <a:headEnd type="none" w="sm" len="sm"/>
            <a:tailEnd type="none" w="sm" len="sm"/>
          </a:ln>
        </p:spPr>
      </p:cxnSp>
      <p:sp>
        <p:nvSpPr>
          <p:cNvPr id="441" name="Google Shape;441;p66"/>
          <p:cNvSpPr txBox="1">
            <a:spLocks noGrp="1"/>
          </p:cNvSpPr>
          <p:nvPr>
            <p:ph type="sldNum" idx="12"/>
          </p:nvPr>
        </p:nvSpPr>
        <p:spPr>
          <a:xfrm>
            <a:off x="8868254" y="4937760"/>
            <a:ext cx="275700" cy="205800"/>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1pPr>
            <a:lvl2pPr marL="0" marR="0" lvl="1"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2pPr>
            <a:lvl3pPr marL="0" marR="0" lvl="2"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3pPr>
            <a:lvl4pPr marL="0" marR="0" lvl="3"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4pPr>
            <a:lvl5pPr marL="0" marR="0" lvl="4"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5pPr>
            <a:lvl6pPr marL="0" marR="0" lvl="5"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6pPr>
            <a:lvl7pPr marL="0" marR="0" lvl="6"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7pPr>
            <a:lvl8pPr marL="0" marR="0" lvl="7"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8pPr>
            <a:lvl9pPr marL="0" marR="0" lvl="8" indent="0" algn="r">
              <a:lnSpc>
                <a:spcPct val="100000"/>
              </a:lnSpc>
              <a:spcBef>
                <a:spcPts val="0"/>
              </a:spcBef>
              <a:spcAft>
                <a:spcPts val="0"/>
              </a:spcAft>
              <a:buClr>
                <a:schemeClr val="lt1"/>
              </a:buClr>
              <a:buSzPts val="600"/>
              <a:buFont typeface="Gill Sans"/>
              <a:buNone/>
              <a:defRPr sz="8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442" name="Google Shape;442;p66"/>
          <p:cNvPicPr preferRelativeResize="0"/>
          <p:nvPr/>
        </p:nvPicPr>
        <p:blipFill rotWithShape="1">
          <a:blip r:embed="rId3">
            <a:alphaModFix/>
          </a:blip>
          <a:srcRect/>
          <a:stretch/>
        </p:blipFill>
        <p:spPr>
          <a:xfrm>
            <a:off x="7326626" y="4864151"/>
            <a:ext cx="1489939" cy="140050"/>
          </a:xfrm>
          <a:prstGeom prst="rect">
            <a:avLst/>
          </a:prstGeom>
          <a:noFill/>
          <a:ln>
            <a:noFill/>
          </a:ln>
        </p:spPr>
      </p:pic>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3" Type="http://schemas.openxmlformats.org/officeDocument/2006/relationships/slideLayout" Target="../slideLayouts/slideLayout35.xml"/><Relationship Id="rId21" Type="http://schemas.openxmlformats.org/officeDocument/2006/relationships/theme" Target="../theme/theme3.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0" Type="http://schemas.openxmlformats.org/officeDocument/2006/relationships/slideLayout" Target="../slideLayouts/slideLayout52.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19" Type="http://schemas.openxmlformats.org/officeDocument/2006/relationships/slideLayout" Target="../slideLayouts/slideLayout51.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0.xml"/><Relationship Id="rId3" Type="http://schemas.openxmlformats.org/officeDocument/2006/relationships/slideLayout" Target="../slideLayouts/slideLayout55.xml"/><Relationship Id="rId7" Type="http://schemas.openxmlformats.org/officeDocument/2006/relationships/slideLayout" Target="../slideLayouts/slideLayout59.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theme" Target="../theme/theme4.xml"/><Relationship Id="rId5" Type="http://schemas.openxmlformats.org/officeDocument/2006/relationships/slideLayout" Target="../slideLayouts/slideLayout5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rgbClr val="2F2F2F"/>
              </a:buClr>
              <a:buSzPts val="2700"/>
              <a:buFont typeface="Gill Sans"/>
              <a:buNone/>
              <a:defRPr sz="2700"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marR="0" lvl="0" indent="-361950" algn="l" rtl="0">
              <a:lnSpc>
                <a:spcPct val="100000"/>
              </a:lnSpc>
              <a:spcBef>
                <a:spcPts val="800"/>
              </a:spcBef>
              <a:spcAft>
                <a:spcPts val="0"/>
              </a:spcAft>
              <a:buClr>
                <a:srgbClr val="168FDF"/>
              </a:buClr>
              <a:buSzPts val="2100"/>
              <a:buFont typeface="Helvetica Neue"/>
              <a:buChar char="›"/>
              <a:defRPr sz="21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4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400"/>
              </a:spcBef>
              <a:spcAft>
                <a:spcPts val="0"/>
              </a:spcAft>
              <a:buClr>
                <a:srgbClr val="168FDF"/>
              </a:buClr>
              <a:buSzPts val="1800"/>
              <a:buFont typeface="Helvetica Neue"/>
              <a:buChar char="›"/>
              <a:defRPr sz="18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400"/>
              </a:spcBef>
              <a:spcAft>
                <a:spcPts val="0"/>
              </a:spcAft>
              <a:buClr>
                <a:srgbClr val="168FDF"/>
              </a:buClr>
              <a:buSzPts val="1700"/>
              <a:buFont typeface="Helvetica Neue"/>
              <a:buChar char="›"/>
              <a:defRPr sz="1700"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400"/>
              </a:spcBef>
              <a:spcAft>
                <a:spcPts val="0"/>
              </a:spcAft>
              <a:buClr>
                <a:srgbClr val="168FDF"/>
              </a:buClr>
              <a:buSzPts val="1500"/>
              <a:buFont typeface="Helvetica Neue"/>
              <a:buChar char="›"/>
              <a:defRPr sz="15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9pPr>
          </a:lstStyle>
          <a:p>
            <a:endParaRPr/>
          </a:p>
        </p:txBody>
      </p:sp>
      <p:sp>
        <p:nvSpPr>
          <p:cNvPr id="53" name="Google Shape;53;p13"/>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marR="0" lvl="0" algn="r" rtl="0">
              <a:spcBef>
                <a:spcPts val="0"/>
              </a:spcBef>
              <a:spcAft>
                <a:spcPts val="0"/>
              </a:spcAft>
              <a:buClr>
                <a:srgbClr val="2F2F2F"/>
              </a:buClr>
              <a:buSzPts val="1100"/>
              <a:buFont typeface="Gill Sans"/>
              <a:buNone/>
              <a:defRPr sz="8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9pPr>
          </a:lstStyle>
          <a:p>
            <a:endParaRPr/>
          </a:p>
        </p:txBody>
      </p:sp>
      <p:sp>
        <p:nvSpPr>
          <p:cNvPr id="54" name="Google Shape;54;p13"/>
          <p:cNvSpPr txBox="1">
            <a:spLocks noGrp="1"/>
          </p:cNvSpPr>
          <p:nvPr>
            <p:ph type="ftr" idx="11"/>
          </p:nvPr>
        </p:nvSpPr>
        <p:spPr>
          <a:xfrm>
            <a:off x="455536" y="4937760"/>
            <a:ext cx="3413925" cy="205650"/>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Clr>
                <a:srgbClr val="2F2F2F"/>
              </a:buClr>
              <a:buSzPts val="1100"/>
              <a:buFont typeface="Gill Sans"/>
              <a:buNone/>
              <a:defRPr sz="8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9pPr>
          </a:lstStyle>
          <a:p>
            <a:endParaRPr/>
          </a:p>
        </p:txBody>
      </p:sp>
      <p:sp>
        <p:nvSpPr>
          <p:cNvPr id="55" name="Google Shape;55;p13"/>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rtl="0">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rtl="0">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rtl="0">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rtl="0">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rtl="0">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rtl="0">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rtl="0">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rtl="0">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725" r:id="rId20"/>
    <p:sldLayoutId id="2147483726" r:id="rId21"/>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7"/>
        <p:cNvGrpSpPr/>
        <p:nvPr/>
      </p:nvGrpSpPr>
      <p:grpSpPr>
        <a:xfrm>
          <a:off x="0" y="0"/>
          <a:ext cx="0" cy="0"/>
          <a:chOff x="0" y="0"/>
          <a:chExt cx="0" cy="0"/>
        </a:xfrm>
      </p:grpSpPr>
      <p:sp>
        <p:nvSpPr>
          <p:cNvPr id="218" name="Google Shape;218;p35"/>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rgbClr val="2F2F2F"/>
              </a:buClr>
              <a:buSzPts val="2700"/>
              <a:buFont typeface="Gill Sans"/>
              <a:buNone/>
              <a:defRPr sz="2700"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219" name="Google Shape;219;p3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marR="0" lvl="0" indent="-361950" algn="l" rtl="0">
              <a:lnSpc>
                <a:spcPct val="100000"/>
              </a:lnSpc>
              <a:spcBef>
                <a:spcPts val="800"/>
              </a:spcBef>
              <a:spcAft>
                <a:spcPts val="0"/>
              </a:spcAft>
              <a:buClr>
                <a:srgbClr val="168FDF"/>
              </a:buClr>
              <a:buSzPts val="2100"/>
              <a:buFont typeface="Helvetica Neue"/>
              <a:buChar char="›"/>
              <a:defRPr sz="21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4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400"/>
              </a:spcBef>
              <a:spcAft>
                <a:spcPts val="0"/>
              </a:spcAft>
              <a:buClr>
                <a:srgbClr val="168FDF"/>
              </a:buClr>
              <a:buSzPts val="1800"/>
              <a:buFont typeface="Helvetica Neue"/>
              <a:buChar char="›"/>
              <a:defRPr sz="18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400"/>
              </a:spcBef>
              <a:spcAft>
                <a:spcPts val="0"/>
              </a:spcAft>
              <a:buClr>
                <a:srgbClr val="168FDF"/>
              </a:buClr>
              <a:buSzPts val="1700"/>
              <a:buFont typeface="Helvetica Neue"/>
              <a:buChar char="›"/>
              <a:defRPr sz="1700"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400"/>
              </a:spcBef>
              <a:spcAft>
                <a:spcPts val="0"/>
              </a:spcAft>
              <a:buClr>
                <a:srgbClr val="168FDF"/>
              </a:buClr>
              <a:buSzPts val="1500"/>
              <a:buFont typeface="Helvetica Neue"/>
              <a:buChar char="›"/>
              <a:defRPr sz="15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9pPr>
          </a:lstStyle>
          <a:p>
            <a:endParaRPr/>
          </a:p>
        </p:txBody>
      </p:sp>
      <p:sp>
        <p:nvSpPr>
          <p:cNvPr id="220" name="Google Shape;220;p35"/>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marR="0" lvl="0" algn="r" rtl="0">
              <a:spcBef>
                <a:spcPts val="0"/>
              </a:spcBef>
              <a:spcAft>
                <a:spcPts val="0"/>
              </a:spcAft>
              <a:buClr>
                <a:srgbClr val="2F2F2F"/>
              </a:buClr>
              <a:buSzPts val="1100"/>
              <a:buFont typeface="Gill Sans"/>
              <a:buNone/>
              <a:defRPr sz="8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9pPr>
          </a:lstStyle>
          <a:p>
            <a:endParaRPr/>
          </a:p>
        </p:txBody>
      </p:sp>
      <p:sp>
        <p:nvSpPr>
          <p:cNvPr id="221" name="Google Shape;221;p35"/>
          <p:cNvSpPr txBox="1">
            <a:spLocks noGrp="1"/>
          </p:cNvSpPr>
          <p:nvPr>
            <p:ph type="ftr" idx="11"/>
          </p:nvPr>
        </p:nvSpPr>
        <p:spPr>
          <a:xfrm>
            <a:off x="455536" y="4937760"/>
            <a:ext cx="3413925" cy="205650"/>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Clr>
                <a:srgbClr val="2F2F2F"/>
              </a:buClr>
              <a:buSzPts val="1100"/>
              <a:buFont typeface="Gill Sans"/>
              <a:buNone/>
              <a:defRPr sz="8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100"/>
              <a:buFont typeface="Gill Sans"/>
              <a:buNone/>
              <a:defRPr sz="1400" b="0" i="0" u="none" strike="noStrike" cap="none">
                <a:solidFill>
                  <a:schemeClr val="dk1"/>
                </a:solidFill>
                <a:latin typeface="Gill Sans"/>
                <a:ea typeface="Gill Sans"/>
                <a:cs typeface="Gill Sans"/>
                <a:sym typeface="Gill Sans"/>
              </a:defRPr>
            </a:lvl9pPr>
          </a:lstStyle>
          <a:p>
            <a:endParaRPr/>
          </a:p>
        </p:txBody>
      </p:sp>
      <p:sp>
        <p:nvSpPr>
          <p:cNvPr id="222" name="Google Shape;222;p35"/>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rtl="0">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rtl="0">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rtl="0">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rtl="0">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rtl="0">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rtl="0">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rtl="0">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rtl="0">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 id="2147483698" r:id="rId19"/>
    <p:sldLayoutId id="2147483699" r:id="rId20"/>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8"/>
        <p:cNvGrpSpPr/>
        <p:nvPr/>
      </p:nvGrpSpPr>
      <p:grpSpPr>
        <a:xfrm>
          <a:off x="0" y="0"/>
          <a:ext cx="0" cy="0"/>
          <a:chOff x="0" y="0"/>
          <a:chExt cx="0" cy="0"/>
        </a:xfrm>
      </p:grpSpPr>
      <p:sp>
        <p:nvSpPr>
          <p:cNvPr id="379" name="Google Shape;379;p56"/>
          <p:cNvSpPr txBox="1">
            <a:spLocks noGrp="1"/>
          </p:cNvSpPr>
          <p:nvPr>
            <p:ph type="title"/>
          </p:nvPr>
        </p:nvSpPr>
        <p:spPr>
          <a:xfrm>
            <a:off x="628650" y="273844"/>
            <a:ext cx="7886700" cy="994200"/>
          </a:xfrm>
          <a:prstGeom prst="rect">
            <a:avLst/>
          </a:prstGeom>
          <a:noFill/>
          <a:ln>
            <a:noFill/>
          </a:ln>
        </p:spPr>
        <p:txBody>
          <a:bodyPr spcFirstLastPara="1" wrap="square" lIns="68575" tIns="68575" rIns="68575" bIns="68575" anchor="ctr" anchorCtr="0">
            <a:noAutofit/>
          </a:bodyPr>
          <a:lstStyle>
            <a:lvl1pPr marR="0" lvl="0" algn="l" rtl="0">
              <a:lnSpc>
                <a:spcPct val="90000"/>
              </a:lnSpc>
              <a:spcBef>
                <a:spcPts val="0"/>
              </a:spcBef>
              <a:spcAft>
                <a:spcPts val="0"/>
              </a:spcAft>
              <a:buClr>
                <a:srgbClr val="2F2F2F"/>
              </a:buClr>
              <a:buSzPts val="2000"/>
              <a:buFont typeface="Gill Sans"/>
              <a:buNone/>
              <a:defRPr sz="2000"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9pPr>
          </a:lstStyle>
          <a:p>
            <a:endParaRPr/>
          </a:p>
        </p:txBody>
      </p:sp>
      <p:sp>
        <p:nvSpPr>
          <p:cNvPr id="380" name="Google Shape;380;p56"/>
          <p:cNvSpPr txBox="1">
            <a:spLocks noGrp="1"/>
          </p:cNvSpPr>
          <p:nvPr>
            <p:ph type="body" idx="1"/>
          </p:nvPr>
        </p:nvSpPr>
        <p:spPr>
          <a:xfrm>
            <a:off x="628650" y="1369219"/>
            <a:ext cx="7886700" cy="3263400"/>
          </a:xfrm>
          <a:prstGeom prst="rect">
            <a:avLst/>
          </a:prstGeom>
          <a:noFill/>
          <a:ln>
            <a:noFill/>
          </a:ln>
        </p:spPr>
        <p:txBody>
          <a:bodyPr spcFirstLastPara="1" wrap="square" lIns="68575" tIns="68575" rIns="68575" bIns="68575" anchor="t" anchorCtr="0">
            <a:noAutofit/>
          </a:bodyPr>
          <a:lstStyle>
            <a:lvl1pPr marL="457200" marR="0" lvl="0" indent="-330200" algn="l" rtl="0">
              <a:lnSpc>
                <a:spcPct val="100000"/>
              </a:lnSpc>
              <a:spcBef>
                <a:spcPts val="600"/>
              </a:spcBef>
              <a:spcAft>
                <a:spcPts val="0"/>
              </a:spcAft>
              <a:buClr>
                <a:srgbClr val="168FDF"/>
              </a:buClr>
              <a:buSzPts val="1600"/>
              <a:buFont typeface="Helvetica Neue"/>
              <a:buChar char="›"/>
              <a:defRPr sz="1600" b="0" i="0" u="none" strike="noStrike" cap="none">
                <a:solidFill>
                  <a:srgbClr val="2F2F2F"/>
                </a:solidFill>
                <a:latin typeface="Gill Sans"/>
                <a:ea typeface="Gill Sans"/>
                <a:cs typeface="Gill Sans"/>
                <a:sym typeface="Gill Sans"/>
              </a:defRPr>
            </a:lvl1pPr>
            <a:lvl2pPr marL="914400" marR="0" lvl="1" indent="-323850" algn="l" rtl="0">
              <a:lnSpc>
                <a:spcPct val="100000"/>
              </a:lnSpc>
              <a:spcBef>
                <a:spcPts val="300"/>
              </a:spcBef>
              <a:spcAft>
                <a:spcPts val="0"/>
              </a:spcAft>
              <a:buClr>
                <a:srgbClr val="168FDF"/>
              </a:buClr>
              <a:buSzPts val="1500"/>
              <a:buFont typeface="Helvetica Neue"/>
              <a:buChar char="›"/>
              <a:defRPr sz="1500" b="0" i="0" u="none" strike="noStrike" cap="none">
                <a:solidFill>
                  <a:srgbClr val="2F2F2F"/>
                </a:solidFill>
                <a:latin typeface="Gill Sans"/>
                <a:ea typeface="Gill Sans"/>
                <a:cs typeface="Gill Sans"/>
                <a:sym typeface="Gill Sans"/>
              </a:defRPr>
            </a:lvl2pPr>
            <a:lvl3pPr marL="1371600" marR="0" lvl="2" indent="-317500" algn="l" rtl="0">
              <a:lnSpc>
                <a:spcPct val="100000"/>
              </a:lnSpc>
              <a:spcBef>
                <a:spcPts val="300"/>
              </a:spcBef>
              <a:spcAft>
                <a:spcPts val="0"/>
              </a:spcAft>
              <a:buClr>
                <a:srgbClr val="168FDF"/>
              </a:buClr>
              <a:buSzPts val="1400"/>
              <a:buFont typeface="Helvetica Neue"/>
              <a:buChar char="›"/>
              <a:defRPr sz="1400" b="0" i="0" u="none" strike="noStrike" cap="none">
                <a:solidFill>
                  <a:srgbClr val="2F2F2F"/>
                </a:solidFill>
                <a:latin typeface="Gill Sans"/>
                <a:ea typeface="Gill Sans"/>
                <a:cs typeface="Gill Sans"/>
                <a:sym typeface="Gill Sans"/>
              </a:defRPr>
            </a:lvl3pPr>
            <a:lvl4pPr marL="1828800" marR="0" lvl="3" indent="-311150" algn="l" rtl="0">
              <a:lnSpc>
                <a:spcPct val="100000"/>
              </a:lnSpc>
              <a:spcBef>
                <a:spcPts val="300"/>
              </a:spcBef>
              <a:spcAft>
                <a:spcPts val="0"/>
              </a:spcAft>
              <a:buClr>
                <a:srgbClr val="168FDF"/>
              </a:buClr>
              <a:buSzPts val="1300"/>
              <a:buFont typeface="Helvetica Neue"/>
              <a:buChar char="›"/>
              <a:defRPr sz="1300" b="0" i="0" u="none" strike="noStrike" cap="none">
                <a:solidFill>
                  <a:srgbClr val="2F2F2F"/>
                </a:solidFill>
                <a:latin typeface="Gill Sans"/>
                <a:ea typeface="Gill Sans"/>
                <a:cs typeface="Gill Sans"/>
                <a:sym typeface="Gill Sans"/>
              </a:defRPr>
            </a:lvl4pPr>
            <a:lvl5pPr marL="2286000" marR="0" lvl="4" indent="-298450" algn="l" rtl="0">
              <a:lnSpc>
                <a:spcPct val="100000"/>
              </a:lnSpc>
              <a:spcBef>
                <a:spcPts val="300"/>
              </a:spcBef>
              <a:spcAft>
                <a:spcPts val="0"/>
              </a:spcAft>
              <a:buClr>
                <a:srgbClr val="168FDF"/>
              </a:buClr>
              <a:buSzPts val="1100"/>
              <a:buFont typeface="Helvetica Neue"/>
              <a:buChar char="›"/>
              <a:defRPr sz="1100" b="0" i="0" u="none" strike="noStrike" cap="none">
                <a:solidFill>
                  <a:srgbClr val="2F2F2F"/>
                </a:solidFill>
                <a:latin typeface="Gill Sans"/>
                <a:ea typeface="Gill Sans"/>
                <a:cs typeface="Gill Sans"/>
                <a:sym typeface="Gill Sans"/>
              </a:defRPr>
            </a:lvl5pPr>
            <a:lvl6pPr marL="2743200" marR="0" lvl="5" indent="-298450" algn="l" rtl="0">
              <a:lnSpc>
                <a:spcPct val="90000"/>
              </a:lnSpc>
              <a:spcBef>
                <a:spcPts val="300"/>
              </a:spcBef>
              <a:spcAft>
                <a:spcPts val="0"/>
              </a:spcAft>
              <a:buClr>
                <a:schemeClr val="dk1"/>
              </a:buClr>
              <a:buSzPts val="1100"/>
              <a:buFont typeface="Arial"/>
              <a:buChar char="•"/>
              <a:defRPr sz="1100" b="0" i="0" u="none" strike="noStrike" cap="none">
                <a:solidFill>
                  <a:schemeClr val="dk1"/>
                </a:solidFill>
                <a:latin typeface="Gill Sans"/>
                <a:ea typeface="Gill Sans"/>
                <a:cs typeface="Gill Sans"/>
                <a:sym typeface="Gill Sans"/>
              </a:defRPr>
            </a:lvl6pPr>
            <a:lvl7pPr marL="3200400" marR="0" lvl="6" indent="-298450" algn="l" rtl="0">
              <a:lnSpc>
                <a:spcPct val="90000"/>
              </a:lnSpc>
              <a:spcBef>
                <a:spcPts val="300"/>
              </a:spcBef>
              <a:spcAft>
                <a:spcPts val="0"/>
              </a:spcAft>
              <a:buClr>
                <a:schemeClr val="dk1"/>
              </a:buClr>
              <a:buSzPts val="1100"/>
              <a:buFont typeface="Arial"/>
              <a:buChar char="•"/>
              <a:defRPr sz="1100" b="0" i="0" u="none" strike="noStrike" cap="none">
                <a:solidFill>
                  <a:schemeClr val="dk1"/>
                </a:solidFill>
                <a:latin typeface="Gill Sans"/>
                <a:ea typeface="Gill Sans"/>
                <a:cs typeface="Gill Sans"/>
                <a:sym typeface="Gill Sans"/>
              </a:defRPr>
            </a:lvl7pPr>
            <a:lvl8pPr marL="3657600" marR="0" lvl="7" indent="-298450" algn="l" rtl="0">
              <a:lnSpc>
                <a:spcPct val="90000"/>
              </a:lnSpc>
              <a:spcBef>
                <a:spcPts val="300"/>
              </a:spcBef>
              <a:spcAft>
                <a:spcPts val="0"/>
              </a:spcAft>
              <a:buClr>
                <a:schemeClr val="dk1"/>
              </a:buClr>
              <a:buSzPts val="1100"/>
              <a:buFont typeface="Arial"/>
              <a:buChar char="•"/>
              <a:defRPr sz="1100" b="0" i="0" u="none" strike="noStrike" cap="none">
                <a:solidFill>
                  <a:schemeClr val="dk1"/>
                </a:solidFill>
                <a:latin typeface="Gill Sans"/>
                <a:ea typeface="Gill Sans"/>
                <a:cs typeface="Gill Sans"/>
                <a:sym typeface="Gill Sans"/>
              </a:defRPr>
            </a:lvl8pPr>
            <a:lvl9pPr marL="4114800" marR="0" lvl="8" indent="-298450" algn="l" rtl="0">
              <a:lnSpc>
                <a:spcPct val="90000"/>
              </a:lnSpc>
              <a:spcBef>
                <a:spcPts val="300"/>
              </a:spcBef>
              <a:spcAft>
                <a:spcPts val="0"/>
              </a:spcAft>
              <a:buClr>
                <a:schemeClr val="dk1"/>
              </a:buClr>
              <a:buSzPts val="1100"/>
              <a:buFont typeface="Arial"/>
              <a:buChar char="•"/>
              <a:defRPr sz="1100" b="0" i="0" u="none" strike="noStrike" cap="none">
                <a:solidFill>
                  <a:schemeClr val="dk1"/>
                </a:solidFill>
                <a:latin typeface="Gill Sans"/>
                <a:ea typeface="Gill Sans"/>
                <a:cs typeface="Gill Sans"/>
                <a:sym typeface="Gill Sans"/>
              </a:defRPr>
            </a:lvl9pPr>
          </a:lstStyle>
          <a:p>
            <a:endParaRPr/>
          </a:p>
        </p:txBody>
      </p:sp>
      <p:sp>
        <p:nvSpPr>
          <p:cNvPr id="381" name="Google Shape;381;p56"/>
          <p:cNvSpPr txBox="1">
            <a:spLocks noGrp="1"/>
          </p:cNvSpPr>
          <p:nvPr>
            <p:ph type="sldNum" idx="12"/>
          </p:nvPr>
        </p:nvSpPr>
        <p:spPr>
          <a:xfrm>
            <a:off x="8868254" y="4937760"/>
            <a:ext cx="275700" cy="205800"/>
          </a:xfrm>
          <a:prstGeom prst="rect">
            <a:avLst/>
          </a:prstGeom>
          <a:noFill/>
          <a:ln>
            <a:noFill/>
          </a:ln>
        </p:spPr>
        <p:txBody>
          <a:bodyPr spcFirstLastPara="1" wrap="square" lIns="51425" tIns="25700" rIns="51425" bIns="25700" anchor="ctr" anchorCtr="0">
            <a:noAutofit/>
          </a:bodyPr>
          <a:lstStyle>
            <a:lvl1pPr marL="0" marR="0" lvl="0" indent="0" algn="r" rtl="0">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6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hyperlink" Target="https://docs.google.com/document/d/1yo7n8upYufu4tfPo1KT3C5hSeZv1SCJaMZUTJinAm_0/edit?usp=drive_web&amp;ouid=110962935712069099662" TargetMode="External"/><Relationship Id="rId2" Type="http://schemas.openxmlformats.org/officeDocument/2006/relationships/notesSlide" Target="../notesSlides/notesSlide12.xml"/><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3" Type="http://schemas.openxmlformats.org/officeDocument/2006/relationships/hyperlink" Target="mailto:bwick@linuxfoundation.org" TargetMode="External"/><Relationship Id="rId2" Type="http://schemas.openxmlformats.org/officeDocument/2006/relationships/notesSlide" Target="../notesSlides/notesSlide13.xml"/><Relationship Id="rId1" Type="http://schemas.openxmlformats.org/officeDocument/2006/relationships/slideLayout" Target="../slideLayouts/slideLayout5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3" Type="http://schemas.openxmlformats.org/officeDocument/2006/relationships/hyperlink" Target="https://www.linuxfoundation.org/antitrust-policy"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8" Type="http://schemas.openxmlformats.org/officeDocument/2006/relationships/hyperlink" Target="mailto:jlovato@linuxfoundation.org" TargetMode="External"/><Relationship Id="rId3" Type="http://schemas.openxmlformats.org/officeDocument/2006/relationships/hyperlink" Target="https://www.lfnetworking.org/newsroom/announcements/" TargetMode="External"/><Relationship Id="rId7" Type="http://schemas.openxmlformats.org/officeDocument/2006/relationships/hyperlink" Target="https://docs.google.com/forms/d/e/1FAIpQLSfH5iJV9vXJ_RRuMMUQd171YH1T2RGjAmmFf2Gp4E3WR19jFw/viewform" TargetMode="External"/><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hyperlink" Target="mailto:bwick@linuxfoundation.org" TargetMode="External"/><Relationship Id="rId5" Type="http://schemas.openxmlformats.org/officeDocument/2006/relationships/hyperlink" Target="https://www.lfnetworking.org/5g-super-blueprint/" TargetMode="External"/><Relationship Id="rId4" Type="http://schemas.openxmlformats.org/officeDocument/2006/relationships/hyperlink" Target="https://events.linuxfoundation.org/open-networking-edge-summit-north-america/"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hyperlink" Target="https://wiki.lfnetworking.org/display/LN/2021+LFN+Developer+Event+Topics+June" TargetMode="External"/><Relationship Id="rId2" Type="http://schemas.openxmlformats.org/officeDocument/2006/relationships/notesSlide" Target="../notesSlides/notesSlide5.xml"/><Relationship Id="rId1" Type="http://schemas.openxmlformats.org/officeDocument/2006/relationships/slideLayout" Target="../slideLayouts/slideLayout33.xml"/><Relationship Id="rId4" Type="http://schemas.openxmlformats.org/officeDocument/2006/relationships/hyperlink" Target="https://events.linuxfoundation.org/open-networking-edge-summit-north-america/program/cfp/"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sp>
        <p:nvSpPr>
          <p:cNvPr id="529" name="Google Shape;529;p79"/>
          <p:cNvSpPr txBox="1">
            <a:spLocks noGrp="1"/>
          </p:cNvSpPr>
          <p:nvPr>
            <p:ph type="ctrTitle"/>
          </p:nvPr>
        </p:nvSpPr>
        <p:spPr>
          <a:xfrm>
            <a:off x="628650" y="550826"/>
            <a:ext cx="7241400" cy="2123700"/>
          </a:xfrm>
          <a:prstGeom prst="rect">
            <a:avLst/>
          </a:prstGeom>
          <a:noFill/>
          <a:ln>
            <a:noFill/>
          </a:ln>
        </p:spPr>
        <p:txBody>
          <a:bodyPr spcFirstLastPara="1" wrap="square" lIns="68575" tIns="34275" rIns="68575" bIns="34275" anchor="ctr" anchorCtr="0">
            <a:noAutofit/>
          </a:bodyPr>
          <a:lstStyle/>
          <a:p>
            <a:pPr marL="0" lvl="0" indent="0" algn="l" rtl="0">
              <a:lnSpc>
                <a:spcPct val="100000"/>
              </a:lnSpc>
              <a:spcBef>
                <a:spcPts val="0"/>
              </a:spcBef>
              <a:spcAft>
                <a:spcPts val="0"/>
              </a:spcAft>
              <a:buSzPts val="2700"/>
              <a:buNone/>
            </a:pPr>
            <a:r>
              <a:rPr lang="en" sz="3600"/>
              <a:t>LFN MAC Meeting</a:t>
            </a:r>
            <a:endParaRPr sz="3600"/>
          </a:p>
        </p:txBody>
      </p:sp>
      <p:sp>
        <p:nvSpPr>
          <p:cNvPr id="530" name="Google Shape;530;p79"/>
          <p:cNvSpPr txBox="1"/>
          <p:nvPr/>
        </p:nvSpPr>
        <p:spPr>
          <a:xfrm>
            <a:off x="500789" y="2568844"/>
            <a:ext cx="4400700" cy="628500"/>
          </a:xfrm>
          <a:prstGeom prst="rect">
            <a:avLst/>
          </a:prstGeom>
          <a:noFill/>
          <a:ln>
            <a:noFill/>
          </a:ln>
        </p:spPr>
        <p:txBody>
          <a:bodyPr spcFirstLastPara="1" wrap="square" lIns="68575" tIns="34275" rIns="68575" bIns="34275" anchor="ctr" anchorCtr="0">
            <a:noAutofit/>
          </a:bodyPr>
          <a:lstStyle/>
          <a:p>
            <a:pPr marL="0" marR="0" lvl="0" indent="0" algn="l" rtl="0">
              <a:spcBef>
                <a:spcPts val="800"/>
              </a:spcBef>
              <a:spcAft>
                <a:spcPts val="0"/>
              </a:spcAft>
              <a:buNone/>
            </a:pPr>
            <a:r>
              <a:rPr lang="en" sz="2100" dirty="0">
                <a:solidFill>
                  <a:schemeClr val="lt1"/>
                </a:solidFill>
                <a:latin typeface="Gill Sans"/>
                <a:ea typeface="Gill Sans"/>
                <a:cs typeface="Gill Sans"/>
                <a:sym typeface="Gill Sans"/>
              </a:rPr>
              <a:t> June 19</a:t>
            </a:r>
            <a:r>
              <a:rPr lang="en" sz="2100" b="0" i="0" u="none" strike="noStrike" cap="none" dirty="0">
                <a:solidFill>
                  <a:schemeClr val="lt1"/>
                </a:solidFill>
                <a:latin typeface="Gill Sans"/>
                <a:ea typeface="Gill Sans"/>
                <a:cs typeface="Gill Sans"/>
                <a:sym typeface="Gill Sans"/>
              </a:rPr>
              <a:t>, 2020</a:t>
            </a:r>
            <a:endParaRPr sz="2100" b="0" i="0" u="none" strike="noStrike" cap="none" dirty="0">
              <a:solidFill>
                <a:schemeClr val="dk1"/>
              </a:solidFill>
              <a:latin typeface="Arial"/>
              <a:ea typeface="Arial"/>
              <a:cs typeface="Arial"/>
              <a:sym typeface="Arial"/>
            </a:endParaRPr>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68"/>
        <p:cNvGrpSpPr/>
        <p:nvPr/>
      </p:nvGrpSpPr>
      <p:grpSpPr>
        <a:xfrm>
          <a:off x="0" y="0"/>
          <a:ext cx="0" cy="0"/>
          <a:chOff x="0" y="0"/>
          <a:chExt cx="0" cy="0"/>
        </a:xfrm>
      </p:grpSpPr>
      <p:sp>
        <p:nvSpPr>
          <p:cNvPr id="569" name="Google Shape;569;p86"/>
          <p:cNvSpPr txBox="1">
            <a:spLocks noGrp="1"/>
          </p:cNvSpPr>
          <p:nvPr>
            <p:ph type="title"/>
          </p:nvPr>
        </p:nvSpPr>
        <p:spPr>
          <a:xfrm>
            <a:off x="457200" y="1835944"/>
            <a:ext cx="8229600" cy="994200"/>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Clr>
                <a:schemeClr val="lt1"/>
              </a:buClr>
              <a:buSzPts val="2700"/>
              <a:buFont typeface="Gill Sans"/>
              <a:buNone/>
            </a:pPr>
            <a:r>
              <a:rPr lang="en" sz="2400" dirty="0"/>
              <a:t>LFN Messaging Status</a:t>
            </a:r>
            <a:endParaRPr sz="2400" dirty="0"/>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74"/>
        <p:cNvGrpSpPr/>
        <p:nvPr/>
      </p:nvGrpSpPr>
      <p:grpSpPr>
        <a:xfrm>
          <a:off x="0" y="0"/>
          <a:ext cx="0" cy="0"/>
          <a:chOff x="0" y="0"/>
          <a:chExt cx="0" cy="0"/>
        </a:xfrm>
      </p:grpSpPr>
      <p:sp>
        <p:nvSpPr>
          <p:cNvPr id="575" name="Google Shape;575;p87"/>
          <p:cNvSpPr txBox="1">
            <a:spLocks noGrp="1"/>
          </p:cNvSpPr>
          <p:nvPr>
            <p:ph type="title"/>
          </p:nvPr>
        </p:nvSpPr>
        <p:spPr>
          <a:xfrm>
            <a:off x="535794" y="82784"/>
            <a:ext cx="8200350" cy="701775"/>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rgbClr val="168FDF"/>
              </a:buClr>
              <a:buSzPts val="2700"/>
              <a:buFont typeface="Gill Sans"/>
              <a:buNone/>
            </a:pPr>
            <a:r>
              <a:rPr lang="en" sz="2400"/>
              <a:t>LFN Messaging Framework</a:t>
            </a:r>
            <a:endParaRPr sz="2400"/>
          </a:p>
        </p:txBody>
      </p:sp>
      <p:sp>
        <p:nvSpPr>
          <p:cNvPr id="576" name="Google Shape;576;p87"/>
          <p:cNvSpPr/>
          <p:nvPr/>
        </p:nvSpPr>
        <p:spPr>
          <a:xfrm>
            <a:off x="1297994" y="1487271"/>
            <a:ext cx="5371411" cy="1879513"/>
          </a:xfrm>
          <a:prstGeom prst="rect">
            <a:avLst/>
          </a:prstGeom>
          <a:noFill/>
          <a:ln w="28575" cap="flat" cmpd="sng">
            <a:solidFill>
              <a:schemeClr val="dk2"/>
            </a:solidFill>
            <a:prstDash val="solid"/>
            <a:round/>
            <a:headEnd type="none" w="sm" len="sm"/>
            <a:tailEnd type="none" w="sm" len="sm"/>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chemeClr val="dk2"/>
              </a:buClr>
              <a:buSzPts val="1200"/>
              <a:buFont typeface="Arial"/>
              <a:buNone/>
            </a:pPr>
            <a:r>
              <a:rPr lang="en" sz="1200" b="1" i="0" u="none" strike="noStrike" cap="none">
                <a:solidFill>
                  <a:schemeClr val="dk2"/>
                </a:solidFill>
                <a:latin typeface="Arial"/>
                <a:ea typeface="Arial"/>
                <a:cs typeface="Arial"/>
                <a:sym typeface="Arial"/>
              </a:rPr>
              <a:t>LFN Topline Narrative (x-Audience)</a:t>
            </a:r>
            <a:endParaRPr sz="1100"/>
          </a:p>
        </p:txBody>
      </p:sp>
      <p:sp>
        <p:nvSpPr>
          <p:cNvPr id="577" name="Google Shape;577;p87"/>
          <p:cNvSpPr/>
          <p:nvPr/>
        </p:nvSpPr>
        <p:spPr>
          <a:xfrm>
            <a:off x="1297994" y="3821727"/>
            <a:ext cx="5371411" cy="725179"/>
          </a:xfrm>
          <a:prstGeom prst="rect">
            <a:avLst/>
          </a:prstGeom>
          <a:solidFill>
            <a:srgbClr val="D5ECFF"/>
          </a:solidFill>
          <a:ln>
            <a:noFill/>
          </a:ln>
        </p:spPr>
        <p:txBody>
          <a:bodyPr spcFirstLastPara="1" wrap="square" lIns="68575" tIns="54875" rIns="68575" bIns="34275" anchor="t" anchorCtr="0">
            <a:noAutofit/>
          </a:bodyPr>
          <a:lstStyle/>
          <a:p>
            <a:pPr marL="0" marR="0" lvl="0" indent="0" algn="ctr" rtl="0">
              <a:lnSpc>
                <a:spcPct val="100000"/>
              </a:lnSpc>
              <a:spcBef>
                <a:spcPts val="0"/>
              </a:spcBef>
              <a:spcAft>
                <a:spcPts val="0"/>
              </a:spcAft>
              <a:buClr>
                <a:schemeClr val="dk2"/>
              </a:buClr>
              <a:buSzPts val="1100"/>
              <a:buFont typeface="Arial"/>
              <a:buNone/>
            </a:pPr>
            <a:r>
              <a:rPr lang="en" sz="1100" b="1" i="0" u="none" strike="noStrike" cap="none">
                <a:solidFill>
                  <a:schemeClr val="dk2"/>
                </a:solidFill>
                <a:latin typeface="Arial"/>
                <a:ea typeface="Arial"/>
                <a:cs typeface="Arial"/>
                <a:sym typeface="Arial"/>
              </a:rPr>
              <a:t>Project-Specific Narratives and Proof Points</a:t>
            </a:r>
            <a:endParaRPr sz="1100"/>
          </a:p>
        </p:txBody>
      </p:sp>
      <p:sp>
        <p:nvSpPr>
          <p:cNvPr id="578" name="Google Shape;578;p87"/>
          <p:cNvSpPr/>
          <p:nvPr/>
        </p:nvSpPr>
        <p:spPr>
          <a:xfrm>
            <a:off x="1533276" y="4117570"/>
            <a:ext cx="625595" cy="369262"/>
          </a:xfrm>
          <a:prstGeom prst="rect">
            <a:avLst/>
          </a:prstGeom>
          <a:solidFill>
            <a:srgbClr val="000C1E"/>
          </a:solidFill>
          <a:ln>
            <a:noFill/>
          </a:ln>
          <a:effectLst>
            <a:outerShdw blurRad="40000" dist="23000" dir="5400000" rotWithShape="0">
              <a:srgbClr val="000000">
                <a:alpha val="34901"/>
              </a:srgbClr>
            </a:outerShdw>
          </a:effectLst>
        </p:spPr>
        <p:txBody>
          <a:bodyPr spcFirstLastPara="1" wrap="square" lIns="34275" tIns="13700" rIns="34275" bIns="13700" anchor="ctr" anchorCtr="0">
            <a:noAutofit/>
          </a:bodyPr>
          <a:lstStyle/>
          <a:p>
            <a:pPr marL="0" marR="0" lvl="0" indent="0" algn="ctr" rtl="0">
              <a:lnSpc>
                <a:spcPct val="100000"/>
              </a:lnSpc>
              <a:spcBef>
                <a:spcPts val="0"/>
              </a:spcBef>
              <a:spcAft>
                <a:spcPts val="0"/>
              </a:spcAft>
              <a:buClr>
                <a:srgbClr val="FFFFFF"/>
              </a:buClr>
              <a:buSzPts val="900"/>
              <a:buFont typeface="Arial"/>
              <a:buNone/>
            </a:pPr>
            <a:r>
              <a:rPr lang="en" sz="900" b="0" i="0" u="none" strike="noStrike" cap="none">
                <a:solidFill>
                  <a:srgbClr val="FFFFFF"/>
                </a:solidFill>
                <a:latin typeface="Arial"/>
                <a:ea typeface="Arial"/>
                <a:cs typeface="Arial"/>
                <a:sym typeface="Arial"/>
              </a:rPr>
              <a:t>Anuket</a:t>
            </a:r>
            <a:endParaRPr sz="900" b="0" i="0" u="none" strike="noStrike" cap="none">
              <a:solidFill>
                <a:srgbClr val="FFFFFF"/>
              </a:solidFill>
              <a:latin typeface="Arial"/>
              <a:ea typeface="Arial"/>
              <a:cs typeface="Arial"/>
              <a:sym typeface="Arial"/>
            </a:endParaRPr>
          </a:p>
        </p:txBody>
      </p:sp>
      <p:sp>
        <p:nvSpPr>
          <p:cNvPr id="579" name="Google Shape;579;p87"/>
          <p:cNvSpPr/>
          <p:nvPr/>
        </p:nvSpPr>
        <p:spPr>
          <a:xfrm>
            <a:off x="3339967" y="2135249"/>
            <a:ext cx="1365236" cy="350421"/>
          </a:xfrm>
          <a:prstGeom prst="rect">
            <a:avLst/>
          </a:prstGeom>
          <a:solidFill>
            <a:schemeClr val="dk2"/>
          </a:solidFill>
          <a:ln w="25400" cap="flat" cmpd="sng">
            <a:solidFill>
              <a:srgbClr val="F4FAFF"/>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100" b="1" i="0" u="none" strike="noStrike" cap="none">
                <a:solidFill>
                  <a:schemeClr val="lt1"/>
                </a:solidFill>
                <a:latin typeface="Gill Sans"/>
                <a:ea typeface="Gill Sans"/>
                <a:cs typeface="Gill Sans"/>
                <a:sym typeface="Gill Sans"/>
              </a:rPr>
              <a:t>Pillar 2</a:t>
            </a:r>
            <a:endParaRPr sz="1100"/>
          </a:p>
        </p:txBody>
      </p:sp>
      <p:sp>
        <p:nvSpPr>
          <p:cNvPr id="580" name="Google Shape;580;p87"/>
          <p:cNvSpPr/>
          <p:nvPr/>
        </p:nvSpPr>
        <p:spPr>
          <a:xfrm>
            <a:off x="5451247" y="2135677"/>
            <a:ext cx="1105817" cy="348717"/>
          </a:xfrm>
          <a:prstGeom prst="rect">
            <a:avLst/>
          </a:prstGeom>
          <a:solidFill>
            <a:schemeClr val="dk2"/>
          </a:solidFill>
          <a:ln w="25400" cap="flat" cmpd="sng">
            <a:solidFill>
              <a:srgbClr val="F4FAFF"/>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100" b="1" i="0" u="none" strike="noStrike" cap="none">
                <a:solidFill>
                  <a:schemeClr val="lt1"/>
                </a:solidFill>
                <a:latin typeface="Gill Sans"/>
                <a:ea typeface="Gill Sans"/>
                <a:cs typeface="Gill Sans"/>
                <a:sym typeface="Gill Sans"/>
              </a:rPr>
              <a:t>Pillar 3</a:t>
            </a:r>
            <a:endParaRPr sz="1100" b="0" i="0" u="none" strike="noStrike" cap="none">
              <a:solidFill>
                <a:schemeClr val="lt1"/>
              </a:solidFill>
              <a:latin typeface="Gill Sans"/>
              <a:ea typeface="Gill Sans"/>
              <a:cs typeface="Gill Sans"/>
              <a:sym typeface="Gill Sans"/>
            </a:endParaRPr>
          </a:p>
        </p:txBody>
      </p:sp>
      <p:sp>
        <p:nvSpPr>
          <p:cNvPr id="581" name="Google Shape;581;p87"/>
          <p:cNvSpPr/>
          <p:nvPr/>
        </p:nvSpPr>
        <p:spPr>
          <a:xfrm>
            <a:off x="1428662" y="2151185"/>
            <a:ext cx="1307082" cy="355298"/>
          </a:xfrm>
          <a:prstGeom prst="rect">
            <a:avLst/>
          </a:prstGeom>
          <a:solidFill>
            <a:schemeClr val="dk2"/>
          </a:solidFill>
          <a:ln w="25400" cap="flat" cmpd="sng">
            <a:solidFill>
              <a:srgbClr val="F4FAFF"/>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100" b="1" i="0" u="none" strike="noStrike" cap="none">
                <a:solidFill>
                  <a:schemeClr val="lt1"/>
                </a:solidFill>
                <a:latin typeface="Gill Sans"/>
                <a:ea typeface="Gill Sans"/>
                <a:cs typeface="Gill Sans"/>
                <a:sym typeface="Gill Sans"/>
              </a:rPr>
              <a:t>Pillar 1</a:t>
            </a:r>
            <a:endParaRPr sz="1100"/>
          </a:p>
        </p:txBody>
      </p:sp>
      <p:sp>
        <p:nvSpPr>
          <p:cNvPr id="582" name="Google Shape;582;p87"/>
          <p:cNvSpPr/>
          <p:nvPr/>
        </p:nvSpPr>
        <p:spPr>
          <a:xfrm>
            <a:off x="2214212" y="4117570"/>
            <a:ext cx="625595" cy="369262"/>
          </a:xfrm>
          <a:prstGeom prst="rect">
            <a:avLst/>
          </a:prstGeom>
          <a:solidFill>
            <a:srgbClr val="000C1E"/>
          </a:solidFill>
          <a:ln>
            <a:noFill/>
          </a:ln>
          <a:effectLst>
            <a:outerShdw blurRad="40000" dist="23000" dir="5400000" rotWithShape="0">
              <a:srgbClr val="000000">
                <a:alpha val="34901"/>
              </a:srgbClr>
            </a:outerShdw>
          </a:effectLst>
        </p:spPr>
        <p:txBody>
          <a:bodyPr spcFirstLastPara="1" wrap="square" lIns="34275" tIns="13700" rIns="34275" bIns="13700" anchor="ctr" anchorCtr="0">
            <a:noAutofit/>
          </a:bodyPr>
          <a:lstStyle/>
          <a:p>
            <a:pPr marL="0" marR="0" lvl="0" indent="0" algn="ctr" rtl="0">
              <a:lnSpc>
                <a:spcPct val="100000"/>
              </a:lnSpc>
              <a:spcBef>
                <a:spcPts val="0"/>
              </a:spcBef>
              <a:spcAft>
                <a:spcPts val="0"/>
              </a:spcAft>
              <a:buClr>
                <a:srgbClr val="FFFFFF"/>
              </a:buClr>
              <a:buSzPts val="900"/>
              <a:buFont typeface="Arial"/>
              <a:buNone/>
            </a:pPr>
            <a:r>
              <a:rPr lang="en" sz="900" b="0" i="0" u="none" strike="noStrike" cap="none">
                <a:solidFill>
                  <a:srgbClr val="FFFFFF"/>
                </a:solidFill>
                <a:latin typeface="Arial"/>
                <a:ea typeface="Arial"/>
                <a:cs typeface="Arial"/>
                <a:sym typeface="Arial"/>
              </a:rPr>
              <a:t>FD.io</a:t>
            </a:r>
            <a:endParaRPr sz="1100"/>
          </a:p>
        </p:txBody>
      </p:sp>
      <p:sp>
        <p:nvSpPr>
          <p:cNvPr id="583" name="Google Shape;583;p87"/>
          <p:cNvSpPr/>
          <p:nvPr/>
        </p:nvSpPr>
        <p:spPr>
          <a:xfrm>
            <a:off x="2886576" y="4117570"/>
            <a:ext cx="625595" cy="369262"/>
          </a:xfrm>
          <a:prstGeom prst="rect">
            <a:avLst/>
          </a:prstGeom>
          <a:solidFill>
            <a:srgbClr val="000C1E"/>
          </a:solidFill>
          <a:ln>
            <a:noFill/>
          </a:ln>
          <a:effectLst>
            <a:outerShdw blurRad="40000" dist="23000" dir="5400000" rotWithShape="0">
              <a:srgbClr val="000000">
                <a:alpha val="34901"/>
              </a:srgbClr>
            </a:outerShdw>
          </a:effectLst>
        </p:spPr>
        <p:txBody>
          <a:bodyPr spcFirstLastPara="1" wrap="square" lIns="34275" tIns="13700" rIns="34275" bIns="13700" anchor="ctr" anchorCtr="0">
            <a:noAutofit/>
          </a:bodyPr>
          <a:lstStyle/>
          <a:p>
            <a:pPr marL="0" marR="0" lvl="0" indent="0" algn="ctr" rtl="0">
              <a:lnSpc>
                <a:spcPct val="100000"/>
              </a:lnSpc>
              <a:spcBef>
                <a:spcPts val="0"/>
              </a:spcBef>
              <a:spcAft>
                <a:spcPts val="0"/>
              </a:spcAft>
              <a:buClr>
                <a:srgbClr val="FFFFFF"/>
              </a:buClr>
              <a:buSzPts val="900"/>
              <a:buFont typeface="Arial"/>
              <a:buNone/>
            </a:pPr>
            <a:r>
              <a:rPr lang="en" sz="900" b="0" i="0" u="none" strike="noStrike" cap="none">
                <a:solidFill>
                  <a:srgbClr val="FFFFFF"/>
                </a:solidFill>
                <a:latin typeface="Arial"/>
                <a:ea typeface="Arial"/>
                <a:cs typeface="Arial"/>
                <a:sym typeface="Arial"/>
              </a:rPr>
              <a:t>ONAP</a:t>
            </a:r>
            <a:endParaRPr sz="1100"/>
          </a:p>
        </p:txBody>
      </p:sp>
      <p:sp>
        <p:nvSpPr>
          <p:cNvPr id="584" name="Google Shape;584;p87"/>
          <p:cNvSpPr/>
          <p:nvPr/>
        </p:nvSpPr>
        <p:spPr>
          <a:xfrm>
            <a:off x="3558940" y="4117570"/>
            <a:ext cx="625595" cy="369262"/>
          </a:xfrm>
          <a:prstGeom prst="rect">
            <a:avLst/>
          </a:prstGeom>
          <a:solidFill>
            <a:srgbClr val="000C1E"/>
          </a:solidFill>
          <a:ln>
            <a:noFill/>
          </a:ln>
          <a:effectLst>
            <a:outerShdw blurRad="40000" dist="23000" dir="5400000" rotWithShape="0">
              <a:srgbClr val="000000">
                <a:alpha val="34901"/>
              </a:srgbClr>
            </a:outerShdw>
          </a:effectLst>
        </p:spPr>
        <p:txBody>
          <a:bodyPr spcFirstLastPara="1" wrap="square" lIns="34275" tIns="13700" rIns="34275" bIns="13700" anchor="ctr" anchorCtr="0">
            <a:noAutofit/>
          </a:bodyPr>
          <a:lstStyle/>
          <a:p>
            <a:pPr marL="0" marR="0" lvl="0" indent="0" algn="ctr" rtl="0">
              <a:lnSpc>
                <a:spcPct val="100000"/>
              </a:lnSpc>
              <a:spcBef>
                <a:spcPts val="0"/>
              </a:spcBef>
              <a:spcAft>
                <a:spcPts val="0"/>
              </a:spcAft>
              <a:buClr>
                <a:srgbClr val="FFFFFF"/>
              </a:buClr>
              <a:buSzPts val="900"/>
              <a:buFont typeface="Arial"/>
              <a:buNone/>
            </a:pPr>
            <a:r>
              <a:rPr lang="en" sz="900" b="0" i="0" u="none" strike="noStrike" cap="none">
                <a:solidFill>
                  <a:srgbClr val="FFFFFF"/>
                </a:solidFill>
                <a:latin typeface="Arial"/>
                <a:ea typeface="Arial"/>
                <a:cs typeface="Arial"/>
                <a:sym typeface="Arial"/>
              </a:rPr>
              <a:t>Open</a:t>
            </a:r>
            <a:endParaRPr sz="1100"/>
          </a:p>
          <a:p>
            <a:pPr marL="0" marR="0" lvl="0" indent="0" algn="ctr" rtl="0">
              <a:lnSpc>
                <a:spcPct val="100000"/>
              </a:lnSpc>
              <a:spcBef>
                <a:spcPts val="0"/>
              </a:spcBef>
              <a:spcAft>
                <a:spcPts val="0"/>
              </a:spcAft>
              <a:buClr>
                <a:srgbClr val="FFFFFF"/>
              </a:buClr>
              <a:buSzPts val="900"/>
              <a:buFont typeface="Arial"/>
              <a:buNone/>
            </a:pPr>
            <a:r>
              <a:rPr lang="en" sz="900" b="0" i="0" u="none" strike="noStrike" cap="none">
                <a:solidFill>
                  <a:srgbClr val="FFFFFF"/>
                </a:solidFill>
                <a:latin typeface="Arial"/>
                <a:ea typeface="Arial"/>
                <a:cs typeface="Arial"/>
                <a:sym typeface="Arial"/>
              </a:rPr>
              <a:t>Daylight</a:t>
            </a:r>
            <a:endParaRPr sz="1100"/>
          </a:p>
        </p:txBody>
      </p:sp>
      <p:sp>
        <p:nvSpPr>
          <p:cNvPr id="585" name="Google Shape;585;p87"/>
          <p:cNvSpPr/>
          <p:nvPr/>
        </p:nvSpPr>
        <p:spPr>
          <a:xfrm>
            <a:off x="4231303" y="4117570"/>
            <a:ext cx="625595" cy="369262"/>
          </a:xfrm>
          <a:prstGeom prst="rect">
            <a:avLst/>
          </a:prstGeom>
          <a:solidFill>
            <a:srgbClr val="000C1E"/>
          </a:solidFill>
          <a:ln>
            <a:noFill/>
          </a:ln>
          <a:effectLst>
            <a:outerShdw blurRad="40000" dist="23000" dir="5400000" rotWithShape="0">
              <a:srgbClr val="000000">
                <a:alpha val="34901"/>
              </a:srgbClr>
            </a:outerShdw>
          </a:effectLst>
        </p:spPr>
        <p:txBody>
          <a:bodyPr spcFirstLastPara="1" wrap="square" lIns="34275" tIns="13700" rIns="34275" bIns="13700" anchor="ctr" anchorCtr="0">
            <a:noAutofit/>
          </a:bodyPr>
          <a:lstStyle/>
          <a:p>
            <a:pPr marL="0" marR="0" lvl="0" indent="0" algn="ctr" rtl="0">
              <a:lnSpc>
                <a:spcPct val="100000"/>
              </a:lnSpc>
              <a:spcBef>
                <a:spcPts val="0"/>
              </a:spcBef>
              <a:spcAft>
                <a:spcPts val="0"/>
              </a:spcAft>
              <a:buClr>
                <a:srgbClr val="FFFFFF"/>
              </a:buClr>
              <a:buSzPts val="900"/>
              <a:buFont typeface="Arial"/>
              <a:buNone/>
            </a:pPr>
            <a:r>
              <a:rPr lang="en" sz="900" b="0" i="0" u="none" strike="noStrike" cap="none">
                <a:solidFill>
                  <a:srgbClr val="FFFFFF"/>
                </a:solidFill>
                <a:latin typeface="Arial"/>
                <a:ea typeface="Arial"/>
                <a:cs typeface="Arial"/>
                <a:sym typeface="Arial"/>
              </a:rPr>
              <a:t>Tungsten Fabric</a:t>
            </a:r>
            <a:endParaRPr sz="1100"/>
          </a:p>
        </p:txBody>
      </p:sp>
      <p:sp>
        <p:nvSpPr>
          <p:cNvPr id="586" name="Google Shape;586;p87"/>
          <p:cNvSpPr/>
          <p:nvPr/>
        </p:nvSpPr>
        <p:spPr>
          <a:xfrm>
            <a:off x="5559009" y="4117570"/>
            <a:ext cx="836968" cy="369262"/>
          </a:xfrm>
          <a:prstGeom prst="rect">
            <a:avLst/>
          </a:prstGeom>
          <a:solidFill>
            <a:srgbClr val="000C1E"/>
          </a:solidFill>
          <a:ln>
            <a:noFill/>
          </a:ln>
          <a:effectLst>
            <a:outerShdw blurRad="40000" dist="23000" dir="5400000" rotWithShape="0">
              <a:srgbClr val="000000">
                <a:alpha val="34901"/>
              </a:srgbClr>
            </a:outerShdw>
          </a:effectLst>
        </p:spPr>
        <p:txBody>
          <a:bodyPr spcFirstLastPara="1" wrap="square" lIns="34275" tIns="13700" rIns="34275" bIns="13700" anchor="ctr" anchorCtr="0">
            <a:noAutofit/>
          </a:bodyPr>
          <a:lstStyle/>
          <a:p>
            <a:pPr marL="0" marR="0" lvl="0" indent="0" algn="ctr" rtl="0">
              <a:lnSpc>
                <a:spcPct val="100000"/>
              </a:lnSpc>
              <a:spcBef>
                <a:spcPts val="0"/>
              </a:spcBef>
              <a:spcAft>
                <a:spcPts val="0"/>
              </a:spcAft>
              <a:buClr>
                <a:srgbClr val="FFFFFF"/>
              </a:buClr>
              <a:buSzPts val="900"/>
              <a:buFont typeface="Arial"/>
              <a:buNone/>
            </a:pPr>
            <a:r>
              <a:rPr lang="en" sz="900" b="0" i="0" u="none" strike="noStrike" cap="none">
                <a:solidFill>
                  <a:srgbClr val="FFFFFF"/>
                </a:solidFill>
                <a:latin typeface="Arial"/>
                <a:ea typeface="Arial"/>
                <a:cs typeface="Arial"/>
                <a:sym typeface="Arial"/>
              </a:rPr>
              <a:t>5G Super Blueprint</a:t>
            </a:r>
            <a:endParaRPr sz="1100"/>
          </a:p>
        </p:txBody>
      </p:sp>
      <p:sp>
        <p:nvSpPr>
          <p:cNvPr id="587" name="Google Shape;587;p87"/>
          <p:cNvSpPr/>
          <p:nvPr/>
        </p:nvSpPr>
        <p:spPr>
          <a:xfrm>
            <a:off x="4895094" y="4117570"/>
            <a:ext cx="625595" cy="369262"/>
          </a:xfrm>
          <a:prstGeom prst="rect">
            <a:avLst/>
          </a:prstGeom>
          <a:solidFill>
            <a:srgbClr val="000C1E"/>
          </a:solidFill>
          <a:ln>
            <a:noFill/>
          </a:ln>
          <a:effectLst>
            <a:outerShdw blurRad="40000" dist="23000" dir="5400000" rotWithShape="0">
              <a:srgbClr val="000000">
                <a:alpha val="34901"/>
              </a:srgbClr>
            </a:outerShdw>
          </a:effectLst>
        </p:spPr>
        <p:txBody>
          <a:bodyPr spcFirstLastPara="1" wrap="square" lIns="34275" tIns="13700" rIns="34275" bIns="13700" anchor="ctr" anchorCtr="0">
            <a:noAutofit/>
          </a:bodyPr>
          <a:lstStyle/>
          <a:p>
            <a:pPr marL="0" marR="0" lvl="0" indent="0" algn="ctr" rtl="0">
              <a:lnSpc>
                <a:spcPct val="100000"/>
              </a:lnSpc>
              <a:spcBef>
                <a:spcPts val="0"/>
              </a:spcBef>
              <a:spcAft>
                <a:spcPts val="0"/>
              </a:spcAft>
              <a:buClr>
                <a:srgbClr val="FFFFFF"/>
              </a:buClr>
              <a:buSzPts val="900"/>
              <a:buFont typeface="Arial"/>
              <a:buNone/>
            </a:pPr>
            <a:r>
              <a:rPr lang="en" sz="900" b="0" i="0" u="none" strike="noStrike" cap="none">
                <a:solidFill>
                  <a:srgbClr val="FFFFFF"/>
                </a:solidFill>
                <a:latin typeface="Arial"/>
                <a:ea typeface="Arial"/>
                <a:cs typeface="Arial"/>
                <a:sym typeface="Arial"/>
              </a:rPr>
              <a:t>XGVela</a:t>
            </a:r>
            <a:endParaRPr sz="900" b="0" i="0" u="none" strike="noStrike" cap="none">
              <a:solidFill>
                <a:srgbClr val="FFFFFF"/>
              </a:solidFill>
              <a:latin typeface="Arial"/>
              <a:ea typeface="Arial"/>
              <a:cs typeface="Arial"/>
              <a:sym typeface="Arial"/>
            </a:endParaRPr>
          </a:p>
        </p:txBody>
      </p:sp>
      <p:sp>
        <p:nvSpPr>
          <p:cNvPr id="588" name="Google Shape;588;p87"/>
          <p:cNvSpPr/>
          <p:nvPr/>
        </p:nvSpPr>
        <p:spPr>
          <a:xfrm>
            <a:off x="951936" y="1471776"/>
            <a:ext cx="146405" cy="1895008"/>
          </a:xfrm>
          <a:prstGeom prst="leftBrace">
            <a:avLst>
              <a:gd name="adj1" fmla="val 8333"/>
              <a:gd name="adj2" fmla="val 50000"/>
            </a:avLst>
          </a:prstGeom>
          <a:noFill/>
          <a:ln w="9525" cap="flat" cmpd="sng">
            <a:solidFill>
              <a:srgbClr val="2B9EFC"/>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rgbClr val="3F3F3F"/>
              </a:solidFill>
              <a:latin typeface="Arial"/>
              <a:ea typeface="Arial"/>
              <a:cs typeface="Arial"/>
              <a:sym typeface="Arial"/>
            </a:endParaRPr>
          </a:p>
        </p:txBody>
      </p:sp>
      <p:sp>
        <p:nvSpPr>
          <p:cNvPr id="589" name="Google Shape;589;p87"/>
          <p:cNvSpPr txBox="1"/>
          <p:nvPr/>
        </p:nvSpPr>
        <p:spPr>
          <a:xfrm>
            <a:off x="379963" y="2252095"/>
            <a:ext cx="629771" cy="323165"/>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3F3F3F"/>
              </a:buClr>
              <a:buSzPts val="800"/>
              <a:buFont typeface="Arial"/>
              <a:buNone/>
            </a:pPr>
            <a:r>
              <a:rPr lang="en" sz="800" b="0" i="0" u="none" strike="noStrike" cap="none">
                <a:solidFill>
                  <a:srgbClr val="3F3F3F"/>
                </a:solidFill>
                <a:latin typeface="Arial"/>
                <a:ea typeface="Arial"/>
                <a:cs typeface="Arial"/>
                <a:sym typeface="Arial"/>
              </a:rPr>
              <a:t>Driven by LFN MAC</a:t>
            </a:r>
            <a:endParaRPr sz="1100"/>
          </a:p>
        </p:txBody>
      </p:sp>
      <p:sp>
        <p:nvSpPr>
          <p:cNvPr id="590" name="Google Shape;590;p87"/>
          <p:cNvSpPr txBox="1"/>
          <p:nvPr/>
        </p:nvSpPr>
        <p:spPr>
          <a:xfrm>
            <a:off x="385078" y="3911963"/>
            <a:ext cx="629771" cy="577081"/>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3F3F3F"/>
              </a:buClr>
              <a:buSzPts val="800"/>
              <a:buFont typeface="Arial"/>
              <a:buNone/>
            </a:pPr>
            <a:r>
              <a:rPr lang="en" sz="800" b="0" i="0" u="none" strike="noStrike" cap="none">
                <a:solidFill>
                  <a:srgbClr val="3F3F3F"/>
                </a:solidFill>
                <a:latin typeface="Arial"/>
                <a:ea typeface="Arial"/>
                <a:cs typeface="Arial"/>
                <a:sym typeface="Arial"/>
              </a:rPr>
              <a:t>Driven by Project Marketing Leads</a:t>
            </a:r>
            <a:endParaRPr sz="1100"/>
          </a:p>
        </p:txBody>
      </p:sp>
      <p:sp>
        <p:nvSpPr>
          <p:cNvPr id="591" name="Google Shape;591;p87"/>
          <p:cNvSpPr/>
          <p:nvPr/>
        </p:nvSpPr>
        <p:spPr>
          <a:xfrm>
            <a:off x="1013084" y="3810098"/>
            <a:ext cx="146405" cy="725179"/>
          </a:xfrm>
          <a:prstGeom prst="leftBrace">
            <a:avLst>
              <a:gd name="adj1" fmla="val 8333"/>
              <a:gd name="adj2" fmla="val 50000"/>
            </a:avLst>
          </a:prstGeom>
          <a:noFill/>
          <a:ln w="9525" cap="flat" cmpd="sng">
            <a:solidFill>
              <a:srgbClr val="2B9EFC"/>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rgbClr val="3F3F3F"/>
              </a:solidFill>
              <a:latin typeface="Arial"/>
              <a:ea typeface="Arial"/>
              <a:cs typeface="Arial"/>
              <a:sym typeface="Arial"/>
            </a:endParaRPr>
          </a:p>
        </p:txBody>
      </p:sp>
      <p:sp>
        <p:nvSpPr>
          <p:cNvPr id="592" name="Google Shape;592;p87"/>
          <p:cNvSpPr/>
          <p:nvPr/>
        </p:nvSpPr>
        <p:spPr>
          <a:xfrm>
            <a:off x="3852983" y="3366785"/>
            <a:ext cx="288453" cy="392617"/>
          </a:xfrm>
          <a:prstGeom prst="upDownArrow">
            <a:avLst>
              <a:gd name="adj1" fmla="val 50000"/>
              <a:gd name="adj2" fmla="val 50000"/>
            </a:avLst>
          </a:prstGeom>
          <a:solidFill>
            <a:schemeClr val="accent1"/>
          </a:solidFill>
          <a:ln w="25400" cap="flat" cmpd="sng">
            <a:solidFill>
              <a:srgbClr val="2476B9"/>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chemeClr val="lt1"/>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93" name="Google Shape;593;p87"/>
          <p:cNvSpPr/>
          <p:nvPr/>
        </p:nvSpPr>
        <p:spPr>
          <a:xfrm>
            <a:off x="1288523" y="759323"/>
            <a:ext cx="5371411" cy="382934"/>
          </a:xfrm>
          <a:prstGeom prst="rect">
            <a:avLst/>
          </a:prstGeom>
          <a:solidFill>
            <a:srgbClr val="0000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en" sz="1200" b="1" i="0" u="none" strike="noStrike" cap="none">
                <a:solidFill>
                  <a:srgbClr val="FFFFFF"/>
                </a:solidFill>
                <a:latin typeface="Arial"/>
                <a:ea typeface="Arial"/>
                <a:cs typeface="Arial"/>
                <a:sym typeface="Arial"/>
              </a:rPr>
              <a:t>LFN 2021 Priorities</a:t>
            </a:r>
            <a:endParaRPr sz="1100"/>
          </a:p>
        </p:txBody>
      </p:sp>
      <p:sp>
        <p:nvSpPr>
          <p:cNvPr id="594" name="Google Shape;594;p87"/>
          <p:cNvSpPr/>
          <p:nvPr/>
        </p:nvSpPr>
        <p:spPr>
          <a:xfrm>
            <a:off x="3852983" y="1152655"/>
            <a:ext cx="288453" cy="319122"/>
          </a:xfrm>
          <a:prstGeom prst="downArrow">
            <a:avLst>
              <a:gd name="adj1" fmla="val 50000"/>
              <a:gd name="adj2" fmla="val 50000"/>
            </a:avLst>
          </a:prstGeom>
          <a:solidFill>
            <a:schemeClr val="accent1"/>
          </a:solidFill>
          <a:ln w="25400" cap="flat" cmpd="sng">
            <a:solidFill>
              <a:srgbClr val="2476B9"/>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95" name="Google Shape;595;p87"/>
          <p:cNvSpPr/>
          <p:nvPr/>
        </p:nvSpPr>
        <p:spPr>
          <a:xfrm>
            <a:off x="1428661" y="1743403"/>
            <a:ext cx="5128402" cy="279970"/>
          </a:xfrm>
          <a:prstGeom prst="rect">
            <a:avLst/>
          </a:prstGeom>
          <a:solidFill>
            <a:schemeClr val="dk2"/>
          </a:solidFill>
          <a:ln w="25400" cap="flat" cmpd="sng">
            <a:solidFill>
              <a:srgbClr val="F4FAFF"/>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100" b="1" i="0" u="none" strike="noStrike" cap="none">
                <a:solidFill>
                  <a:schemeClr val="lt1"/>
                </a:solidFill>
                <a:latin typeface="Gill Sans"/>
                <a:ea typeface="Gill Sans"/>
                <a:cs typeface="Gill Sans"/>
                <a:sym typeface="Gill Sans"/>
              </a:rPr>
              <a:t>Elevator Pitch</a:t>
            </a:r>
            <a:endParaRPr sz="1100"/>
          </a:p>
        </p:txBody>
      </p:sp>
      <p:sp>
        <p:nvSpPr>
          <p:cNvPr id="596" name="Google Shape;596;p87"/>
          <p:cNvSpPr/>
          <p:nvPr/>
        </p:nvSpPr>
        <p:spPr>
          <a:xfrm>
            <a:off x="1428661" y="2570677"/>
            <a:ext cx="5128402" cy="279970"/>
          </a:xfrm>
          <a:prstGeom prst="rect">
            <a:avLst/>
          </a:prstGeom>
          <a:solidFill>
            <a:schemeClr val="dk2"/>
          </a:solidFill>
          <a:ln w="25400" cap="flat" cmpd="sng">
            <a:solidFill>
              <a:srgbClr val="F4FAFF"/>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100" b="1" i="0" u="none" strike="noStrike" cap="none">
                <a:solidFill>
                  <a:schemeClr val="lt1"/>
                </a:solidFill>
                <a:latin typeface="Gill Sans"/>
                <a:ea typeface="Gill Sans"/>
                <a:cs typeface="Gill Sans"/>
                <a:sym typeface="Gill Sans"/>
              </a:rPr>
              <a:t>Proof Points</a:t>
            </a:r>
            <a:endParaRPr sz="1100"/>
          </a:p>
        </p:txBody>
      </p:sp>
      <p:sp>
        <p:nvSpPr>
          <p:cNvPr id="597" name="Google Shape;597;p87"/>
          <p:cNvSpPr/>
          <p:nvPr/>
        </p:nvSpPr>
        <p:spPr>
          <a:xfrm>
            <a:off x="1428661" y="2925359"/>
            <a:ext cx="5128402" cy="279970"/>
          </a:xfrm>
          <a:prstGeom prst="rect">
            <a:avLst/>
          </a:prstGeom>
          <a:solidFill>
            <a:schemeClr val="dk2"/>
          </a:solidFill>
          <a:ln w="25400" cap="flat" cmpd="sng">
            <a:solidFill>
              <a:srgbClr val="F4FAFF"/>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100" b="1" i="0" u="none" strike="noStrike" cap="none">
                <a:solidFill>
                  <a:schemeClr val="lt1"/>
                </a:solidFill>
                <a:latin typeface="Gill Sans"/>
                <a:ea typeface="Gill Sans"/>
                <a:cs typeface="Gill Sans"/>
                <a:sym typeface="Gill Sans"/>
              </a:rPr>
              <a:t>Open Source Primer with Value Prop by Audience</a:t>
            </a:r>
            <a:endParaRPr sz="1100"/>
          </a:p>
        </p:txBody>
      </p:sp>
      <p:sp>
        <p:nvSpPr>
          <p:cNvPr id="598" name="Google Shape;598;p87"/>
          <p:cNvSpPr/>
          <p:nvPr/>
        </p:nvSpPr>
        <p:spPr>
          <a:xfrm rot="-5400000">
            <a:off x="6863062" y="2346922"/>
            <a:ext cx="288453" cy="319122"/>
          </a:xfrm>
          <a:prstGeom prst="downArrow">
            <a:avLst>
              <a:gd name="adj1" fmla="val 50000"/>
              <a:gd name="adj2" fmla="val 50000"/>
            </a:avLst>
          </a:prstGeom>
          <a:solidFill>
            <a:schemeClr val="accent1"/>
          </a:solidFill>
          <a:ln w="25400" cap="flat" cmpd="sng">
            <a:solidFill>
              <a:srgbClr val="2476B9"/>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99" name="Google Shape;599;p87"/>
          <p:cNvSpPr/>
          <p:nvPr/>
        </p:nvSpPr>
        <p:spPr>
          <a:xfrm>
            <a:off x="7303107" y="1471776"/>
            <a:ext cx="1698018" cy="3063500"/>
          </a:xfrm>
          <a:prstGeom prst="rect">
            <a:avLst/>
          </a:prstGeom>
          <a:solidFill>
            <a:schemeClr val="accent1"/>
          </a:solidFill>
          <a:ln w="25400" cap="flat" cmpd="sng">
            <a:solidFill>
              <a:srgbClr val="2476B9"/>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400" b="0" i="0" u="none" strike="noStrike" cap="none">
                <a:solidFill>
                  <a:schemeClr val="lt1"/>
                </a:solidFill>
                <a:latin typeface="Arial"/>
                <a:ea typeface="Arial"/>
                <a:cs typeface="Arial"/>
                <a:sym typeface="Arial"/>
              </a:rPr>
              <a:t>Messaging integrated into LFN marketing programs</a:t>
            </a:r>
            <a:endParaRPr sz="1100"/>
          </a:p>
          <a:p>
            <a:pPr marL="215900" marR="0" lvl="0" indent="-215900" algn="l" rtl="0">
              <a:spcBef>
                <a:spcPts val="0"/>
              </a:spcBef>
              <a:spcAft>
                <a:spcPts val="0"/>
              </a:spcAft>
              <a:buClr>
                <a:schemeClr val="lt1"/>
              </a:buClr>
              <a:buSzPts val="1400"/>
              <a:buFont typeface="Arial"/>
              <a:buChar char="•"/>
            </a:pPr>
            <a:r>
              <a:rPr lang="en" sz="1400" b="0" i="0" u="none" strike="noStrike" cap="none">
                <a:solidFill>
                  <a:schemeClr val="lt1"/>
                </a:solidFill>
                <a:latin typeface="Arial"/>
                <a:ea typeface="Arial"/>
                <a:cs typeface="Arial"/>
                <a:sym typeface="Arial"/>
              </a:rPr>
              <a:t>Social media</a:t>
            </a:r>
            <a:endParaRPr sz="1100"/>
          </a:p>
          <a:p>
            <a:pPr marL="215900" marR="0" lvl="0" indent="-215900" algn="l" rtl="0">
              <a:spcBef>
                <a:spcPts val="0"/>
              </a:spcBef>
              <a:spcAft>
                <a:spcPts val="0"/>
              </a:spcAft>
              <a:buClr>
                <a:schemeClr val="lt1"/>
              </a:buClr>
              <a:buSzPts val="1400"/>
              <a:buFont typeface="Arial"/>
              <a:buChar char="•"/>
            </a:pPr>
            <a:r>
              <a:rPr lang="en" sz="1400" b="0" i="0" u="none" strike="noStrike" cap="none">
                <a:solidFill>
                  <a:schemeClr val="lt1"/>
                </a:solidFill>
                <a:latin typeface="Arial"/>
                <a:ea typeface="Arial"/>
                <a:cs typeface="Arial"/>
                <a:sym typeface="Arial"/>
              </a:rPr>
              <a:t>Press outreach</a:t>
            </a:r>
            <a:endParaRPr sz="1100"/>
          </a:p>
          <a:p>
            <a:pPr marL="215900" marR="0" lvl="0" indent="-215900" algn="l" rtl="0">
              <a:spcBef>
                <a:spcPts val="0"/>
              </a:spcBef>
              <a:spcAft>
                <a:spcPts val="0"/>
              </a:spcAft>
              <a:buClr>
                <a:schemeClr val="lt1"/>
              </a:buClr>
              <a:buSzPts val="1400"/>
              <a:buFont typeface="Arial"/>
              <a:buChar char="•"/>
            </a:pPr>
            <a:r>
              <a:rPr lang="en" sz="1400" b="0" i="0" u="none" strike="noStrike" cap="none">
                <a:solidFill>
                  <a:schemeClr val="lt1"/>
                </a:solidFill>
                <a:latin typeface="Arial"/>
                <a:ea typeface="Arial"/>
                <a:cs typeface="Arial"/>
                <a:sym typeface="Arial"/>
              </a:rPr>
              <a:t>Blogs</a:t>
            </a:r>
            <a:endParaRPr sz="1100"/>
          </a:p>
          <a:p>
            <a:pPr marL="215900" marR="0" lvl="0" indent="-215900" algn="l" rtl="0">
              <a:spcBef>
                <a:spcPts val="0"/>
              </a:spcBef>
              <a:spcAft>
                <a:spcPts val="0"/>
              </a:spcAft>
              <a:buClr>
                <a:schemeClr val="lt1"/>
              </a:buClr>
              <a:buSzPts val="1400"/>
              <a:buFont typeface="Arial"/>
              <a:buChar char="•"/>
            </a:pPr>
            <a:r>
              <a:rPr lang="en" sz="1400" b="0" i="0" u="none" strike="noStrike" cap="none">
                <a:solidFill>
                  <a:schemeClr val="lt1"/>
                </a:solidFill>
                <a:latin typeface="Arial"/>
                <a:ea typeface="Arial"/>
                <a:cs typeface="Arial"/>
                <a:sym typeface="Arial"/>
              </a:rPr>
              <a:t>Webinars</a:t>
            </a:r>
            <a:endParaRPr sz="1100"/>
          </a:p>
          <a:p>
            <a:pPr marL="215900" marR="0" lvl="0" indent="-215900" algn="l" rtl="0">
              <a:spcBef>
                <a:spcPts val="0"/>
              </a:spcBef>
              <a:spcAft>
                <a:spcPts val="0"/>
              </a:spcAft>
              <a:buClr>
                <a:schemeClr val="lt1"/>
              </a:buClr>
              <a:buSzPts val="1400"/>
              <a:buFont typeface="Arial"/>
              <a:buChar char="•"/>
            </a:pPr>
            <a:r>
              <a:rPr lang="en" sz="1400" b="0" i="0" u="none" strike="noStrike" cap="none">
                <a:solidFill>
                  <a:schemeClr val="lt1"/>
                </a:solidFill>
                <a:latin typeface="Arial"/>
                <a:ea typeface="Arial"/>
                <a:cs typeface="Arial"/>
                <a:sym typeface="Arial"/>
              </a:rPr>
              <a:t>Content</a:t>
            </a:r>
            <a:endParaRPr sz="1100"/>
          </a:p>
          <a:p>
            <a:pPr marL="215900" marR="0" lvl="0" indent="-215900" algn="l" rtl="0">
              <a:spcBef>
                <a:spcPts val="0"/>
              </a:spcBef>
              <a:spcAft>
                <a:spcPts val="0"/>
              </a:spcAft>
              <a:buClr>
                <a:schemeClr val="lt1"/>
              </a:buClr>
              <a:buSzPts val="1400"/>
              <a:buFont typeface="Arial"/>
              <a:buChar char="•"/>
            </a:pPr>
            <a:r>
              <a:rPr lang="en" sz="1400" b="0" i="0" u="none" strike="noStrike" cap="none">
                <a:solidFill>
                  <a:schemeClr val="lt1"/>
                </a:solidFill>
                <a:latin typeface="Arial"/>
                <a:ea typeface="Arial"/>
                <a:cs typeface="Arial"/>
                <a:sym typeface="Arial"/>
              </a:rPr>
              <a:t>Events</a:t>
            </a:r>
            <a:endParaRPr sz="1100"/>
          </a:p>
          <a:p>
            <a:pPr marL="215900" marR="0" lvl="0" indent="-215900" algn="l" rtl="0">
              <a:spcBef>
                <a:spcPts val="0"/>
              </a:spcBef>
              <a:spcAft>
                <a:spcPts val="0"/>
              </a:spcAft>
              <a:buClr>
                <a:schemeClr val="lt1"/>
              </a:buClr>
              <a:buSzPts val="1400"/>
              <a:buFont typeface="Arial"/>
              <a:buChar char="•"/>
            </a:pPr>
            <a:r>
              <a:rPr lang="en" sz="1400" b="0" i="0" u="none" strike="noStrike" cap="none">
                <a:solidFill>
                  <a:schemeClr val="lt1"/>
                </a:solidFill>
                <a:latin typeface="Arial"/>
                <a:ea typeface="Arial"/>
                <a:cs typeface="Arial"/>
                <a:sym typeface="Arial"/>
              </a:rPr>
              <a:t>Keynotes</a:t>
            </a:r>
            <a:endParaRPr sz="1100"/>
          </a:p>
          <a:p>
            <a:pPr marL="215900" marR="0" lvl="0" indent="-215900" algn="l" rtl="0">
              <a:spcBef>
                <a:spcPts val="0"/>
              </a:spcBef>
              <a:spcAft>
                <a:spcPts val="0"/>
              </a:spcAft>
              <a:buClr>
                <a:schemeClr val="lt1"/>
              </a:buClr>
              <a:buSzPts val="1400"/>
              <a:buFont typeface="Arial"/>
              <a:buChar char="•"/>
            </a:pPr>
            <a:r>
              <a:rPr lang="en" sz="1400" b="0" i="0" u="none" strike="noStrike" cap="none">
                <a:solidFill>
                  <a:schemeClr val="lt1"/>
                </a:solidFill>
                <a:latin typeface="Arial"/>
                <a:ea typeface="Arial"/>
                <a:cs typeface="Arial"/>
                <a:sym typeface="Arial"/>
              </a:rPr>
              <a:t>Speakerships</a:t>
            </a:r>
            <a:endParaRPr sz="1100"/>
          </a:p>
          <a:p>
            <a:pPr marL="215900" marR="0" lvl="0" indent="-215900" algn="l" rtl="0">
              <a:spcBef>
                <a:spcPts val="0"/>
              </a:spcBef>
              <a:spcAft>
                <a:spcPts val="0"/>
              </a:spcAft>
              <a:buClr>
                <a:schemeClr val="lt1"/>
              </a:buClr>
              <a:buSzPts val="1400"/>
              <a:buFont typeface="Arial"/>
              <a:buChar char="•"/>
            </a:pPr>
            <a:r>
              <a:rPr lang="en" sz="1400" b="0" i="0" u="none" strike="noStrike" cap="none">
                <a:solidFill>
                  <a:schemeClr val="lt1"/>
                </a:solidFill>
                <a:latin typeface="Arial"/>
                <a:ea typeface="Arial"/>
                <a:cs typeface="Arial"/>
                <a:sym typeface="Arial"/>
              </a:rPr>
              <a:t>New member onboarding </a:t>
            </a:r>
            <a:endParaRPr sz="1100"/>
          </a:p>
          <a:p>
            <a:pPr marL="215900" marR="0" lvl="0" indent="-127000" algn="l" rtl="0">
              <a:spcBef>
                <a:spcPts val="0"/>
              </a:spcBef>
              <a:spcAft>
                <a:spcPts val="0"/>
              </a:spcAft>
              <a:buClr>
                <a:schemeClr val="dk1"/>
              </a:buClr>
              <a:buSzPts val="1400"/>
              <a:buFont typeface="Arial"/>
              <a:buNone/>
            </a:pPr>
            <a:endParaRPr sz="1400" b="0" i="0" u="none" strike="noStrike" cap="none">
              <a:solidFill>
                <a:schemeClr val="lt1"/>
              </a:solidFill>
              <a:latin typeface="Arial"/>
              <a:ea typeface="Arial"/>
              <a:cs typeface="Arial"/>
              <a:sym typeface="Arial"/>
            </a:endParaRPr>
          </a:p>
        </p:txBody>
      </p:sp>
      <p:sp>
        <p:nvSpPr>
          <p:cNvPr id="600" name="Google Shape;600;p87"/>
          <p:cNvSpPr/>
          <p:nvPr/>
        </p:nvSpPr>
        <p:spPr>
          <a:xfrm rot="-5400000">
            <a:off x="6863062" y="4013125"/>
            <a:ext cx="288453" cy="319122"/>
          </a:xfrm>
          <a:prstGeom prst="downArrow">
            <a:avLst>
              <a:gd name="adj1" fmla="val 50000"/>
              <a:gd name="adj2" fmla="val 50000"/>
            </a:avLst>
          </a:prstGeom>
          <a:solidFill>
            <a:schemeClr val="accent1"/>
          </a:solidFill>
          <a:ln w="25400" cap="flat" cmpd="sng">
            <a:solidFill>
              <a:srgbClr val="2476B9"/>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27"/>
        <p:cNvGrpSpPr/>
        <p:nvPr/>
      </p:nvGrpSpPr>
      <p:grpSpPr>
        <a:xfrm>
          <a:off x="0" y="0"/>
          <a:ext cx="0" cy="0"/>
          <a:chOff x="0" y="0"/>
          <a:chExt cx="0" cy="0"/>
        </a:xfrm>
      </p:grpSpPr>
      <p:sp>
        <p:nvSpPr>
          <p:cNvPr id="628" name="Google Shape;628;p90"/>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rgbClr val="168FDF"/>
              </a:buClr>
              <a:buSzPts val="2700"/>
              <a:buFont typeface="Gill Sans"/>
              <a:buNone/>
            </a:pPr>
            <a:r>
              <a:rPr lang="en" sz="2400"/>
              <a:t>LFN Messaging: Work in Motion</a:t>
            </a:r>
            <a:endParaRPr sz="2400"/>
          </a:p>
        </p:txBody>
      </p:sp>
      <p:sp>
        <p:nvSpPr>
          <p:cNvPr id="629" name="Google Shape;629;p90"/>
          <p:cNvSpPr txBox="1">
            <a:spLocks noGrp="1"/>
          </p:cNvSpPr>
          <p:nvPr>
            <p:ph type="body" idx="1"/>
          </p:nvPr>
        </p:nvSpPr>
        <p:spPr>
          <a:xfrm>
            <a:off x="468630" y="869431"/>
            <a:ext cx="8200350" cy="3263400"/>
          </a:xfrm>
          <a:prstGeom prst="rect">
            <a:avLst/>
          </a:prstGeom>
          <a:noFill/>
          <a:ln>
            <a:noFill/>
          </a:ln>
        </p:spPr>
        <p:txBody>
          <a:bodyPr spcFirstLastPara="1" wrap="square" lIns="68575" tIns="34275" rIns="68575" bIns="34275" anchor="t" anchorCtr="0">
            <a:noAutofit/>
          </a:bodyPr>
          <a:lstStyle/>
          <a:p>
            <a:pPr marL="342900" lvl="0" indent="-260350" algn="l" rtl="0">
              <a:lnSpc>
                <a:spcPct val="100000"/>
              </a:lnSpc>
              <a:spcBef>
                <a:spcPts val="800"/>
              </a:spcBef>
              <a:spcAft>
                <a:spcPts val="0"/>
              </a:spcAft>
              <a:buSzPts val="1500"/>
              <a:buChar char="›"/>
            </a:pPr>
            <a:r>
              <a:rPr lang="en" sz="1500" dirty="0"/>
              <a:t>LFN Security Statements (received from almost all projects)</a:t>
            </a:r>
          </a:p>
          <a:p>
            <a:pPr marL="800100" lvl="1" indent="-260350">
              <a:spcBef>
                <a:spcPts val="800"/>
              </a:spcBef>
              <a:buSzPts val="1500"/>
            </a:pPr>
            <a:r>
              <a:rPr lang="en-US" sz="1400" dirty="0">
                <a:hlinkClick r:id="rId3"/>
              </a:rPr>
              <a:t>https://docs.google.com/document/d/1yo7n8upYufu4tfPo1KT3C5hSeZv1SCJaMZUTJinAm_0/edit?usp=drive_web&amp;ouid=110962935712069099662</a:t>
            </a:r>
            <a:r>
              <a:rPr lang="en-US" sz="1400" dirty="0"/>
              <a:t> </a:t>
            </a:r>
            <a:endParaRPr lang="en" sz="1400" dirty="0"/>
          </a:p>
          <a:p>
            <a:pPr marL="342900" lvl="0" indent="-260350" algn="l" rtl="0">
              <a:lnSpc>
                <a:spcPct val="100000"/>
              </a:lnSpc>
              <a:spcBef>
                <a:spcPts val="800"/>
              </a:spcBef>
              <a:spcAft>
                <a:spcPts val="0"/>
              </a:spcAft>
              <a:buSzPts val="1500"/>
              <a:buChar char="›"/>
            </a:pPr>
            <a:r>
              <a:rPr lang="en" sz="1500" dirty="0"/>
              <a:t>LFN Persona Tuned Elevator Pitches</a:t>
            </a:r>
            <a:endParaRPr sz="1500" dirty="0"/>
          </a:p>
          <a:p>
            <a:pPr marL="685800" lvl="1" indent="-260350" algn="l" rtl="0">
              <a:lnSpc>
                <a:spcPct val="100000"/>
              </a:lnSpc>
              <a:spcBef>
                <a:spcPts val="800"/>
              </a:spcBef>
              <a:spcAft>
                <a:spcPts val="0"/>
              </a:spcAft>
              <a:buSzPts val="1500"/>
              <a:buChar char="›"/>
            </a:pPr>
            <a:r>
              <a:rPr lang="en" sz="1500" dirty="0"/>
              <a:t>Developer, Operations, P&amp;L Owner</a:t>
            </a:r>
          </a:p>
          <a:p>
            <a:pPr marL="228600" indent="-260350">
              <a:buSzPts val="1500"/>
            </a:pPr>
            <a:r>
              <a:rPr lang="en" sz="1600" dirty="0"/>
              <a:t>LFN Proof Points</a:t>
            </a:r>
          </a:p>
          <a:p>
            <a:pPr marL="685800" lvl="1" indent="-260350">
              <a:buSzPts val="1500"/>
            </a:pPr>
            <a:r>
              <a:rPr lang="en" sz="1500" dirty="0"/>
              <a:t>Proof Points received from AT&amp;T, Deutsche Telekom, Orange, </a:t>
            </a:r>
            <a:r>
              <a:rPr lang="en" sz="1500" dirty="0" err="1"/>
              <a:t>PANTHEON.tech</a:t>
            </a:r>
            <a:r>
              <a:rPr lang="en" sz="1500" dirty="0"/>
              <a:t>, </a:t>
            </a:r>
            <a:r>
              <a:rPr lang="en" sz="1500" dirty="0" err="1"/>
              <a:t>FD.io</a:t>
            </a:r>
            <a:r>
              <a:rPr lang="en" sz="1500" dirty="0"/>
              <a:t> User</a:t>
            </a:r>
          </a:p>
          <a:p>
            <a:pPr marL="685800" lvl="1" indent="-260350">
              <a:buSzPts val="1500"/>
            </a:pPr>
            <a:r>
              <a:rPr lang="en" sz="1500" dirty="0"/>
              <a:t>Under development from China Mobile, Huawei, Verizon</a:t>
            </a:r>
          </a:p>
          <a:p>
            <a:pPr marL="228600" indent="-260350">
              <a:buSzPts val="1500"/>
            </a:pPr>
            <a:r>
              <a:rPr lang="en" sz="1600" dirty="0"/>
              <a:t>LFN Enterprise Messaging</a:t>
            </a:r>
          </a:p>
          <a:p>
            <a:pPr marL="685800" lvl="1" indent="-260350">
              <a:buSzPts val="1500"/>
            </a:pPr>
            <a:r>
              <a:rPr lang="en" sz="1500" dirty="0"/>
              <a:t>TBD</a:t>
            </a:r>
          </a:p>
          <a:p>
            <a:pPr marL="228600" indent="-260350">
              <a:buSzPts val="1500"/>
            </a:pPr>
            <a:r>
              <a:rPr lang="en" sz="1600" dirty="0"/>
              <a:t>To be completed and ratified on LFN July Board Meeting</a:t>
            </a:r>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33"/>
        <p:cNvGrpSpPr/>
        <p:nvPr/>
      </p:nvGrpSpPr>
      <p:grpSpPr>
        <a:xfrm>
          <a:off x="0" y="0"/>
          <a:ext cx="0" cy="0"/>
          <a:chOff x="0" y="0"/>
          <a:chExt cx="0" cy="0"/>
        </a:xfrm>
      </p:grpSpPr>
      <p:sp>
        <p:nvSpPr>
          <p:cNvPr id="634" name="Google Shape;634;p91"/>
          <p:cNvSpPr txBox="1">
            <a:spLocks noGrp="1"/>
          </p:cNvSpPr>
          <p:nvPr>
            <p:ph type="title"/>
          </p:nvPr>
        </p:nvSpPr>
        <p:spPr>
          <a:xfrm>
            <a:off x="468630" y="273844"/>
            <a:ext cx="8200500" cy="701700"/>
          </a:xfrm>
          <a:prstGeom prst="rect">
            <a:avLst/>
          </a:prstGeom>
          <a:noFill/>
          <a:ln>
            <a:noFill/>
          </a:ln>
        </p:spPr>
        <p:txBody>
          <a:bodyPr spcFirstLastPara="1" wrap="square" lIns="68575" tIns="34275" rIns="68575" bIns="34275" anchor="ctr" anchorCtr="0">
            <a:noAutofit/>
          </a:bodyPr>
          <a:lstStyle/>
          <a:p>
            <a:pPr marL="0" marR="0" lvl="0" indent="0" algn="l" rtl="0">
              <a:lnSpc>
                <a:spcPct val="90000"/>
              </a:lnSpc>
              <a:spcBef>
                <a:spcPts val="0"/>
              </a:spcBef>
              <a:spcAft>
                <a:spcPts val="0"/>
              </a:spcAft>
              <a:buClr>
                <a:srgbClr val="168FDF"/>
              </a:buClr>
              <a:buSzPts val="2000"/>
              <a:buFont typeface="Gill Sans"/>
              <a:buNone/>
            </a:pPr>
            <a:r>
              <a:rPr lang="en" sz="2400"/>
              <a:t>LFN Messaging Working Group</a:t>
            </a:r>
            <a:endParaRPr sz="1100"/>
          </a:p>
        </p:txBody>
      </p:sp>
      <p:sp>
        <p:nvSpPr>
          <p:cNvPr id="635" name="Google Shape;635;p91"/>
          <p:cNvSpPr txBox="1">
            <a:spLocks noGrp="1"/>
          </p:cNvSpPr>
          <p:nvPr>
            <p:ph type="body" idx="1"/>
          </p:nvPr>
        </p:nvSpPr>
        <p:spPr>
          <a:xfrm>
            <a:off x="468630" y="867137"/>
            <a:ext cx="7282715" cy="3263400"/>
          </a:xfrm>
          <a:prstGeom prst="rect">
            <a:avLst/>
          </a:prstGeom>
          <a:noFill/>
          <a:ln>
            <a:noFill/>
          </a:ln>
        </p:spPr>
        <p:txBody>
          <a:bodyPr spcFirstLastPara="1" wrap="square" lIns="68575" tIns="34275" rIns="68575" bIns="34275" anchor="t" anchorCtr="0">
            <a:noAutofit/>
          </a:bodyPr>
          <a:lstStyle/>
          <a:p>
            <a:pPr marL="381000" lvl="0" indent="-393700" algn="l" rtl="0">
              <a:lnSpc>
                <a:spcPct val="100000"/>
              </a:lnSpc>
              <a:spcBef>
                <a:spcPts val="800"/>
              </a:spcBef>
              <a:spcAft>
                <a:spcPts val="0"/>
              </a:spcAft>
              <a:buSzPts val="3000"/>
              <a:buChar char="›"/>
            </a:pPr>
            <a:r>
              <a:rPr lang="en" sz="2000" b="1" dirty="0"/>
              <a:t>Join us!</a:t>
            </a:r>
            <a:endParaRPr sz="2000" b="1" dirty="0"/>
          </a:p>
          <a:p>
            <a:pPr marL="381000" lvl="0" indent="-393700" algn="l" rtl="0">
              <a:lnSpc>
                <a:spcPct val="100000"/>
              </a:lnSpc>
              <a:spcBef>
                <a:spcPts val="800"/>
              </a:spcBef>
              <a:spcAft>
                <a:spcPts val="0"/>
              </a:spcAft>
              <a:buSzPts val="3000"/>
              <a:buChar char="›"/>
            </a:pPr>
            <a:r>
              <a:rPr lang="en" sz="2000" dirty="0"/>
              <a:t>Fridays, 7:00 – 8:00 AM PT </a:t>
            </a:r>
            <a:endParaRPr sz="2000" dirty="0"/>
          </a:p>
          <a:p>
            <a:pPr marL="381000" lvl="0" indent="-393700" algn="l" rtl="0">
              <a:lnSpc>
                <a:spcPct val="100000"/>
              </a:lnSpc>
              <a:spcBef>
                <a:spcPts val="800"/>
              </a:spcBef>
              <a:spcAft>
                <a:spcPts val="0"/>
              </a:spcAft>
              <a:buSzPts val="3000"/>
              <a:buChar char="›"/>
            </a:pPr>
            <a:r>
              <a:rPr lang="en" sz="2000" dirty="0"/>
              <a:t>Meeting weekly until complete</a:t>
            </a:r>
            <a:endParaRPr sz="2000" dirty="0"/>
          </a:p>
          <a:p>
            <a:pPr marL="381000" lvl="0" indent="-393700" algn="l" rtl="0">
              <a:lnSpc>
                <a:spcPct val="100000"/>
              </a:lnSpc>
              <a:spcBef>
                <a:spcPts val="800"/>
              </a:spcBef>
              <a:spcAft>
                <a:spcPts val="0"/>
              </a:spcAft>
              <a:buSzPts val="3000"/>
              <a:buChar char="›"/>
            </a:pPr>
            <a:r>
              <a:rPr lang="en" sz="2000" dirty="0"/>
              <a:t>Email </a:t>
            </a:r>
            <a:r>
              <a:rPr lang="en" sz="2000" u="sng" dirty="0">
                <a:solidFill>
                  <a:schemeClr val="hlink"/>
                </a:solidFill>
                <a:hlinkClick r:id="rId3"/>
              </a:rPr>
              <a:t>bwick@linuxfoundation.org</a:t>
            </a:r>
            <a:r>
              <a:rPr lang="en" sz="2000" dirty="0"/>
              <a:t> for meeting invite</a:t>
            </a:r>
          </a:p>
          <a:p>
            <a:pPr marL="381000" lvl="0" indent="-393700" algn="l" rtl="0">
              <a:lnSpc>
                <a:spcPct val="100000"/>
              </a:lnSpc>
              <a:spcBef>
                <a:spcPts val="800"/>
              </a:spcBef>
              <a:spcAft>
                <a:spcPts val="0"/>
              </a:spcAft>
              <a:buSzPts val="3000"/>
              <a:buChar char="›"/>
            </a:pPr>
            <a:r>
              <a:rPr lang="en" sz="2000" dirty="0"/>
              <a:t>This Friday’s meeting may need a different time </a:t>
            </a:r>
            <a:endParaRPr sz="2000" dirty="0"/>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39"/>
        <p:cNvGrpSpPr/>
        <p:nvPr/>
      </p:nvGrpSpPr>
      <p:grpSpPr>
        <a:xfrm>
          <a:off x="0" y="0"/>
          <a:ext cx="0" cy="0"/>
          <a:chOff x="0" y="0"/>
          <a:chExt cx="0" cy="0"/>
        </a:xfrm>
      </p:grpSpPr>
      <p:sp>
        <p:nvSpPr>
          <p:cNvPr id="640" name="Google Shape;640;p92"/>
          <p:cNvSpPr txBox="1">
            <a:spLocks noGrp="1"/>
          </p:cNvSpPr>
          <p:nvPr>
            <p:ph type="title"/>
          </p:nvPr>
        </p:nvSpPr>
        <p:spPr>
          <a:xfrm>
            <a:off x="457200" y="1835944"/>
            <a:ext cx="8229600" cy="994275"/>
          </a:xfrm>
          <a:prstGeom prst="rect">
            <a:avLst/>
          </a:prstGeom>
          <a:noFill/>
          <a:ln>
            <a:noFill/>
          </a:ln>
        </p:spPr>
        <p:txBody>
          <a:bodyPr spcFirstLastPara="1" wrap="square" lIns="68575" tIns="34275" rIns="68575" bIns="34275" anchor="ctr" anchorCtr="0">
            <a:noAutofit/>
          </a:bodyPr>
          <a:lstStyle/>
          <a:p>
            <a:r>
              <a:rPr lang="en-US" sz="2400" dirty="0"/>
              <a:t>LFN Marketing Strategy Review</a:t>
            </a:r>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33"/>
        <p:cNvGrpSpPr/>
        <p:nvPr/>
      </p:nvGrpSpPr>
      <p:grpSpPr>
        <a:xfrm>
          <a:off x="0" y="0"/>
          <a:ext cx="0" cy="0"/>
          <a:chOff x="0" y="0"/>
          <a:chExt cx="0" cy="0"/>
        </a:xfrm>
      </p:grpSpPr>
      <p:sp>
        <p:nvSpPr>
          <p:cNvPr id="634" name="Google Shape;634;p91"/>
          <p:cNvSpPr txBox="1">
            <a:spLocks noGrp="1"/>
          </p:cNvSpPr>
          <p:nvPr>
            <p:ph type="title"/>
          </p:nvPr>
        </p:nvSpPr>
        <p:spPr>
          <a:xfrm>
            <a:off x="468630" y="273844"/>
            <a:ext cx="8200500" cy="701700"/>
          </a:xfrm>
          <a:prstGeom prst="rect">
            <a:avLst/>
          </a:prstGeom>
          <a:noFill/>
          <a:ln>
            <a:noFill/>
          </a:ln>
        </p:spPr>
        <p:txBody>
          <a:bodyPr spcFirstLastPara="1" wrap="square" lIns="68575" tIns="34275" rIns="68575" bIns="34275" anchor="ctr" anchorCtr="0">
            <a:noAutofit/>
          </a:bodyPr>
          <a:lstStyle/>
          <a:p>
            <a:pPr lvl="0"/>
            <a:r>
              <a:rPr lang="en" sz="2400" dirty="0"/>
              <a:t>2021 LFN Marketing Strategy</a:t>
            </a:r>
            <a:endParaRPr sz="1100" dirty="0"/>
          </a:p>
        </p:txBody>
      </p:sp>
      <p:sp>
        <p:nvSpPr>
          <p:cNvPr id="635" name="Google Shape;635;p91"/>
          <p:cNvSpPr txBox="1">
            <a:spLocks noGrp="1"/>
          </p:cNvSpPr>
          <p:nvPr>
            <p:ph type="body" idx="1"/>
          </p:nvPr>
        </p:nvSpPr>
        <p:spPr>
          <a:xfrm>
            <a:off x="468630" y="867137"/>
            <a:ext cx="7282715" cy="3263400"/>
          </a:xfrm>
          <a:prstGeom prst="rect">
            <a:avLst/>
          </a:prstGeom>
          <a:noFill/>
          <a:ln>
            <a:noFill/>
          </a:ln>
        </p:spPr>
        <p:txBody>
          <a:bodyPr spcFirstLastPara="1" wrap="square" lIns="68575" tIns="34275" rIns="68575" bIns="34275" anchor="t" anchorCtr="0">
            <a:noAutofit/>
          </a:bodyPr>
          <a:lstStyle/>
          <a:p>
            <a:pPr lvl="0" indent="-336550">
              <a:buSzPts val="1700"/>
            </a:pPr>
            <a:r>
              <a:rPr lang="en-US" sz="2000" dirty="0"/>
              <a:t>Drive deployment of LFN technologies by developing and telling compelling stories about users and successes</a:t>
            </a:r>
          </a:p>
          <a:p>
            <a:pPr lvl="0" indent="-336550">
              <a:buSzPts val="1700"/>
            </a:pPr>
            <a:r>
              <a:rPr lang="en-US" sz="2000" dirty="0"/>
              <a:t>Increase developer engagement by collaborating with the technical community through community events, major trade shows, and DDFs/</a:t>
            </a:r>
            <a:r>
              <a:rPr lang="en-US" sz="2000" dirty="0" err="1"/>
              <a:t>Plugfests</a:t>
            </a:r>
            <a:endParaRPr lang="en-US" sz="2000" dirty="0"/>
          </a:p>
          <a:p>
            <a:pPr lvl="0" indent="-336550">
              <a:buSzPts val="1700"/>
            </a:pPr>
            <a:r>
              <a:rPr lang="en-US" sz="2000" dirty="0"/>
              <a:t>Position LFN as a thought leader and integration point in the evolution of the ecosystem, including VNF compliance, DevOps and automation processes, cloud native NFV, and 5G/Edge/IoT</a:t>
            </a:r>
            <a:endParaRPr lang="en-US" sz="3200" dirty="0"/>
          </a:p>
        </p:txBody>
      </p:sp>
    </p:spTree>
    <p:extLst>
      <p:ext uri="{BB962C8B-B14F-4D97-AF65-F5344CB8AC3E}">
        <p14:creationId xmlns:p14="http://schemas.microsoft.com/office/powerpoint/2010/main" val="3834820443"/>
      </p:ext>
    </p:extLst>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33"/>
        <p:cNvGrpSpPr/>
        <p:nvPr/>
      </p:nvGrpSpPr>
      <p:grpSpPr>
        <a:xfrm>
          <a:off x="0" y="0"/>
          <a:ext cx="0" cy="0"/>
          <a:chOff x="0" y="0"/>
          <a:chExt cx="0" cy="0"/>
        </a:xfrm>
      </p:grpSpPr>
      <p:sp>
        <p:nvSpPr>
          <p:cNvPr id="634" name="Google Shape;634;p91"/>
          <p:cNvSpPr txBox="1">
            <a:spLocks noGrp="1"/>
          </p:cNvSpPr>
          <p:nvPr>
            <p:ph type="title"/>
          </p:nvPr>
        </p:nvSpPr>
        <p:spPr>
          <a:xfrm>
            <a:off x="468630" y="273844"/>
            <a:ext cx="8200500" cy="701700"/>
          </a:xfrm>
          <a:prstGeom prst="rect">
            <a:avLst/>
          </a:prstGeom>
          <a:noFill/>
          <a:ln>
            <a:noFill/>
          </a:ln>
        </p:spPr>
        <p:txBody>
          <a:bodyPr spcFirstLastPara="1" wrap="square" lIns="68575" tIns="34275" rIns="68575" bIns="34275" anchor="ctr" anchorCtr="0">
            <a:noAutofit/>
          </a:bodyPr>
          <a:lstStyle/>
          <a:p>
            <a:pPr lvl="0"/>
            <a:r>
              <a:rPr lang="en" sz="2400" dirty="0"/>
              <a:t>2021 MAC Objectives </a:t>
            </a:r>
            <a:endParaRPr sz="1100" dirty="0"/>
          </a:p>
        </p:txBody>
      </p:sp>
      <p:sp>
        <p:nvSpPr>
          <p:cNvPr id="635" name="Google Shape;635;p91"/>
          <p:cNvSpPr txBox="1">
            <a:spLocks noGrp="1"/>
          </p:cNvSpPr>
          <p:nvPr>
            <p:ph type="body" idx="1"/>
          </p:nvPr>
        </p:nvSpPr>
        <p:spPr>
          <a:xfrm>
            <a:off x="468630" y="867137"/>
            <a:ext cx="7282715" cy="3263400"/>
          </a:xfrm>
          <a:prstGeom prst="rect">
            <a:avLst/>
          </a:prstGeom>
          <a:noFill/>
          <a:ln>
            <a:noFill/>
          </a:ln>
        </p:spPr>
        <p:txBody>
          <a:bodyPr spcFirstLastPara="1" wrap="square" lIns="68575" tIns="34275" rIns="68575" bIns="34275" anchor="t" anchorCtr="0">
            <a:noAutofit/>
          </a:bodyPr>
          <a:lstStyle/>
          <a:p>
            <a:pPr lvl="0" indent="-336550">
              <a:buClr>
                <a:schemeClr val="hlink"/>
              </a:buClr>
              <a:buSzPts val="1700"/>
            </a:pPr>
            <a:r>
              <a:rPr lang="en-US" sz="2000" b="1" dirty="0"/>
              <a:t>Digital Marketing:</a:t>
            </a:r>
            <a:r>
              <a:rPr lang="en-US" sz="2000" dirty="0"/>
              <a:t> Extend digital marketing to reach new audiences and move from “awareness” to “preference”. </a:t>
            </a:r>
          </a:p>
          <a:p>
            <a:pPr lvl="0" indent="-336550">
              <a:buClr>
                <a:schemeClr val="hlink"/>
              </a:buClr>
              <a:buSzPts val="1700"/>
            </a:pPr>
            <a:r>
              <a:rPr lang="en-US" sz="2000" b="1" dirty="0"/>
              <a:t>Content:</a:t>
            </a:r>
            <a:r>
              <a:rPr lang="en-US" sz="2000" dirty="0"/>
              <a:t> Work closely with community to develop content in tandem with with major initiatives (e.g. </a:t>
            </a:r>
            <a:r>
              <a:rPr lang="en-US" sz="2000" dirty="0" err="1"/>
              <a:t>Anuket</a:t>
            </a:r>
            <a:r>
              <a:rPr lang="en-US" sz="2000" dirty="0"/>
              <a:t> launch, TAC &amp; EUG Whitepapers, End User Case Studies, Developer features.)</a:t>
            </a:r>
          </a:p>
          <a:p>
            <a:pPr lvl="0" indent="-336550">
              <a:buClr>
                <a:schemeClr val="hlink"/>
              </a:buClr>
              <a:buSzPts val="1700"/>
            </a:pPr>
            <a:r>
              <a:rPr lang="en-US" sz="2000" b="1" dirty="0"/>
              <a:t>PR/AR:</a:t>
            </a:r>
            <a:r>
              <a:rPr lang="en-US" sz="2000" dirty="0"/>
              <a:t> Continue to evolve our narrative to showcase expansion/integration across ecosystem, e.g., 5G, Cloud Native, Edge, and revisit analyst landscape.</a:t>
            </a:r>
          </a:p>
          <a:p>
            <a:pPr lvl="0" indent="-336550">
              <a:buClr>
                <a:schemeClr val="hlink"/>
              </a:buClr>
              <a:buSzPts val="1700"/>
            </a:pPr>
            <a:r>
              <a:rPr lang="en-US" sz="2000" b="1" dirty="0"/>
              <a:t>Events:</a:t>
            </a:r>
            <a:r>
              <a:rPr lang="en-US" sz="2000" dirty="0"/>
              <a:t> Maintain technical event cadence, continue to evolve virtual offerings, and explore physical/hybrid events in 2H2021.</a:t>
            </a:r>
            <a:endParaRPr lang="en-US" sz="2800" dirty="0"/>
          </a:p>
        </p:txBody>
      </p:sp>
    </p:spTree>
    <p:extLst>
      <p:ext uri="{BB962C8B-B14F-4D97-AF65-F5344CB8AC3E}">
        <p14:creationId xmlns:p14="http://schemas.microsoft.com/office/powerpoint/2010/main" val="1213236715"/>
      </p:ext>
    </p:extLst>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33"/>
        <p:cNvGrpSpPr/>
        <p:nvPr/>
      </p:nvGrpSpPr>
      <p:grpSpPr>
        <a:xfrm>
          <a:off x="0" y="0"/>
          <a:ext cx="0" cy="0"/>
          <a:chOff x="0" y="0"/>
          <a:chExt cx="0" cy="0"/>
        </a:xfrm>
      </p:grpSpPr>
      <p:sp>
        <p:nvSpPr>
          <p:cNvPr id="634" name="Google Shape;634;p91"/>
          <p:cNvSpPr txBox="1">
            <a:spLocks noGrp="1"/>
          </p:cNvSpPr>
          <p:nvPr>
            <p:ph type="title"/>
          </p:nvPr>
        </p:nvSpPr>
        <p:spPr>
          <a:xfrm>
            <a:off x="468630" y="273844"/>
            <a:ext cx="8200500" cy="701700"/>
          </a:xfrm>
          <a:prstGeom prst="rect">
            <a:avLst/>
          </a:prstGeom>
          <a:noFill/>
          <a:ln>
            <a:noFill/>
          </a:ln>
        </p:spPr>
        <p:txBody>
          <a:bodyPr spcFirstLastPara="1" wrap="square" lIns="68575" tIns="34275" rIns="68575" bIns="34275" anchor="ctr" anchorCtr="0">
            <a:noAutofit/>
          </a:bodyPr>
          <a:lstStyle/>
          <a:p>
            <a:pPr lvl="0"/>
            <a:r>
              <a:rPr lang="en" sz="2400" dirty="0"/>
              <a:t>2021 MAC Objectives </a:t>
            </a:r>
            <a:endParaRPr sz="1100" dirty="0"/>
          </a:p>
        </p:txBody>
      </p:sp>
      <p:sp>
        <p:nvSpPr>
          <p:cNvPr id="635" name="Google Shape;635;p91"/>
          <p:cNvSpPr txBox="1">
            <a:spLocks noGrp="1"/>
          </p:cNvSpPr>
          <p:nvPr>
            <p:ph type="body" idx="1"/>
          </p:nvPr>
        </p:nvSpPr>
        <p:spPr>
          <a:xfrm>
            <a:off x="468630" y="867137"/>
            <a:ext cx="7282715" cy="4110380"/>
          </a:xfrm>
          <a:prstGeom prst="rect">
            <a:avLst/>
          </a:prstGeom>
          <a:noFill/>
          <a:ln>
            <a:noFill/>
          </a:ln>
        </p:spPr>
        <p:txBody>
          <a:bodyPr spcFirstLastPara="1" wrap="square" lIns="68575" tIns="34275" rIns="68575" bIns="34275" anchor="t" anchorCtr="0">
            <a:noAutofit/>
          </a:bodyPr>
          <a:lstStyle/>
          <a:p>
            <a:pPr lvl="0" indent="-336550">
              <a:buClr>
                <a:schemeClr val="hlink"/>
              </a:buClr>
              <a:buSzPts val="1700"/>
            </a:pPr>
            <a:r>
              <a:rPr lang="en-US" sz="1600" dirty="0"/>
              <a:t>Any changes needed?</a:t>
            </a:r>
          </a:p>
          <a:p>
            <a:pPr>
              <a:buClr>
                <a:schemeClr val="hlink"/>
              </a:buClr>
              <a:buFont typeface="Open Sans"/>
              <a:buChar char="›"/>
            </a:pPr>
            <a:r>
              <a:rPr lang="en-US" sz="1500" dirty="0"/>
              <a:t>3 current campaigns (5G, Cloud Native, Edge)</a:t>
            </a:r>
          </a:p>
          <a:p>
            <a:pPr lvl="1">
              <a:buClr>
                <a:schemeClr val="hlink"/>
              </a:buClr>
              <a:buFont typeface="Open Sans"/>
              <a:buChar char="›"/>
            </a:pPr>
            <a:r>
              <a:rPr lang="en-US" sz="1500" dirty="0"/>
              <a:t>Need to review/update landing pages and Intro Guides</a:t>
            </a:r>
          </a:p>
          <a:p>
            <a:pPr lvl="1">
              <a:buClr>
                <a:schemeClr val="hlink"/>
              </a:buClr>
              <a:buFont typeface="Open Sans"/>
              <a:buChar char="›"/>
            </a:pPr>
            <a:r>
              <a:rPr lang="en-US" sz="1500" dirty="0"/>
              <a:t>Revive and push campaigns </a:t>
            </a:r>
          </a:p>
          <a:p>
            <a:pPr lvl="0">
              <a:buClr>
                <a:schemeClr val="hlink"/>
              </a:buClr>
            </a:pPr>
            <a:r>
              <a:rPr lang="en-US" sz="1500" dirty="0"/>
              <a:t>Mid-year check in approaching</a:t>
            </a:r>
          </a:p>
          <a:p>
            <a:pPr>
              <a:buClr>
                <a:schemeClr val="hlink"/>
              </a:buClr>
              <a:buFont typeface="Open Sans"/>
              <a:buChar char="›"/>
            </a:pPr>
            <a:r>
              <a:rPr lang="en-US" sz="1500" dirty="0"/>
              <a:t>2H2021</a:t>
            </a:r>
          </a:p>
          <a:p>
            <a:pPr lvl="1">
              <a:buClr>
                <a:schemeClr val="hlink"/>
              </a:buClr>
              <a:buFont typeface="Open Sans"/>
              <a:buChar char="›"/>
            </a:pPr>
            <a:r>
              <a:rPr lang="en-US" sz="1500" dirty="0"/>
              <a:t>Compile Q1 + Q2 KPIs / Adjust as needed</a:t>
            </a:r>
          </a:p>
          <a:p>
            <a:pPr lvl="1">
              <a:buClr>
                <a:schemeClr val="hlink"/>
              </a:buClr>
              <a:buFont typeface="Open Sans"/>
              <a:buChar char="›"/>
            </a:pPr>
            <a:r>
              <a:rPr lang="en-US" sz="1500" dirty="0"/>
              <a:t>Incorporate new messaging</a:t>
            </a:r>
          </a:p>
          <a:p>
            <a:pPr lvl="1">
              <a:buClr>
                <a:schemeClr val="hlink"/>
              </a:buClr>
              <a:buFont typeface="Open Sans"/>
              <a:buChar char="›"/>
            </a:pPr>
            <a:r>
              <a:rPr lang="en-US" sz="1500" dirty="0"/>
              <a:t>Align with with LFN </a:t>
            </a:r>
            <a:r>
              <a:rPr lang="en-US" sz="1500" dirty="0" err="1"/>
              <a:t>proejcts</a:t>
            </a:r>
            <a:r>
              <a:rPr lang="en-US" sz="1500" dirty="0"/>
              <a:t> (</a:t>
            </a:r>
            <a:r>
              <a:rPr lang="en-US" sz="1500" dirty="0" err="1"/>
              <a:t>Anuket</a:t>
            </a:r>
            <a:r>
              <a:rPr lang="en-US" sz="1500" dirty="0"/>
              <a:t>, ODIM, </a:t>
            </a:r>
            <a:r>
              <a:rPr lang="en-US" sz="1500" dirty="0" err="1"/>
              <a:t>XGVela</a:t>
            </a:r>
            <a:r>
              <a:rPr lang="en-US" sz="1500" dirty="0"/>
              <a:t>) &amp; initiatives (5G SBP)</a:t>
            </a:r>
          </a:p>
          <a:p>
            <a:pPr lvl="1">
              <a:buClr>
                <a:schemeClr val="hlink"/>
              </a:buClr>
              <a:buFont typeface="Open Sans"/>
              <a:buChar char="›"/>
            </a:pPr>
            <a:r>
              <a:rPr lang="en-US" sz="1500" dirty="0"/>
              <a:t>New freelance writing resource secured (ready to create content)</a:t>
            </a:r>
          </a:p>
          <a:p>
            <a:pPr lvl="1">
              <a:buClr>
                <a:schemeClr val="hlink"/>
              </a:buClr>
              <a:buFont typeface="Open Sans"/>
              <a:buChar char="›"/>
            </a:pPr>
            <a:r>
              <a:rPr lang="en-US" sz="1500" dirty="0"/>
              <a:t>Build content around proof points</a:t>
            </a:r>
          </a:p>
          <a:p>
            <a:pPr lvl="1">
              <a:buClr>
                <a:schemeClr val="hlink"/>
              </a:buClr>
              <a:buFont typeface="Open Sans"/>
              <a:buChar char="›"/>
            </a:pPr>
            <a:r>
              <a:rPr lang="en-US" sz="1500" dirty="0"/>
              <a:t>Execute multi-channel distribution and cross-promotion </a:t>
            </a:r>
          </a:p>
        </p:txBody>
      </p:sp>
    </p:spTree>
    <p:extLst>
      <p:ext uri="{BB962C8B-B14F-4D97-AF65-F5344CB8AC3E}">
        <p14:creationId xmlns:p14="http://schemas.microsoft.com/office/powerpoint/2010/main" val="666523271"/>
      </p:ext>
    </p:extLst>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730"/>
        <p:cNvGrpSpPr/>
        <p:nvPr/>
      </p:nvGrpSpPr>
      <p:grpSpPr>
        <a:xfrm>
          <a:off x="0" y="0"/>
          <a:ext cx="0" cy="0"/>
          <a:chOff x="0" y="0"/>
          <a:chExt cx="0" cy="0"/>
        </a:xfrm>
      </p:grpSpPr>
      <p:sp>
        <p:nvSpPr>
          <p:cNvPr id="731" name="Google Shape;731;p96"/>
          <p:cNvSpPr txBox="1">
            <a:spLocks noGrp="1"/>
          </p:cNvSpPr>
          <p:nvPr>
            <p:ph type="title"/>
          </p:nvPr>
        </p:nvSpPr>
        <p:spPr>
          <a:xfrm>
            <a:off x="457200" y="1835944"/>
            <a:ext cx="8229600" cy="994275"/>
          </a:xfrm>
          <a:prstGeom prst="rect">
            <a:avLst/>
          </a:prstGeom>
          <a:noFill/>
          <a:ln>
            <a:noFill/>
          </a:ln>
        </p:spPr>
        <p:txBody>
          <a:bodyPr spcFirstLastPara="1" wrap="square" lIns="68575" tIns="34275" rIns="68575" bIns="34275" anchor="ctr" anchorCtr="0">
            <a:noAutofit/>
          </a:bodyPr>
          <a:lstStyle/>
          <a:p>
            <a:r>
              <a:rPr lang="en-US" sz="2400" dirty="0"/>
              <a:t>LFN Project Marketing Priorities Review</a:t>
            </a:r>
          </a:p>
        </p:txBody>
      </p:sp>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19</a:t>
            </a:fld>
            <a:endParaRPr lang="en-US" dirty="0"/>
          </a:p>
        </p:txBody>
      </p:sp>
      <p:sp>
        <p:nvSpPr>
          <p:cNvPr id="3" name="Title 2"/>
          <p:cNvSpPr>
            <a:spLocks noGrp="1"/>
          </p:cNvSpPr>
          <p:nvPr>
            <p:ph type="title"/>
          </p:nvPr>
        </p:nvSpPr>
        <p:spPr/>
        <p:txBody>
          <a:bodyPr>
            <a:normAutofit fontScale="90000"/>
          </a:bodyPr>
          <a:lstStyle/>
          <a:p>
            <a:r>
              <a:rPr lang="en-US" dirty="0">
                <a:solidFill>
                  <a:schemeClr val="bg1"/>
                </a:solidFill>
              </a:rPr>
              <a:t>ONAP Marketing Priorities 2021 v2.2</a:t>
            </a:r>
          </a:p>
        </p:txBody>
      </p:sp>
      <p:sp>
        <p:nvSpPr>
          <p:cNvPr id="4" name="Text Placeholder 3"/>
          <p:cNvSpPr>
            <a:spLocks noGrp="1"/>
          </p:cNvSpPr>
          <p:nvPr>
            <p:ph type="body" sz="quarter" idx="10"/>
          </p:nvPr>
        </p:nvSpPr>
        <p:spPr/>
        <p:txBody>
          <a:bodyPr>
            <a:normAutofit fontScale="85000" lnSpcReduction="20000"/>
          </a:bodyPr>
          <a:lstStyle/>
          <a:p>
            <a:r>
              <a:rPr lang="en-US" sz="1500" dirty="0"/>
              <a:t>Promote what has already been developed in ONAP</a:t>
            </a:r>
          </a:p>
          <a:p>
            <a:r>
              <a:rPr lang="en-US" sz="1500" dirty="0"/>
              <a:t>Current Deployments (what can be disclosed)</a:t>
            </a:r>
          </a:p>
          <a:p>
            <a:r>
              <a:rPr lang="en-US" sz="1500" dirty="0"/>
              <a:t>Highlight breadth of use cases and new use cases</a:t>
            </a:r>
          </a:p>
          <a:p>
            <a:pPr lvl="1"/>
            <a:r>
              <a:rPr lang="en-US" sz="1200" dirty="0"/>
              <a:t>5G E2E slicing – RAN, Transport, Core</a:t>
            </a:r>
          </a:p>
          <a:p>
            <a:pPr lvl="1"/>
            <a:r>
              <a:rPr lang="en-US" sz="1200" dirty="0"/>
              <a:t>5G Super blueprint – Orchestrating a truly open 5G network</a:t>
            </a:r>
          </a:p>
          <a:p>
            <a:pPr lvl="1"/>
            <a:r>
              <a:rPr lang="en-US" sz="1200" dirty="0"/>
              <a:t>Enterprise – Leveraging ONAP proven automation capabilities beyond the Network domain</a:t>
            </a:r>
          </a:p>
          <a:p>
            <a:r>
              <a:rPr lang="en-US" sz="1500" dirty="0"/>
              <a:t>ONAP deployment readiness for operational networks – Modularity, Security, HA, Integration with existing assets</a:t>
            </a:r>
          </a:p>
          <a:p>
            <a:r>
              <a:rPr lang="en-US" sz="1500" dirty="0"/>
              <a:t>Cloud Native Journey</a:t>
            </a:r>
          </a:p>
          <a:p>
            <a:pPr lvl="1"/>
            <a:r>
              <a:rPr lang="en-US" sz="1200" dirty="0"/>
              <a:t>Integration with K8S while providing added value by orchestrating services across PNF/VNF/CNF</a:t>
            </a:r>
          </a:p>
          <a:p>
            <a:pPr lvl="1"/>
            <a:r>
              <a:rPr lang="en-US" sz="1200" dirty="0"/>
              <a:t>Enabling new use cases (e.g. 5G Super Blueprint, Edge automation)</a:t>
            </a:r>
          </a:p>
          <a:p>
            <a:pPr lvl="1"/>
            <a:r>
              <a:rPr lang="en-US" sz="1200" dirty="0"/>
              <a:t>Working in lock step with the CNCF (CNF-WG and CNCF-TUG)</a:t>
            </a:r>
          </a:p>
          <a:p>
            <a:r>
              <a:rPr lang="en-US" sz="1500" dirty="0"/>
              <a:t>Working as a part of the larger open source ecosystem</a:t>
            </a:r>
          </a:p>
          <a:p>
            <a:pPr lvl="1"/>
            <a:r>
              <a:rPr lang="en-US" sz="1200" dirty="0"/>
              <a:t>Upstream and downstream integrations (ODL, OpenStack, K8S, Anuket, Akraino…)</a:t>
            </a:r>
          </a:p>
          <a:p>
            <a:pPr lvl="1"/>
            <a:r>
              <a:rPr lang="en-US" sz="1200" dirty="0"/>
              <a:t>ONAP playing a key part in open RAN (used by the O-RAN-SC SMO)</a:t>
            </a:r>
          </a:p>
          <a:p>
            <a:pPr lvl="1"/>
            <a:r>
              <a:rPr lang="en-US" sz="1200" dirty="0"/>
              <a:t>Standard alignment (3GPP, ETSI, GSMA, MEF, TMF, O-RAN Alliance)</a:t>
            </a:r>
          </a:p>
          <a:p>
            <a:r>
              <a:rPr lang="en-US" sz="1500" dirty="0"/>
              <a:t>Continued evolution to leverage emerging technologies (on-going development work)</a:t>
            </a:r>
          </a:p>
          <a:p>
            <a:pPr lvl="1"/>
            <a:r>
              <a:rPr lang="en-US" sz="1200" dirty="0"/>
              <a:t>Intent Based Networking. A major step  towards autonomous networks, for operator and enterprise use cases</a:t>
            </a:r>
          </a:p>
          <a:p>
            <a:pPr lvl="1"/>
            <a:r>
              <a:rPr lang="en-US" sz="1200" dirty="0"/>
              <a:t>Integration with XGVela for 5G use cases</a:t>
            </a:r>
          </a:p>
          <a:p>
            <a:pPr lvl="1"/>
            <a:endParaRPr lang="en-US" sz="1200" dirty="0"/>
          </a:p>
        </p:txBody>
      </p:sp>
    </p:spTree>
    <p:extLst>
      <p:ext uri="{BB962C8B-B14F-4D97-AF65-F5344CB8AC3E}">
        <p14:creationId xmlns:p14="http://schemas.microsoft.com/office/powerpoint/2010/main" val="458256911"/>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4"/>
        <p:cNvGrpSpPr/>
        <p:nvPr/>
      </p:nvGrpSpPr>
      <p:grpSpPr>
        <a:xfrm>
          <a:off x="0" y="0"/>
          <a:ext cx="0" cy="0"/>
          <a:chOff x="0" y="0"/>
          <a:chExt cx="0" cy="0"/>
        </a:xfrm>
      </p:grpSpPr>
      <p:sp>
        <p:nvSpPr>
          <p:cNvPr id="535" name="Google Shape;535;p80"/>
          <p:cNvSpPr txBox="1">
            <a:spLocks noGrp="1"/>
          </p:cNvSpPr>
          <p:nvPr>
            <p:ph type="title"/>
          </p:nvPr>
        </p:nvSpPr>
        <p:spPr>
          <a:xfrm>
            <a:off x="468630" y="273844"/>
            <a:ext cx="8200200" cy="7017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SzPts val="2700"/>
              <a:buNone/>
            </a:pPr>
            <a:r>
              <a:rPr lang="en" sz="2400"/>
              <a:t>Antitrust Compliance Notice</a:t>
            </a:r>
            <a:endParaRPr sz="2400"/>
          </a:p>
        </p:txBody>
      </p:sp>
      <p:sp>
        <p:nvSpPr>
          <p:cNvPr id="536" name="Google Shape;536;p80"/>
          <p:cNvSpPr txBox="1">
            <a:spLocks noGrp="1"/>
          </p:cNvSpPr>
          <p:nvPr>
            <p:ph type="body" idx="1"/>
          </p:nvPr>
        </p:nvSpPr>
        <p:spPr>
          <a:xfrm>
            <a:off x="471905" y="831666"/>
            <a:ext cx="8200200" cy="3263400"/>
          </a:xfrm>
          <a:prstGeom prst="rect">
            <a:avLst/>
          </a:prstGeom>
          <a:noFill/>
          <a:ln>
            <a:noFill/>
          </a:ln>
        </p:spPr>
        <p:txBody>
          <a:bodyPr spcFirstLastPara="1" wrap="square" lIns="68575" tIns="34275" rIns="68575" bIns="34275" anchor="t" anchorCtr="0">
            <a:noAutofit/>
          </a:bodyPr>
          <a:lstStyle/>
          <a:p>
            <a:pPr marL="342900" lvl="0" indent="-298450" algn="l" rtl="0">
              <a:lnSpc>
                <a:spcPct val="100000"/>
              </a:lnSpc>
              <a:spcBef>
                <a:spcPts val="400"/>
              </a:spcBef>
              <a:spcAft>
                <a:spcPts val="0"/>
              </a:spcAft>
              <a:buSzPts val="2100"/>
              <a:buChar char="›"/>
            </a:pPr>
            <a:r>
              <a:rPr lang="en" sz="1800"/>
              <a:t>Meetings of the LF Networking Fund involve participation by industry competitors, and it is the intention of the Project to conduct all of its activities in accordance with applicable antitrust and competition laws. It is therefore extremely important that attendees adhere to meeting agendas, and be aware of and not participate in any activities that are prohibited under applicable U.S. state, federal or foreign antitrust and competition laws. Examples of types of actions that are prohibited at LF Networking Fund meetings and in connection with LF Networking Fund activities are described in the The Linux Foundation Antitrust Policy. If you have questions about these matters, please contact your company counsel or Andrew Updegrove, of the firm of Gesmer Updegrove LLP, which provides legal counsel to The Linux Foundation.</a:t>
            </a:r>
            <a:endParaRPr sz="1100"/>
          </a:p>
          <a:p>
            <a:pPr marL="342900" lvl="0" indent="-298450" algn="l" rtl="0">
              <a:lnSpc>
                <a:spcPct val="100000"/>
              </a:lnSpc>
              <a:spcBef>
                <a:spcPts val="400"/>
              </a:spcBef>
              <a:spcAft>
                <a:spcPts val="0"/>
              </a:spcAft>
              <a:buSzPts val="2100"/>
              <a:buChar char="›"/>
            </a:pPr>
            <a:r>
              <a:rPr lang="en" sz="1800"/>
              <a:t>Linux Foundation Antitrust Policy: </a:t>
            </a:r>
            <a:r>
              <a:rPr lang="en" sz="1800" u="sng">
                <a:solidFill>
                  <a:schemeClr val="hlink"/>
                </a:solidFill>
                <a:hlinkClick r:id="rId3"/>
              </a:rPr>
              <a:t>https://www.linuxfoundation.org/antitrust-policy</a:t>
            </a:r>
            <a:r>
              <a:rPr lang="en" sz="1800"/>
              <a:t> </a:t>
            </a:r>
            <a:endParaRPr sz="1100"/>
          </a:p>
          <a:p>
            <a:pPr marL="342900" lvl="0" indent="-165100" algn="l" rtl="0">
              <a:lnSpc>
                <a:spcPct val="100000"/>
              </a:lnSpc>
              <a:spcBef>
                <a:spcPts val="400"/>
              </a:spcBef>
              <a:spcAft>
                <a:spcPts val="0"/>
              </a:spcAft>
              <a:buSzPts val="2100"/>
              <a:buNone/>
            </a:pPr>
            <a:endParaRPr sz="1400"/>
          </a:p>
        </p:txBody>
      </p:sp>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378;ga9627a6ad0_2_199"/>
          <p:cNvSpPr/>
          <p:nvPr/>
        </p:nvSpPr>
        <p:spPr>
          <a:xfrm>
            <a:off x="468720" y="273781"/>
            <a:ext cx="8199900" cy="250005"/>
          </a:xfrm>
          <a:prstGeom prst="rect">
            <a:avLst/>
          </a:prstGeom>
          <a:noFill/>
          <a:ln>
            <a:noFill/>
          </a:ln>
        </p:spPr>
        <p:txBody>
          <a:bodyPr spcFirstLastPara="1" wrap="square" lIns="67500" tIns="33750" rIns="67500" bIns="33750" anchor="ctr" anchorCtr="0">
            <a:noAutofit/>
          </a:bodyPr>
          <a:lstStyle/>
          <a:p>
            <a:pPr>
              <a:lnSpc>
                <a:spcPct val="90000"/>
              </a:lnSpc>
              <a:buClr>
                <a:srgbClr val="000000"/>
              </a:buClr>
              <a:buFont typeface="Arial"/>
              <a:buNone/>
            </a:pPr>
            <a:r>
              <a:rPr lang="en-US" sz="2700" dirty="0" err="1">
                <a:solidFill>
                  <a:schemeClr val="bg1"/>
                </a:solidFill>
              </a:rPr>
              <a:t>XGVela</a:t>
            </a:r>
            <a:r>
              <a:rPr lang="en-US" sz="2700" dirty="0">
                <a:solidFill>
                  <a:schemeClr val="bg1"/>
                </a:solidFill>
              </a:rPr>
              <a:t> – Marketing Priorities</a:t>
            </a:r>
            <a:endParaRPr sz="2700" dirty="0">
              <a:solidFill>
                <a:schemeClr val="bg1"/>
              </a:solidFill>
            </a:endParaRPr>
          </a:p>
        </p:txBody>
      </p:sp>
      <p:sp>
        <p:nvSpPr>
          <p:cNvPr id="6" name="Google Shape;379;ga9627a6ad0_2_199"/>
          <p:cNvSpPr/>
          <p:nvPr/>
        </p:nvSpPr>
        <p:spPr>
          <a:xfrm>
            <a:off x="468720" y="829099"/>
            <a:ext cx="7689230" cy="4058504"/>
          </a:xfrm>
          <a:prstGeom prst="rect">
            <a:avLst/>
          </a:prstGeom>
          <a:noFill/>
          <a:ln>
            <a:noFill/>
          </a:ln>
        </p:spPr>
        <p:txBody>
          <a:bodyPr spcFirstLastPara="1" wrap="square" lIns="67500" tIns="33750" rIns="67500" bIns="33750" anchor="t" anchorCtr="0">
            <a:noAutofit/>
          </a:bodyPr>
          <a:lstStyle/>
          <a:p>
            <a:pPr marL="257175" indent="-257175">
              <a:lnSpc>
                <a:spcPct val="80000"/>
              </a:lnSpc>
              <a:spcBef>
                <a:spcPts val="751"/>
              </a:spcBef>
              <a:buFont typeface="Wingdings" panose="05000000000000000000" pitchFamily="2" charset="2"/>
              <a:buChar char="§"/>
            </a:pPr>
            <a:r>
              <a:rPr lang="en-US" sz="1050" dirty="0"/>
              <a:t>Popularize and promote </a:t>
            </a:r>
          </a:p>
          <a:p>
            <a:pPr marL="600075" lvl="1" indent="-257175">
              <a:lnSpc>
                <a:spcPct val="80000"/>
              </a:lnSpc>
              <a:spcBef>
                <a:spcPts val="751"/>
              </a:spcBef>
              <a:buFont typeface="Wingdings" panose="05000000000000000000" pitchFamily="2" charset="2"/>
              <a:buChar char="ü"/>
            </a:pPr>
            <a:r>
              <a:rPr lang="en-US" sz="1200" dirty="0"/>
              <a:t>the </a:t>
            </a:r>
            <a:r>
              <a:rPr lang="en-US" sz="1200" dirty="0" err="1"/>
              <a:t>Telecos</a:t>
            </a:r>
            <a:r>
              <a:rPr lang="en-US" sz="1200" dirty="0"/>
              <a:t> PaaS to the broader audience.</a:t>
            </a:r>
          </a:p>
          <a:p>
            <a:pPr marL="600075" lvl="1" indent="-257175">
              <a:lnSpc>
                <a:spcPct val="80000"/>
              </a:lnSpc>
              <a:spcBef>
                <a:spcPts val="751"/>
              </a:spcBef>
              <a:buFont typeface="Wingdings" panose="05000000000000000000" pitchFamily="2" charset="2"/>
              <a:buChar char="ü"/>
            </a:pPr>
            <a:r>
              <a:rPr lang="en-US" sz="1200" dirty="0"/>
              <a:t>Current architecture</a:t>
            </a:r>
          </a:p>
          <a:p>
            <a:pPr marL="600075" lvl="1" indent="-257175">
              <a:lnSpc>
                <a:spcPct val="80000"/>
              </a:lnSpc>
              <a:spcBef>
                <a:spcPts val="751"/>
              </a:spcBef>
              <a:buFont typeface="Wingdings" panose="05000000000000000000" pitchFamily="2" charset="2"/>
              <a:buChar char="ü"/>
            </a:pPr>
            <a:r>
              <a:rPr lang="en-US" sz="1200" dirty="0"/>
              <a:t>Scope of the </a:t>
            </a:r>
            <a:r>
              <a:rPr lang="en-US" sz="1200" dirty="0" err="1"/>
              <a:t>XGVela</a:t>
            </a:r>
            <a:endParaRPr lang="en-US" sz="1200" dirty="0"/>
          </a:p>
          <a:p>
            <a:pPr marL="600075" lvl="1" indent="-257175">
              <a:lnSpc>
                <a:spcPct val="80000"/>
              </a:lnSpc>
              <a:spcBef>
                <a:spcPts val="751"/>
              </a:spcBef>
              <a:buFont typeface="Wingdings" panose="05000000000000000000" pitchFamily="2" charset="2"/>
              <a:buChar char="ü"/>
            </a:pPr>
            <a:r>
              <a:rPr lang="en-US" sz="1200" dirty="0"/>
              <a:t>Its relationship with general PaaS, IaaS / </a:t>
            </a:r>
            <a:r>
              <a:rPr lang="en-US" sz="1200" dirty="0" err="1"/>
              <a:t>CaaS</a:t>
            </a:r>
            <a:r>
              <a:rPr lang="en-US" sz="1200" dirty="0"/>
              <a:t>, </a:t>
            </a:r>
            <a:r>
              <a:rPr lang="en-US" sz="1200" dirty="0" err="1"/>
              <a:t>etc</a:t>
            </a:r>
            <a:r>
              <a:rPr lang="en-US" sz="1200" dirty="0"/>
              <a:t>…</a:t>
            </a:r>
          </a:p>
          <a:p>
            <a:pPr marL="257175" indent="-257175">
              <a:lnSpc>
                <a:spcPct val="80000"/>
              </a:lnSpc>
              <a:spcBef>
                <a:spcPts val="751"/>
              </a:spcBef>
              <a:buFont typeface="Wingdings" panose="05000000000000000000" pitchFamily="2" charset="2"/>
              <a:buChar char="§"/>
            </a:pPr>
            <a:r>
              <a:rPr lang="en-US" sz="1050" dirty="0"/>
              <a:t>Provide and discuss</a:t>
            </a:r>
          </a:p>
          <a:p>
            <a:pPr marL="600075" lvl="1" indent="-257175">
              <a:lnSpc>
                <a:spcPct val="80000"/>
              </a:lnSpc>
              <a:spcBef>
                <a:spcPts val="751"/>
              </a:spcBef>
              <a:buFont typeface="Wingdings" panose="05000000000000000000" pitchFamily="2" charset="2"/>
              <a:buChar char="ü"/>
            </a:pPr>
            <a:r>
              <a:rPr lang="en-US" sz="1200" dirty="0"/>
              <a:t>Sandbox for community to try and test the current seed code</a:t>
            </a:r>
          </a:p>
          <a:p>
            <a:pPr marL="600075" lvl="1" indent="-257175">
              <a:lnSpc>
                <a:spcPct val="80000"/>
              </a:lnSpc>
              <a:spcBef>
                <a:spcPts val="751"/>
              </a:spcBef>
              <a:buFont typeface="Wingdings" panose="05000000000000000000" pitchFamily="2" charset="2"/>
              <a:buChar char="ü"/>
            </a:pPr>
            <a:r>
              <a:rPr lang="en-US" sz="1200" dirty="0"/>
              <a:t>Developer guide for the current code</a:t>
            </a:r>
          </a:p>
          <a:p>
            <a:pPr marL="600075" lvl="1" indent="-257175">
              <a:lnSpc>
                <a:spcPct val="80000"/>
              </a:lnSpc>
              <a:spcBef>
                <a:spcPts val="751"/>
              </a:spcBef>
              <a:buFont typeface="Wingdings" panose="05000000000000000000" pitchFamily="2" charset="2"/>
              <a:buChar char="ü"/>
            </a:pPr>
            <a:r>
              <a:rPr lang="en-US" sz="1200" dirty="0"/>
              <a:t>User guide models and APIs </a:t>
            </a:r>
          </a:p>
          <a:p>
            <a:pPr marL="600075" lvl="1" indent="-257175">
              <a:lnSpc>
                <a:spcPct val="80000"/>
              </a:lnSpc>
              <a:spcBef>
                <a:spcPts val="751"/>
              </a:spcBef>
              <a:buFont typeface="Wingdings" panose="05000000000000000000" pitchFamily="2" charset="2"/>
              <a:buChar char="ü"/>
            </a:pPr>
            <a:r>
              <a:rPr lang="en-US" sz="1200" dirty="0"/>
              <a:t>Current </a:t>
            </a:r>
            <a:r>
              <a:rPr lang="en-US" sz="1200" dirty="0" err="1"/>
              <a:t>usecases</a:t>
            </a:r>
            <a:r>
              <a:rPr lang="en-US" sz="1200" dirty="0"/>
              <a:t> being developed</a:t>
            </a:r>
          </a:p>
          <a:p>
            <a:pPr marL="600075" lvl="1" indent="-257175">
              <a:lnSpc>
                <a:spcPct val="80000"/>
              </a:lnSpc>
              <a:spcBef>
                <a:spcPts val="751"/>
              </a:spcBef>
              <a:buFont typeface="Wingdings" panose="05000000000000000000" pitchFamily="2" charset="2"/>
              <a:buChar char="ü"/>
            </a:pPr>
            <a:r>
              <a:rPr lang="en-US" sz="1200" dirty="0"/>
              <a:t>functional aspects and capabilities of the framework.</a:t>
            </a:r>
          </a:p>
          <a:p>
            <a:pPr marL="257175" indent="-257175">
              <a:lnSpc>
                <a:spcPct val="80000"/>
              </a:lnSpc>
              <a:spcBef>
                <a:spcPts val="751"/>
              </a:spcBef>
              <a:buFont typeface="Wingdings" panose="05000000000000000000" pitchFamily="2" charset="2"/>
              <a:buChar char="§"/>
            </a:pPr>
            <a:r>
              <a:rPr lang="en-US" sz="1050" dirty="0"/>
              <a:t>Collaborate with larger community</a:t>
            </a:r>
          </a:p>
          <a:p>
            <a:pPr marL="600075" lvl="1" indent="-257175">
              <a:lnSpc>
                <a:spcPct val="80000"/>
              </a:lnSpc>
              <a:spcBef>
                <a:spcPts val="751"/>
              </a:spcBef>
              <a:buFont typeface="Wingdings" panose="05000000000000000000" pitchFamily="2" charset="2"/>
              <a:buChar char="ü"/>
            </a:pPr>
            <a:r>
              <a:rPr lang="en-US" sz="1200" dirty="0"/>
              <a:t>Work closely with the SDOs for standard alignments like the TMF, 3GPP, ETSI…</a:t>
            </a:r>
          </a:p>
          <a:p>
            <a:pPr marL="600075" lvl="1" indent="-257175">
              <a:lnSpc>
                <a:spcPct val="80000"/>
              </a:lnSpc>
              <a:spcBef>
                <a:spcPts val="751"/>
              </a:spcBef>
              <a:buFont typeface="Wingdings" panose="05000000000000000000" pitchFamily="2" charset="2"/>
              <a:buChar char="ü"/>
            </a:pPr>
            <a:r>
              <a:rPr lang="en-US" sz="1200" dirty="0"/>
              <a:t>Integrate with open source projects ONAP, </a:t>
            </a:r>
            <a:r>
              <a:rPr lang="en-US" sz="1200" dirty="0" err="1"/>
              <a:t>Anuket</a:t>
            </a:r>
            <a:r>
              <a:rPr lang="en-US" sz="1200" dirty="0"/>
              <a:t>, </a:t>
            </a:r>
            <a:r>
              <a:rPr lang="en-US" sz="1200" dirty="0" err="1"/>
              <a:t>Akraino</a:t>
            </a:r>
            <a:r>
              <a:rPr lang="en-US" sz="1200" dirty="0"/>
              <a:t>…</a:t>
            </a:r>
          </a:p>
          <a:p>
            <a:pPr marL="600075" lvl="1" indent="-257175">
              <a:lnSpc>
                <a:spcPct val="80000"/>
              </a:lnSpc>
              <a:spcBef>
                <a:spcPts val="751"/>
              </a:spcBef>
              <a:buFont typeface="Wingdings" panose="05000000000000000000" pitchFamily="2" charset="2"/>
              <a:buChar char="ü"/>
            </a:pPr>
            <a:r>
              <a:rPr lang="en-US" sz="1200" dirty="0"/>
              <a:t>Collect the feedback from the operators through surveys</a:t>
            </a:r>
          </a:p>
          <a:p>
            <a:pPr marL="257175" indent="-257175">
              <a:lnSpc>
                <a:spcPct val="80000"/>
              </a:lnSpc>
              <a:spcBef>
                <a:spcPts val="751"/>
              </a:spcBef>
              <a:buFont typeface="Wingdings" panose="05000000000000000000" pitchFamily="2" charset="2"/>
              <a:buChar char="§"/>
            </a:pPr>
            <a:r>
              <a:rPr lang="en-US" sz="1050" dirty="0"/>
              <a:t>Work on (long term goal)</a:t>
            </a:r>
          </a:p>
          <a:p>
            <a:pPr marL="600075" lvl="1" indent="-257175">
              <a:lnSpc>
                <a:spcPct val="80000"/>
              </a:lnSpc>
              <a:spcBef>
                <a:spcPts val="751"/>
              </a:spcBef>
              <a:buFont typeface="Wingdings" panose="05000000000000000000" pitchFamily="2" charset="2"/>
              <a:buChar char="§"/>
            </a:pPr>
            <a:r>
              <a:rPr lang="en-US" sz="1200" dirty="0"/>
              <a:t>Platform Certification</a:t>
            </a:r>
          </a:p>
          <a:p>
            <a:pPr marL="600075" lvl="1" indent="-257175">
              <a:lnSpc>
                <a:spcPct val="80000"/>
              </a:lnSpc>
              <a:spcBef>
                <a:spcPts val="751"/>
              </a:spcBef>
              <a:buFont typeface="Wingdings" panose="05000000000000000000" pitchFamily="2" charset="2"/>
              <a:buChar char="ü"/>
            </a:pPr>
            <a:endParaRPr lang="en-US" sz="1200" dirty="0"/>
          </a:p>
          <a:p>
            <a:pPr marL="600075" lvl="1" indent="-257175">
              <a:lnSpc>
                <a:spcPct val="80000"/>
              </a:lnSpc>
              <a:spcBef>
                <a:spcPts val="751"/>
              </a:spcBef>
              <a:buFont typeface="Wingdings" panose="05000000000000000000" pitchFamily="2" charset="2"/>
              <a:buChar char="ü"/>
            </a:pPr>
            <a:endParaRPr lang="en-US" sz="1050" dirty="0"/>
          </a:p>
          <a:p>
            <a:pPr>
              <a:lnSpc>
                <a:spcPct val="80000"/>
              </a:lnSpc>
              <a:spcBef>
                <a:spcPts val="751"/>
              </a:spcBef>
            </a:pPr>
            <a:endParaRPr lang="en-US" sz="1050" dirty="0"/>
          </a:p>
          <a:p>
            <a:pPr>
              <a:lnSpc>
                <a:spcPct val="80000"/>
              </a:lnSpc>
              <a:spcBef>
                <a:spcPts val="751"/>
              </a:spcBef>
            </a:pPr>
            <a:endParaRPr lang="en-US" sz="1050" dirty="0"/>
          </a:p>
        </p:txBody>
      </p:sp>
    </p:spTree>
    <p:extLst>
      <p:ext uri="{BB962C8B-B14F-4D97-AF65-F5344CB8AC3E}">
        <p14:creationId xmlns:p14="http://schemas.microsoft.com/office/powerpoint/2010/main" val="2889554674"/>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lvl="0"/>
            <a:r>
              <a:rPr lang="en-US" dirty="0"/>
              <a:t>Establish Anuket Ambassadors program w/ volunteers from the community</a:t>
            </a:r>
          </a:p>
          <a:p>
            <a:pPr lvl="1"/>
            <a:r>
              <a:rPr lang="en-US" dirty="0"/>
              <a:t>The Ambassadors will provide outreach, help with onboarding new members, as well as general evangelism, speaking engagements etc.</a:t>
            </a:r>
          </a:p>
          <a:p>
            <a:pPr lvl="1"/>
            <a:r>
              <a:rPr lang="en-US" dirty="0"/>
              <a:t>Develop new member recruiting program</a:t>
            </a:r>
          </a:p>
          <a:p>
            <a:r>
              <a:rPr lang="en-US" dirty="0"/>
              <a:t>Continue to develop/promote </a:t>
            </a:r>
            <a:r>
              <a:rPr lang="en-US" dirty="0" err="1"/>
              <a:t>Anuket</a:t>
            </a:r>
            <a:r>
              <a:rPr lang="en-US" dirty="0"/>
              <a:t> Assured branding &amp; badging</a:t>
            </a:r>
          </a:p>
          <a:p>
            <a:r>
              <a:rPr lang="en-US" dirty="0"/>
              <a:t>Ongoing activities: Update collateral/wiki for Anuket releases</a:t>
            </a:r>
          </a:p>
          <a:p>
            <a:pPr lvl="1"/>
            <a:r>
              <a:rPr lang="en-US" dirty="0"/>
              <a:t>Kali release Marketing Announcement review</a:t>
            </a:r>
          </a:p>
          <a:p>
            <a:pPr lvl="1"/>
            <a:r>
              <a:rPr lang="en-US" dirty="0"/>
              <a:t>Develop </a:t>
            </a:r>
            <a:r>
              <a:rPr lang="en-US" dirty="0" err="1"/>
              <a:t>Anuket</a:t>
            </a:r>
            <a:r>
              <a:rPr lang="en-US" dirty="0"/>
              <a:t> Participant Testimonial Statements (ala ONAP member statements updated each release)</a:t>
            </a:r>
          </a:p>
          <a:p>
            <a:r>
              <a:rPr lang="en-US" dirty="0"/>
              <a:t>ONE Summit NA 2021 Outreach Planning </a:t>
            </a:r>
          </a:p>
        </p:txBody>
      </p:sp>
      <p:sp>
        <p:nvSpPr>
          <p:cNvPr id="2" name="Title 1"/>
          <p:cNvSpPr>
            <a:spLocks noGrp="1"/>
          </p:cNvSpPr>
          <p:nvPr>
            <p:ph type="title"/>
          </p:nvPr>
        </p:nvSpPr>
        <p:spPr/>
        <p:txBody>
          <a:bodyPr/>
          <a:lstStyle/>
          <a:p>
            <a:r>
              <a:rPr lang="en-US" dirty="0"/>
              <a:t>Draft: </a:t>
            </a:r>
            <a:r>
              <a:rPr lang="en-US" dirty="0" err="1"/>
              <a:t>Anuket</a:t>
            </a:r>
            <a:r>
              <a:rPr lang="en-US" dirty="0"/>
              <a:t> Marketing Priorities 2H2021</a:t>
            </a:r>
          </a:p>
        </p:txBody>
      </p:sp>
    </p:spTree>
    <p:extLst>
      <p:ext uri="{BB962C8B-B14F-4D97-AF65-F5344CB8AC3E}">
        <p14:creationId xmlns:p14="http://schemas.microsoft.com/office/powerpoint/2010/main" val="21220181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22</a:t>
            </a:fld>
            <a:endParaRPr lang="en-US" dirty="0"/>
          </a:p>
        </p:txBody>
      </p:sp>
      <p:sp>
        <p:nvSpPr>
          <p:cNvPr id="3" name="Title 2"/>
          <p:cNvSpPr>
            <a:spLocks noGrp="1"/>
          </p:cNvSpPr>
          <p:nvPr>
            <p:ph type="title"/>
          </p:nvPr>
        </p:nvSpPr>
        <p:spPr/>
        <p:txBody>
          <a:bodyPr>
            <a:normAutofit fontScale="90000"/>
          </a:bodyPr>
          <a:lstStyle/>
          <a:p>
            <a:r>
              <a:rPr lang="en-US" dirty="0">
                <a:solidFill>
                  <a:schemeClr val="bg1"/>
                </a:solidFill>
              </a:rPr>
              <a:t>ODIM Marketing Priorities 2021</a:t>
            </a:r>
          </a:p>
        </p:txBody>
      </p:sp>
      <p:sp>
        <p:nvSpPr>
          <p:cNvPr id="4" name="Text Placeholder 3"/>
          <p:cNvSpPr>
            <a:spLocks noGrp="1"/>
          </p:cNvSpPr>
          <p:nvPr>
            <p:ph type="body" sz="quarter" idx="10"/>
          </p:nvPr>
        </p:nvSpPr>
        <p:spPr>
          <a:xfrm>
            <a:off x="235744" y="853679"/>
            <a:ext cx="8722970" cy="3877865"/>
          </a:xfrm>
        </p:spPr>
        <p:txBody>
          <a:bodyPr>
            <a:normAutofit/>
          </a:bodyPr>
          <a:lstStyle/>
          <a:p>
            <a:r>
              <a:rPr lang="en-US" sz="1800" dirty="0"/>
              <a:t>Increase LF community awareness of ODIM</a:t>
            </a:r>
          </a:p>
          <a:p>
            <a:pPr lvl="1"/>
            <a:r>
              <a:rPr lang="en-US" sz="1500" dirty="0"/>
              <a:t>Project objectives / problem being addressed</a:t>
            </a:r>
          </a:p>
          <a:p>
            <a:pPr lvl="1"/>
            <a:r>
              <a:rPr lang="en-US" sz="1500" dirty="0"/>
              <a:t>Project status</a:t>
            </a:r>
          </a:p>
          <a:p>
            <a:pPr lvl="1"/>
            <a:r>
              <a:rPr lang="en-US" sz="1500" dirty="0"/>
              <a:t>Current software release &amp; roadmap</a:t>
            </a:r>
          </a:p>
          <a:p>
            <a:r>
              <a:rPr lang="en-US" sz="1800" dirty="0"/>
              <a:t>Highlight target use cases</a:t>
            </a:r>
          </a:p>
          <a:p>
            <a:pPr lvl="1"/>
            <a:r>
              <a:rPr lang="en-US" sz="1500" dirty="0"/>
              <a:t>Multi-vendor, heterogeneous physical infrastructure management via Redfish</a:t>
            </a:r>
          </a:p>
          <a:p>
            <a:pPr lvl="1"/>
            <a:r>
              <a:rPr lang="en-US" sz="1500" dirty="0"/>
              <a:t>Lifecycle management - composition, configuration, monitoring, automation</a:t>
            </a:r>
          </a:p>
          <a:p>
            <a:r>
              <a:rPr lang="en-US" sz="1800" dirty="0"/>
              <a:t>Work as a part of the larger open source ecosystem</a:t>
            </a:r>
          </a:p>
          <a:p>
            <a:pPr lvl="1"/>
            <a:r>
              <a:rPr lang="en-US" sz="1500" dirty="0"/>
              <a:t>Upstream and downstream integrations (OpenStack, K8S, </a:t>
            </a:r>
            <a:r>
              <a:rPr lang="en-US" sz="1500" dirty="0" err="1"/>
              <a:t>Anuket</a:t>
            </a:r>
            <a:r>
              <a:rPr lang="en-US" sz="1500" dirty="0"/>
              <a:t>, Airship, Ironic/Metal3…)</a:t>
            </a:r>
          </a:p>
          <a:p>
            <a:pPr lvl="1"/>
            <a:r>
              <a:rPr lang="en-US" sz="1500" dirty="0"/>
              <a:t>5G Super Blueprint – Physical infrastructure management for 5G network</a:t>
            </a:r>
          </a:p>
          <a:p>
            <a:pPr lvl="1"/>
            <a:r>
              <a:rPr lang="en-US" sz="1500" dirty="0"/>
              <a:t>ODIM as a part in edge resource management (e.g., open RAN)</a:t>
            </a:r>
          </a:p>
          <a:p>
            <a:pPr lvl="1"/>
            <a:r>
              <a:rPr lang="en-US" sz="1500" dirty="0"/>
              <a:t>Standards alignment (DMTF, 3GPP, ETSI, GSMA…)</a:t>
            </a:r>
          </a:p>
          <a:p>
            <a:pPr lvl="1"/>
            <a:endParaRPr lang="en-US" sz="1500" dirty="0"/>
          </a:p>
        </p:txBody>
      </p:sp>
      <p:pic>
        <p:nvPicPr>
          <p:cNvPr id="5" name="Picture 4">
            <a:extLst>
              <a:ext uri="{FF2B5EF4-FFF2-40B4-BE49-F238E27FC236}">
                <a16:creationId xmlns:a16="http://schemas.microsoft.com/office/drawing/2014/main" id="{D7D487CB-6BA2-4889-B33C-470955D7DD7E}"/>
              </a:ext>
            </a:extLst>
          </p:cNvPr>
          <p:cNvPicPr>
            <a:picLocks noChangeAspect="1"/>
          </p:cNvPicPr>
          <p:nvPr/>
        </p:nvPicPr>
        <p:blipFill>
          <a:blip r:embed="rId2"/>
          <a:stretch>
            <a:fillRect/>
          </a:stretch>
        </p:blipFill>
        <p:spPr>
          <a:xfrm>
            <a:off x="7390123" y="4364065"/>
            <a:ext cx="1286405" cy="787923"/>
          </a:xfrm>
          <a:prstGeom prst="rect">
            <a:avLst/>
          </a:prstGeom>
        </p:spPr>
      </p:pic>
      <p:sp>
        <p:nvSpPr>
          <p:cNvPr id="6" name="TextBox 5">
            <a:extLst>
              <a:ext uri="{FF2B5EF4-FFF2-40B4-BE49-F238E27FC236}">
                <a16:creationId xmlns:a16="http://schemas.microsoft.com/office/drawing/2014/main" id="{EE5BB4FF-C6D5-4FE7-AA4D-E9998D86BF63}"/>
              </a:ext>
            </a:extLst>
          </p:cNvPr>
          <p:cNvSpPr txBox="1"/>
          <p:nvPr/>
        </p:nvSpPr>
        <p:spPr>
          <a:xfrm>
            <a:off x="6998918" y="148374"/>
            <a:ext cx="1338828" cy="507831"/>
          </a:xfrm>
          <a:prstGeom prst="rect">
            <a:avLst/>
          </a:prstGeom>
          <a:noFill/>
        </p:spPr>
        <p:txBody>
          <a:bodyPr wrap="none" rtlCol="0">
            <a:spAutoFit/>
          </a:bodyPr>
          <a:lstStyle/>
          <a:p>
            <a:r>
              <a:rPr lang="en-US" sz="2700" dirty="0">
                <a:solidFill>
                  <a:schemeClr val="bg1"/>
                </a:solidFill>
              </a:rPr>
              <a:t>DRAFT</a:t>
            </a:r>
          </a:p>
        </p:txBody>
      </p:sp>
    </p:spTree>
    <p:extLst>
      <p:ext uri="{BB962C8B-B14F-4D97-AF65-F5344CB8AC3E}">
        <p14:creationId xmlns:p14="http://schemas.microsoft.com/office/powerpoint/2010/main" val="203664895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817"/>
        <p:cNvGrpSpPr/>
        <p:nvPr/>
      </p:nvGrpSpPr>
      <p:grpSpPr>
        <a:xfrm>
          <a:off x="0" y="0"/>
          <a:ext cx="0" cy="0"/>
          <a:chOff x="0" y="0"/>
          <a:chExt cx="0" cy="0"/>
        </a:xfrm>
      </p:grpSpPr>
      <p:sp>
        <p:nvSpPr>
          <p:cNvPr id="818" name="Google Shape;818;p105"/>
          <p:cNvSpPr txBox="1">
            <a:spLocks noGrp="1"/>
          </p:cNvSpPr>
          <p:nvPr>
            <p:ph type="title"/>
          </p:nvPr>
        </p:nvSpPr>
        <p:spPr>
          <a:xfrm>
            <a:off x="457200" y="1835944"/>
            <a:ext cx="8229600" cy="994275"/>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Clr>
                <a:schemeClr val="lt1"/>
              </a:buClr>
              <a:buSzPts val="2700"/>
              <a:buFont typeface="Gill Sans"/>
              <a:buNone/>
            </a:pPr>
            <a:r>
              <a:rPr lang="en" sz="2400"/>
              <a:t>MAC Action List</a:t>
            </a:r>
            <a:endParaRPr sz="2400"/>
          </a:p>
        </p:txBody>
      </p:sp>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822"/>
        <p:cNvGrpSpPr/>
        <p:nvPr/>
      </p:nvGrpSpPr>
      <p:grpSpPr>
        <a:xfrm>
          <a:off x="0" y="0"/>
          <a:ext cx="0" cy="0"/>
          <a:chOff x="0" y="0"/>
          <a:chExt cx="0" cy="0"/>
        </a:xfrm>
      </p:grpSpPr>
      <p:sp>
        <p:nvSpPr>
          <p:cNvPr id="823" name="Google Shape;823;p106"/>
          <p:cNvSpPr txBox="1">
            <a:spLocks noGrp="1"/>
          </p:cNvSpPr>
          <p:nvPr>
            <p:ph type="title"/>
          </p:nvPr>
        </p:nvSpPr>
        <p:spPr>
          <a:xfrm>
            <a:off x="475169" y="62876"/>
            <a:ext cx="8200200" cy="7017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rgbClr val="168FDF"/>
              </a:buClr>
              <a:buSzPts val="2700"/>
              <a:buFont typeface="Gill Sans"/>
              <a:buNone/>
            </a:pPr>
            <a:r>
              <a:rPr lang="en" sz="2400"/>
              <a:t>MAC Action List</a:t>
            </a:r>
            <a:endParaRPr sz="1100"/>
          </a:p>
        </p:txBody>
      </p:sp>
      <p:sp>
        <p:nvSpPr>
          <p:cNvPr id="824" name="Google Shape;824;p106"/>
          <p:cNvSpPr txBox="1">
            <a:spLocks noGrp="1"/>
          </p:cNvSpPr>
          <p:nvPr>
            <p:ph type="body" idx="1"/>
          </p:nvPr>
        </p:nvSpPr>
        <p:spPr>
          <a:xfrm>
            <a:off x="468631" y="607540"/>
            <a:ext cx="8393084" cy="3670760"/>
          </a:xfrm>
          <a:prstGeom prst="rect">
            <a:avLst/>
          </a:prstGeom>
          <a:noFill/>
          <a:ln>
            <a:noFill/>
          </a:ln>
        </p:spPr>
        <p:txBody>
          <a:bodyPr spcFirstLastPara="1" wrap="square" lIns="68575" tIns="34275" rIns="68575" bIns="34275" anchor="t" anchorCtr="0">
            <a:noAutofit/>
          </a:bodyPr>
          <a:lstStyle/>
          <a:p>
            <a:pPr marL="38100" lvl="0" indent="0" algn="l" rtl="0">
              <a:lnSpc>
                <a:spcPct val="100000"/>
              </a:lnSpc>
              <a:spcBef>
                <a:spcPts val="800"/>
              </a:spcBef>
              <a:spcAft>
                <a:spcPts val="0"/>
              </a:spcAft>
              <a:buSzPts val="2100"/>
              <a:buNone/>
            </a:pPr>
            <a:r>
              <a:rPr lang="en" sz="1500" b="1" dirty="0"/>
              <a:t>Help Cross Promote:</a:t>
            </a:r>
            <a:endParaRPr sz="1100" dirty="0"/>
          </a:p>
          <a:p>
            <a:pPr marL="342900" lvl="0" indent="-298450" algn="l" rtl="0">
              <a:lnSpc>
                <a:spcPct val="100000"/>
              </a:lnSpc>
              <a:spcBef>
                <a:spcPts val="800"/>
              </a:spcBef>
              <a:spcAft>
                <a:spcPts val="0"/>
              </a:spcAft>
              <a:buSzPts val="2100"/>
              <a:buChar char="›"/>
            </a:pPr>
            <a:r>
              <a:rPr lang="en" sz="1200" dirty="0"/>
              <a:t>LFN News &amp; Announcements: </a:t>
            </a:r>
            <a:r>
              <a:rPr lang="en" sz="1200" u="sng" dirty="0">
                <a:solidFill>
                  <a:schemeClr val="hlink"/>
                </a:solidFill>
                <a:hlinkClick r:id="rId3"/>
              </a:rPr>
              <a:t>https://www.lfnetworking.org/newsroom/announcements/</a:t>
            </a:r>
            <a:r>
              <a:rPr lang="en" sz="1200" dirty="0"/>
              <a:t> </a:t>
            </a:r>
            <a:endParaRPr sz="1200" dirty="0"/>
          </a:p>
          <a:p>
            <a:pPr marL="342900" lvl="0" indent="-298450" algn="l" rtl="0">
              <a:lnSpc>
                <a:spcPct val="100000"/>
              </a:lnSpc>
              <a:spcBef>
                <a:spcPts val="800"/>
              </a:spcBef>
              <a:spcAft>
                <a:spcPts val="0"/>
              </a:spcAft>
              <a:buSzPts val="2100"/>
              <a:buChar char="›"/>
            </a:pPr>
            <a:r>
              <a:rPr lang="en" sz="1200" dirty="0"/>
              <a:t>Open Networking &amp; Edge Summit: </a:t>
            </a:r>
            <a:r>
              <a:rPr lang="en" sz="1200" u="sng" dirty="0">
                <a:solidFill>
                  <a:schemeClr val="hlink"/>
                </a:solidFill>
                <a:hlinkClick r:id="rId4"/>
              </a:rPr>
              <a:t>https://events.linuxfoundation.org/open-networking-edge-summit-north-america/</a:t>
            </a:r>
            <a:endParaRPr sz="1200" dirty="0"/>
          </a:p>
          <a:p>
            <a:pPr marL="342900" lvl="0" indent="-298450" algn="l" rtl="0">
              <a:lnSpc>
                <a:spcPct val="100000"/>
              </a:lnSpc>
              <a:spcBef>
                <a:spcPts val="800"/>
              </a:spcBef>
              <a:spcAft>
                <a:spcPts val="0"/>
              </a:spcAft>
              <a:buSzPts val="2100"/>
              <a:buChar char="›"/>
            </a:pPr>
            <a:r>
              <a:rPr lang="en" sz="1200" dirty="0"/>
              <a:t>5G Super Blueprint: </a:t>
            </a:r>
            <a:r>
              <a:rPr lang="en" sz="1200" u="sng" dirty="0">
                <a:solidFill>
                  <a:schemeClr val="hlink"/>
                </a:solidFill>
                <a:hlinkClick r:id="rId5"/>
              </a:rPr>
              <a:t>https://www.lfnetworking.org/5g-super-blueprint/</a:t>
            </a:r>
            <a:r>
              <a:rPr lang="en" sz="1200" dirty="0"/>
              <a:t> </a:t>
            </a:r>
            <a:endParaRPr sz="1200" dirty="0"/>
          </a:p>
          <a:p>
            <a:pPr marL="38100" lvl="0" indent="0" algn="l" rtl="0">
              <a:lnSpc>
                <a:spcPct val="100000"/>
              </a:lnSpc>
              <a:spcBef>
                <a:spcPts val="800"/>
              </a:spcBef>
              <a:spcAft>
                <a:spcPts val="0"/>
              </a:spcAft>
              <a:buSzPts val="2100"/>
              <a:buNone/>
            </a:pPr>
            <a:r>
              <a:rPr lang="en" sz="1500" b="1" dirty="0"/>
              <a:t>Consider:</a:t>
            </a:r>
            <a:endParaRPr sz="1100" dirty="0"/>
          </a:p>
          <a:p>
            <a:pPr marL="342900" lvl="0" indent="-298450" algn="l" rtl="0">
              <a:lnSpc>
                <a:spcPct val="100000"/>
              </a:lnSpc>
              <a:spcBef>
                <a:spcPts val="800"/>
              </a:spcBef>
              <a:spcAft>
                <a:spcPts val="0"/>
              </a:spcAft>
              <a:buSzPts val="2100"/>
              <a:buChar char="›"/>
            </a:pPr>
            <a:r>
              <a:rPr lang="en" sz="1200" dirty="0"/>
              <a:t>Submitting a talk to the ONE Summit (Due June 20</a:t>
            </a:r>
            <a:r>
              <a:rPr lang="en" sz="1200" baseline="30000" dirty="0"/>
              <a:t>th</a:t>
            </a:r>
            <a:r>
              <a:rPr lang="en" sz="1200" dirty="0"/>
              <a:t>)</a:t>
            </a:r>
          </a:p>
          <a:p>
            <a:pPr marL="342900" lvl="0" indent="-298450" algn="l" rtl="0">
              <a:lnSpc>
                <a:spcPct val="100000"/>
              </a:lnSpc>
              <a:spcBef>
                <a:spcPts val="800"/>
              </a:spcBef>
              <a:spcAft>
                <a:spcPts val="0"/>
              </a:spcAft>
              <a:buSzPts val="2100"/>
              <a:buChar char="›"/>
            </a:pPr>
            <a:r>
              <a:rPr lang="en" sz="1200" dirty="0"/>
              <a:t>Joining the LFN Messaging and/or LFN Landscape Working Groups: </a:t>
            </a:r>
            <a:r>
              <a:rPr lang="en" sz="1200" u="sng" dirty="0">
                <a:solidFill>
                  <a:schemeClr val="hlink"/>
                </a:solidFill>
                <a:hlinkClick r:id="rId6"/>
              </a:rPr>
              <a:t>bwick@linuxfoundation.org</a:t>
            </a:r>
            <a:endParaRPr sz="1100" dirty="0"/>
          </a:p>
          <a:p>
            <a:pPr marL="342900" lvl="0" indent="-298450" algn="l" rtl="0">
              <a:lnSpc>
                <a:spcPct val="100000"/>
              </a:lnSpc>
              <a:spcBef>
                <a:spcPts val="800"/>
              </a:spcBef>
              <a:spcAft>
                <a:spcPts val="0"/>
              </a:spcAft>
              <a:buSzPts val="2100"/>
              <a:buChar char="›"/>
            </a:pPr>
            <a:r>
              <a:rPr lang="en" sz="1200" dirty="0"/>
              <a:t>Submitting a LFN Webinar Proposal </a:t>
            </a:r>
            <a:r>
              <a:rPr lang="en" sz="1200" u="sng" dirty="0">
                <a:solidFill>
                  <a:schemeClr val="hlink"/>
                </a:solidFill>
                <a:hlinkClick r:id="rId7"/>
              </a:rPr>
              <a:t>https://docs.google.com/forms/d/e/1FAIpQLSfH5iJV9vXJ_RRuMMUQd171YH1T2RGjAmmFf2Gp4E3WR19jFw/viewform</a:t>
            </a:r>
            <a:endParaRPr sz="1200" dirty="0"/>
          </a:p>
          <a:p>
            <a:pPr marL="342900" lvl="0" indent="-298450" algn="l" rtl="0">
              <a:lnSpc>
                <a:spcPct val="100000"/>
              </a:lnSpc>
              <a:spcBef>
                <a:spcPts val="800"/>
              </a:spcBef>
              <a:spcAft>
                <a:spcPts val="0"/>
              </a:spcAft>
              <a:buSzPts val="2100"/>
              <a:buChar char="›"/>
            </a:pPr>
            <a:r>
              <a:rPr lang="en" sz="1200" dirty="0"/>
              <a:t>Submitting blog topic, SME, cross-post in key areas (5G, cloud native, edge): </a:t>
            </a:r>
            <a:r>
              <a:rPr lang="en" sz="1200" u="sng" dirty="0">
                <a:solidFill>
                  <a:schemeClr val="hlink"/>
                </a:solidFill>
                <a:hlinkClick r:id="rId8"/>
              </a:rPr>
              <a:t>jlovato@linuxfoundation.org</a:t>
            </a:r>
            <a:r>
              <a:rPr lang="en" sz="1200" dirty="0"/>
              <a:t> </a:t>
            </a:r>
            <a:endParaRPr sz="1100" dirty="0"/>
          </a:p>
          <a:p>
            <a:pPr marL="342900" lvl="0" indent="-298450" algn="l" rtl="0">
              <a:lnSpc>
                <a:spcPct val="100000"/>
              </a:lnSpc>
              <a:spcBef>
                <a:spcPts val="800"/>
              </a:spcBef>
              <a:spcAft>
                <a:spcPts val="0"/>
              </a:spcAft>
              <a:buSzPts val="2100"/>
              <a:buChar char="›"/>
            </a:pPr>
            <a:r>
              <a:rPr lang="en" sz="1200" dirty="0"/>
              <a:t>Participating in a member spotlight blog: </a:t>
            </a:r>
            <a:r>
              <a:rPr lang="en" sz="1200" u="sng" dirty="0">
                <a:solidFill>
                  <a:schemeClr val="hlink"/>
                </a:solidFill>
                <a:hlinkClick r:id="rId8"/>
              </a:rPr>
              <a:t>jlovato@linuxfoundation.org</a:t>
            </a:r>
            <a:r>
              <a:rPr lang="en" sz="1200" dirty="0"/>
              <a:t> </a:t>
            </a:r>
            <a:endParaRPr sz="1100" dirty="0"/>
          </a:p>
        </p:txBody>
      </p:sp>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828"/>
        <p:cNvGrpSpPr/>
        <p:nvPr/>
      </p:nvGrpSpPr>
      <p:grpSpPr>
        <a:xfrm>
          <a:off x="0" y="0"/>
          <a:ext cx="0" cy="0"/>
          <a:chOff x="0" y="0"/>
          <a:chExt cx="0" cy="0"/>
        </a:xfrm>
      </p:grpSpPr>
      <p:sp>
        <p:nvSpPr>
          <p:cNvPr id="829" name="Google Shape;829;p107"/>
          <p:cNvSpPr txBox="1">
            <a:spLocks noGrp="1"/>
          </p:cNvSpPr>
          <p:nvPr>
            <p:ph type="ctrTitle"/>
          </p:nvPr>
        </p:nvSpPr>
        <p:spPr>
          <a:xfrm>
            <a:off x="628650" y="550826"/>
            <a:ext cx="7241323" cy="2123606"/>
          </a:xfrm>
          <a:prstGeom prst="rect">
            <a:avLst/>
          </a:prstGeom>
          <a:noFill/>
          <a:ln>
            <a:noFill/>
          </a:ln>
        </p:spPr>
        <p:txBody>
          <a:bodyPr spcFirstLastPara="1" wrap="square" lIns="68575" tIns="34275" rIns="68575" bIns="34275" anchor="ctr" anchorCtr="0">
            <a:noAutofit/>
          </a:bodyPr>
          <a:lstStyle/>
          <a:p>
            <a:pPr marL="0" lvl="0" indent="0" algn="l" rtl="0">
              <a:lnSpc>
                <a:spcPct val="100000"/>
              </a:lnSpc>
              <a:spcBef>
                <a:spcPts val="0"/>
              </a:spcBef>
              <a:spcAft>
                <a:spcPts val="0"/>
              </a:spcAft>
              <a:buClr>
                <a:schemeClr val="lt1"/>
              </a:buClr>
              <a:buSzPts val="3600"/>
              <a:buFont typeface="Gill Sans"/>
              <a:buNone/>
            </a:pPr>
            <a:r>
              <a:rPr lang="en" sz="3600"/>
              <a:t>THANK YOU</a:t>
            </a:r>
            <a:endParaRPr sz="3600"/>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p81"/>
          <p:cNvSpPr txBox="1">
            <a:spLocks noGrp="1"/>
          </p:cNvSpPr>
          <p:nvPr>
            <p:ph type="title"/>
          </p:nvPr>
        </p:nvSpPr>
        <p:spPr>
          <a:xfrm>
            <a:off x="468630" y="273844"/>
            <a:ext cx="8200200" cy="7017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rgbClr val="168FDF"/>
              </a:buClr>
              <a:buSzPts val="2700"/>
              <a:buFont typeface="Gill Sans"/>
              <a:buNone/>
            </a:pPr>
            <a:r>
              <a:rPr lang="en" sz="2400"/>
              <a:t>Agenda</a:t>
            </a:r>
            <a:endParaRPr sz="1100"/>
          </a:p>
        </p:txBody>
      </p:sp>
      <p:sp>
        <p:nvSpPr>
          <p:cNvPr id="542" name="Google Shape;542;p81"/>
          <p:cNvSpPr txBox="1">
            <a:spLocks noGrp="1"/>
          </p:cNvSpPr>
          <p:nvPr>
            <p:ph type="body" idx="1"/>
          </p:nvPr>
        </p:nvSpPr>
        <p:spPr>
          <a:xfrm>
            <a:off x="468620" y="940052"/>
            <a:ext cx="8200200" cy="3263400"/>
          </a:xfrm>
          <a:prstGeom prst="rect">
            <a:avLst/>
          </a:prstGeom>
          <a:noFill/>
          <a:ln>
            <a:noFill/>
          </a:ln>
        </p:spPr>
        <p:txBody>
          <a:bodyPr spcFirstLastPara="1" wrap="square" lIns="68575" tIns="34275" rIns="68575" bIns="34275" anchor="t" anchorCtr="0">
            <a:noAutofit/>
          </a:bodyPr>
          <a:lstStyle/>
          <a:p>
            <a:r>
              <a:rPr lang="en-US" dirty="0"/>
              <a:t>LFN Events Update</a:t>
            </a:r>
          </a:p>
          <a:p>
            <a:r>
              <a:rPr lang="en-US" dirty="0"/>
              <a:t>LFN Enterprise Update</a:t>
            </a:r>
          </a:p>
          <a:p>
            <a:r>
              <a:rPr lang="en-US" dirty="0"/>
              <a:t>LFN Messaging Status </a:t>
            </a:r>
          </a:p>
          <a:p>
            <a:r>
              <a:rPr lang="en-US" dirty="0"/>
              <a:t>LFN Marketing Strategy Discussion</a:t>
            </a:r>
          </a:p>
          <a:p>
            <a:r>
              <a:rPr lang="en-US" dirty="0"/>
              <a:t>LFN Project Marketing Priorities Review</a:t>
            </a:r>
          </a:p>
          <a:p>
            <a:r>
              <a:rPr lang="en-US" dirty="0"/>
              <a:t>MAC Action List</a:t>
            </a:r>
          </a:p>
          <a:p>
            <a:pPr marL="38100" lvl="0" indent="0" algn="l" rtl="0">
              <a:lnSpc>
                <a:spcPct val="100000"/>
              </a:lnSpc>
              <a:spcBef>
                <a:spcPts val="1000"/>
              </a:spcBef>
              <a:spcAft>
                <a:spcPts val="0"/>
              </a:spcAft>
              <a:buSzPts val="2100"/>
              <a:buNone/>
            </a:pPr>
            <a:endParaRPr sz="1800" dirty="0"/>
          </a:p>
        </p:txBody>
      </p:sp>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sp>
        <p:nvSpPr>
          <p:cNvPr id="547" name="Google Shape;547;p82"/>
          <p:cNvSpPr txBox="1">
            <a:spLocks noGrp="1"/>
          </p:cNvSpPr>
          <p:nvPr>
            <p:ph type="title"/>
          </p:nvPr>
        </p:nvSpPr>
        <p:spPr>
          <a:xfrm>
            <a:off x="457200" y="1835944"/>
            <a:ext cx="8229600" cy="994275"/>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Clr>
                <a:schemeClr val="lt1"/>
              </a:buClr>
              <a:buSzPts val="2700"/>
              <a:buFont typeface="Gill Sans"/>
              <a:buNone/>
            </a:pPr>
            <a:r>
              <a:rPr lang="en" sz="2400" dirty="0"/>
              <a:t>LFN Events Update</a:t>
            </a:r>
            <a:endParaRPr sz="2400" dirty="0"/>
          </a:p>
        </p:txBody>
      </p:sp>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sp>
        <p:nvSpPr>
          <p:cNvPr id="552" name="Google Shape;552;p83"/>
          <p:cNvSpPr txBox="1">
            <a:spLocks noGrp="1"/>
          </p:cNvSpPr>
          <p:nvPr>
            <p:ph type="title"/>
          </p:nvPr>
        </p:nvSpPr>
        <p:spPr>
          <a:xfrm>
            <a:off x="468630" y="273844"/>
            <a:ext cx="8200200" cy="7017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rgbClr val="168FDF"/>
              </a:buClr>
              <a:buSzPts val="2700"/>
              <a:buFont typeface="Gill Sans"/>
              <a:buNone/>
            </a:pPr>
            <a:r>
              <a:rPr lang="en" sz="2400" dirty="0"/>
              <a:t>LFN Events Update</a:t>
            </a:r>
            <a:endParaRPr sz="2400" dirty="0"/>
          </a:p>
        </p:txBody>
      </p:sp>
      <p:sp>
        <p:nvSpPr>
          <p:cNvPr id="553" name="Google Shape;553;p83"/>
          <p:cNvSpPr txBox="1">
            <a:spLocks noGrp="1"/>
          </p:cNvSpPr>
          <p:nvPr>
            <p:ph type="body" idx="1"/>
          </p:nvPr>
        </p:nvSpPr>
        <p:spPr>
          <a:xfrm>
            <a:off x="468630" y="629025"/>
            <a:ext cx="8200200" cy="3885449"/>
          </a:xfrm>
          <a:prstGeom prst="rect">
            <a:avLst/>
          </a:prstGeom>
          <a:noFill/>
          <a:ln>
            <a:noFill/>
          </a:ln>
        </p:spPr>
        <p:txBody>
          <a:bodyPr spcFirstLastPara="1" wrap="square" lIns="68575" tIns="34275" rIns="68575" bIns="34275" anchor="t" anchorCtr="0">
            <a:noAutofit/>
          </a:bodyPr>
          <a:lstStyle/>
          <a:p>
            <a:pPr marL="342900" lvl="0" indent="-285750" algn="l" rtl="0">
              <a:lnSpc>
                <a:spcPct val="100000"/>
              </a:lnSpc>
              <a:spcBef>
                <a:spcPts val="800"/>
              </a:spcBef>
              <a:spcAft>
                <a:spcPts val="0"/>
              </a:spcAft>
              <a:buSzPts val="1900"/>
              <a:buChar char="›"/>
            </a:pPr>
            <a:r>
              <a:rPr lang="en" sz="1600" dirty="0"/>
              <a:t>Recent:</a:t>
            </a:r>
          </a:p>
          <a:p>
            <a:pPr marL="800100" lvl="1" indent="-285750">
              <a:spcBef>
                <a:spcPts val="800"/>
              </a:spcBef>
              <a:buSzPts val="1900"/>
            </a:pPr>
            <a:r>
              <a:rPr lang="en" sz="1500" dirty="0"/>
              <a:t>LFN Networking &amp; Developer Summit (June 7-10)</a:t>
            </a:r>
          </a:p>
          <a:p>
            <a:pPr marL="1257300" lvl="2" indent="-285750">
              <a:spcBef>
                <a:spcPts val="800"/>
              </a:spcBef>
              <a:buSzPts val="1900"/>
            </a:pPr>
            <a:r>
              <a:rPr lang="en" sz="1300" dirty="0"/>
              <a:t>Record High 525 Registrations</a:t>
            </a:r>
          </a:p>
          <a:p>
            <a:pPr marL="1257300" lvl="2" indent="-285750">
              <a:spcBef>
                <a:spcPts val="800"/>
              </a:spcBef>
              <a:buSzPts val="1900"/>
            </a:pPr>
            <a:r>
              <a:rPr lang="en" sz="1300" dirty="0"/>
              <a:t>Great Content: 67 Sessions</a:t>
            </a:r>
          </a:p>
          <a:p>
            <a:pPr marL="1257300" lvl="2" indent="-285750">
              <a:spcBef>
                <a:spcPts val="800"/>
              </a:spcBef>
              <a:buSzPts val="1900"/>
            </a:pPr>
            <a:r>
              <a:rPr lang="en" sz="1300" dirty="0"/>
              <a:t>Minutes, slides, and recordings available her</a:t>
            </a:r>
            <a:r>
              <a:rPr lang="en-US" sz="1300" dirty="0"/>
              <a:t>e</a:t>
            </a:r>
            <a:r>
              <a:rPr lang="en" sz="1300" dirty="0"/>
              <a:t>:</a:t>
            </a:r>
          </a:p>
          <a:p>
            <a:pPr marL="1714500" lvl="3" indent="-285750">
              <a:spcBef>
                <a:spcPts val="800"/>
              </a:spcBef>
              <a:buSzPts val="1900"/>
            </a:pPr>
            <a:r>
              <a:rPr lang="en-US" sz="1200" dirty="0">
                <a:hlinkClick r:id="rId3"/>
              </a:rPr>
              <a:t>https://wiki.lfnetworking.org/display/LN/2021+LFN+Developer+Event+Topics+June</a:t>
            </a:r>
            <a:endParaRPr lang="en-US" sz="1200" dirty="0"/>
          </a:p>
          <a:p>
            <a:pPr marL="1257300" lvl="2" indent="-285750">
              <a:spcBef>
                <a:spcPts val="800"/>
              </a:spcBef>
              <a:buSzPts val="1900"/>
            </a:pPr>
            <a:r>
              <a:rPr lang="en-US" sz="1300" dirty="0"/>
              <a:t>Next event date under discussion</a:t>
            </a:r>
          </a:p>
          <a:p>
            <a:pPr marL="342900" indent="-285750">
              <a:buSzPts val="1900"/>
            </a:pPr>
            <a:r>
              <a:rPr lang="en-US" sz="1600" dirty="0"/>
              <a:t>Upcoming: </a:t>
            </a:r>
          </a:p>
          <a:p>
            <a:pPr marL="800100" lvl="1" indent="-285750">
              <a:buSzPts val="1900"/>
            </a:pPr>
            <a:r>
              <a:rPr lang="en-US" sz="1500" dirty="0"/>
              <a:t>Open Networking &amp; Edge Summit (Oct 11-12). Los Angeles (Physical + Virtual) </a:t>
            </a:r>
          </a:p>
          <a:p>
            <a:pPr marL="1257300" lvl="2" indent="-285750">
              <a:buSzPts val="1900"/>
            </a:pPr>
            <a:r>
              <a:rPr lang="en-US" sz="1300" dirty="0"/>
              <a:t>Vaccinations will be required for physical event</a:t>
            </a:r>
          </a:p>
          <a:p>
            <a:pPr marL="1257300" lvl="2" indent="-285750">
              <a:buSzPts val="1900"/>
            </a:pPr>
            <a:r>
              <a:rPr lang="en-US" sz="1300" dirty="0"/>
              <a:t>CNCF’s Kubernetes on Edge Day will be hosted with ONE Summit</a:t>
            </a:r>
          </a:p>
          <a:p>
            <a:pPr marL="1257300" lvl="2" indent="-285750">
              <a:buSzPts val="1900"/>
            </a:pPr>
            <a:r>
              <a:rPr lang="en-US" sz="1300" dirty="0" err="1"/>
              <a:t>KubeCon</a:t>
            </a:r>
            <a:r>
              <a:rPr lang="en-US" sz="1300" dirty="0"/>
              <a:t> + Cloud Native Con, North America will be Oct 11-15</a:t>
            </a:r>
          </a:p>
          <a:p>
            <a:pPr marL="1257300" lvl="2" indent="-285750">
              <a:buSzPts val="1900"/>
            </a:pPr>
            <a:r>
              <a:rPr lang="en-US" sz="1300" dirty="0"/>
              <a:t>CFP Closes June 20! Learn more and submit! </a:t>
            </a:r>
          </a:p>
          <a:p>
            <a:pPr marL="1257300" lvl="2" indent="-285750">
              <a:buSzPts val="1900"/>
            </a:pPr>
            <a:r>
              <a:rPr lang="en-US" sz="1300" dirty="0">
                <a:hlinkClick r:id="rId4"/>
              </a:rPr>
              <a:t>https://events.linuxfoundation.org/open-networking-edge-summit-north-america/program/cfp/</a:t>
            </a:r>
            <a:r>
              <a:rPr lang="en-US" sz="1300" dirty="0"/>
              <a:t> </a:t>
            </a:r>
            <a:endParaRPr lang="en" sz="1300" dirty="0"/>
          </a:p>
          <a:p>
            <a:pPr marL="342900" lvl="0" indent="-285750" algn="l" rtl="0">
              <a:lnSpc>
                <a:spcPct val="100000"/>
              </a:lnSpc>
              <a:spcBef>
                <a:spcPts val="800"/>
              </a:spcBef>
              <a:spcAft>
                <a:spcPts val="0"/>
              </a:spcAft>
              <a:buSzPts val="1900"/>
              <a:buChar char="›"/>
            </a:pPr>
            <a:endParaRPr sz="1600" dirty="0"/>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57"/>
        <p:cNvGrpSpPr/>
        <p:nvPr/>
      </p:nvGrpSpPr>
      <p:grpSpPr>
        <a:xfrm>
          <a:off x="0" y="0"/>
          <a:ext cx="0" cy="0"/>
          <a:chOff x="0" y="0"/>
          <a:chExt cx="0" cy="0"/>
        </a:xfrm>
      </p:grpSpPr>
      <p:sp>
        <p:nvSpPr>
          <p:cNvPr id="558" name="Google Shape;558;p84"/>
          <p:cNvSpPr txBox="1">
            <a:spLocks noGrp="1"/>
          </p:cNvSpPr>
          <p:nvPr>
            <p:ph type="title"/>
          </p:nvPr>
        </p:nvSpPr>
        <p:spPr>
          <a:xfrm>
            <a:off x="457200" y="1835944"/>
            <a:ext cx="8229600" cy="994200"/>
          </a:xfrm>
          <a:prstGeom prst="rect">
            <a:avLst/>
          </a:prstGeom>
          <a:noFill/>
          <a:ln>
            <a:noFill/>
          </a:ln>
        </p:spPr>
        <p:txBody>
          <a:bodyPr spcFirstLastPara="1" wrap="square" lIns="68575" tIns="34275" rIns="68575" bIns="34275" anchor="ctr" anchorCtr="0">
            <a:noAutofit/>
          </a:bodyPr>
          <a:lstStyle/>
          <a:p>
            <a:r>
              <a:rPr lang="en-US" sz="2400" dirty="0"/>
              <a:t>LFN Enterprise Update</a:t>
            </a: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3"/>
          <p:cNvSpPr txBox="1">
            <a:spLocks noGrp="1"/>
          </p:cNvSpPr>
          <p:nvPr>
            <p:ph type="title"/>
          </p:nvPr>
        </p:nvSpPr>
        <p:spPr>
          <a:xfrm>
            <a:off x="482450" y="300419"/>
            <a:ext cx="78867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 sz="2400" dirty="0"/>
              <a:t>Early Draft</a:t>
            </a:r>
            <a:br>
              <a:rPr lang="en" sz="2400" dirty="0"/>
            </a:br>
            <a:br>
              <a:rPr lang="en" sz="2400" dirty="0"/>
            </a:br>
            <a:r>
              <a:rPr lang="en" sz="2400" dirty="0"/>
              <a:t>Problem Statement - Why Enterprise Market Development?</a:t>
            </a:r>
            <a:endParaRPr sz="2400" dirty="0"/>
          </a:p>
        </p:txBody>
      </p:sp>
      <p:sp>
        <p:nvSpPr>
          <p:cNvPr id="180" name="Google Shape;180;p23"/>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Autofit/>
          </a:bodyPr>
          <a:lstStyle/>
          <a:p>
            <a:pPr marL="457200" lvl="0" indent="-361950" algn="l" rtl="0">
              <a:spcBef>
                <a:spcPts val="0"/>
              </a:spcBef>
              <a:spcAft>
                <a:spcPts val="0"/>
              </a:spcAft>
              <a:buSzPts val="2100"/>
              <a:buChar char="›"/>
            </a:pPr>
            <a:r>
              <a:rPr lang="en" dirty="0"/>
              <a:t>Linux Foundation Networking succeeded in recruiting/retaining telecommunications &amp; Cloud service providers and vendors/SI for open source development projects.</a:t>
            </a:r>
            <a:endParaRPr dirty="0"/>
          </a:p>
          <a:p>
            <a:pPr marL="457200" lvl="0" indent="-361950" algn="l" rtl="0">
              <a:spcBef>
                <a:spcPts val="0"/>
              </a:spcBef>
              <a:spcAft>
                <a:spcPts val="0"/>
              </a:spcAft>
              <a:buSzPts val="2100"/>
              <a:buChar char="›"/>
            </a:pPr>
            <a:r>
              <a:rPr lang="en" dirty="0"/>
              <a:t>Enterprise Networking (est. $56B TAM) is an adjacent market with unmet needs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sz="2400" dirty="0"/>
              <a:t>Can LFN, with few changes to processes and approach, recruit/retain Enterprise networking projects and sponsors without disruption to the telecommunications projects?</a:t>
            </a:r>
            <a:endParaRPr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24"/>
          <p:cNvSpPr txBox="1">
            <a:spLocks noGrp="1"/>
          </p:cNvSpPr>
          <p:nvPr>
            <p:ph type="title"/>
          </p:nvPr>
        </p:nvSpPr>
        <p:spPr>
          <a:xfrm>
            <a:off x="628650" y="-107156"/>
            <a:ext cx="78867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 sz="2400" dirty="0"/>
              <a:t>Who are companies that represent Enterprise Networking?</a:t>
            </a:r>
            <a:endParaRPr sz="2400" dirty="0"/>
          </a:p>
        </p:txBody>
      </p:sp>
      <p:sp>
        <p:nvSpPr>
          <p:cNvPr id="186" name="Google Shape;186;p24"/>
          <p:cNvSpPr txBox="1"/>
          <p:nvPr/>
        </p:nvSpPr>
        <p:spPr>
          <a:xfrm>
            <a:off x="418650" y="606642"/>
            <a:ext cx="8306700" cy="4385786"/>
          </a:xfrm>
          <a:prstGeom prst="rect">
            <a:avLst/>
          </a:prstGeom>
          <a:noFill/>
          <a:ln>
            <a:noFill/>
          </a:ln>
        </p:spPr>
        <p:txBody>
          <a:bodyPr spcFirstLastPara="1" wrap="square" lIns="91425" tIns="91425" rIns="91425" bIns="91425" anchor="t" anchorCtr="0">
            <a:spAutoFit/>
          </a:bodyPr>
          <a:lstStyle/>
          <a:p>
            <a:pPr marL="457200" lvl="0" indent="-361950" algn="l" rtl="0">
              <a:spcBef>
                <a:spcPts val="0"/>
              </a:spcBef>
              <a:spcAft>
                <a:spcPts val="0"/>
              </a:spcAft>
              <a:buClr>
                <a:schemeClr val="hlink"/>
              </a:buClr>
              <a:buSzPts val="2100"/>
              <a:buFont typeface="Helvetica Neue"/>
              <a:buChar char="›"/>
            </a:pPr>
            <a:r>
              <a:rPr lang="en" sz="2100" dirty="0">
                <a:solidFill>
                  <a:srgbClr val="2F2F2F"/>
                </a:solidFill>
                <a:latin typeface="Gill Sans"/>
                <a:ea typeface="Gill Sans"/>
                <a:cs typeface="Gill Sans"/>
                <a:sym typeface="Gill Sans"/>
              </a:rPr>
              <a:t>Characteristics of a Enterprise LFN member</a:t>
            </a:r>
            <a:endParaRPr sz="2100" dirty="0">
              <a:solidFill>
                <a:srgbClr val="2F2F2F"/>
              </a:solidFill>
              <a:latin typeface="Gill Sans"/>
              <a:ea typeface="Gill Sans"/>
              <a:cs typeface="Gill Sans"/>
              <a:sym typeface="Gill Sans"/>
            </a:endParaRPr>
          </a:p>
          <a:p>
            <a:pPr marL="914400" lvl="1" indent="-361950" algn="l" rtl="0">
              <a:spcBef>
                <a:spcPts val="0"/>
              </a:spcBef>
              <a:spcAft>
                <a:spcPts val="0"/>
              </a:spcAft>
              <a:buClr>
                <a:srgbClr val="2F2F2F"/>
              </a:buClr>
              <a:buSzPts val="2100"/>
              <a:buFont typeface="Gill Sans"/>
              <a:buChar char="›"/>
            </a:pPr>
            <a:r>
              <a:rPr lang="en" sz="2100" dirty="0">
                <a:solidFill>
                  <a:srgbClr val="2F2F2F"/>
                </a:solidFill>
                <a:latin typeface="Gill Sans"/>
                <a:ea typeface="Gill Sans"/>
                <a:cs typeface="Gill Sans"/>
                <a:sym typeface="Gill Sans"/>
              </a:rPr>
              <a:t>Multi-location</a:t>
            </a:r>
            <a:endParaRPr sz="2100" dirty="0">
              <a:solidFill>
                <a:srgbClr val="2F2F2F"/>
              </a:solidFill>
              <a:latin typeface="Gill Sans"/>
              <a:ea typeface="Gill Sans"/>
              <a:cs typeface="Gill Sans"/>
              <a:sym typeface="Gill Sans"/>
            </a:endParaRPr>
          </a:p>
          <a:p>
            <a:pPr marL="914400" lvl="1" indent="-361950" algn="l" rtl="0">
              <a:spcBef>
                <a:spcPts val="0"/>
              </a:spcBef>
              <a:spcAft>
                <a:spcPts val="0"/>
              </a:spcAft>
              <a:buClr>
                <a:srgbClr val="2F2F2F"/>
              </a:buClr>
              <a:buSzPts val="2100"/>
              <a:buFont typeface="Gill Sans"/>
              <a:buChar char="›"/>
            </a:pPr>
            <a:r>
              <a:rPr lang="en" sz="2100" dirty="0">
                <a:solidFill>
                  <a:srgbClr val="2F2F2F"/>
                </a:solidFill>
                <a:latin typeface="Gill Sans"/>
                <a:ea typeface="Gill Sans"/>
                <a:cs typeface="Gill Sans"/>
                <a:sym typeface="Gill Sans"/>
              </a:rPr>
              <a:t>Distributed campus/workforce (WFH)</a:t>
            </a:r>
            <a:endParaRPr sz="2100" dirty="0">
              <a:solidFill>
                <a:srgbClr val="2F2F2F"/>
              </a:solidFill>
              <a:latin typeface="Gill Sans"/>
              <a:ea typeface="Gill Sans"/>
              <a:cs typeface="Gill Sans"/>
              <a:sym typeface="Gill Sans"/>
            </a:endParaRPr>
          </a:p>
          <a:p>
            <a:pPr marL="914400" lvl="1" indent="-361950" algn="l" rtl="0">
              <a:spcBef>
                <a:spcPts val="0"/>
              </a:spcBef>
              <a:spcAft>
                <a:spcPts val="0"/>
              </a:spcAft>
              <a:buClr>
                <a:srgbClr val="2F2F2F"/>
              </a:buClr>
              <a:buSzPts val="2100"/>
              <a:buFont typeface="Gill Sans"/>
              <a:buChar char="›"/>
            </a:pPr>
            <a:r>
              <a:rPr lang="en" sz="2100" dirty="0">
                <a:solidFill>
                  <a:srgbClr val="2F2F2F"/>
                </a:solidFill>
                <a:latin typeface="Gill Sans"/>
                <a:ea typeface="Gill Sans"/>
                <a:cs typeface="Gill Sans"/>
                <a:sym typeface="Gill Sans"/>
              </a:rPr>
              <a:t>Connectivity SLA - SD-WAN (internet instead of MPLS)</a:t>
            </a:r>
            <a:endParaRPr sz="2100" dirty="0">
              <a:solidFill>
                <a:srgbClr val="2F2F2F"/>
              </a:solidFill>
              <a:latin typeface="Gill Sans"/>
              <a:ea typeface="Gill Sans"/>
              <a:cs typeface="Gill Sans"/>
              <a:sym typeface="Gill Sans"/>
            </a:endParaRPr>
          </a:p>
          <a:p>
            <a:pPr marL="914400" lvl="1" indent="-361950" algn="l" rtl="0">
              <a:spcBef>
                <a:spcPts val="0"/>
              </a:spcBef>
              <a:spcAft>
                <a:spcPts val="0"/>
              </a:spcAft>
              <a:buClr>
                <a:srgbClr val="2F2F2F"/>
              </a:buClr>
              <a:buSzPts val="2100"/>
              <a:buFont typeface="Gill Sans"/>
              <a:buChar char="›"/>
            </a:pPr>
            <a:r>
              <a:rPr lang="en" sz="2100" dirty="0">
                <a:solidFill>
                  <a:srgbClr val="2F2F2F"/>
                </a:solidFill>
                <a:latin typeface="Gill Sans"/>
                <a:ea typeface="Gill Sans"/>
                <a:cs typeface="Gill Sans"/>
                <a:sym typeface="Gill Sans"/>
              </a:rPr>
              <a:t>Little expertise in IT and networking</a:t>
            </a:r>
            <a:endParaRPr sz="2100" dirty="0">
              <a:solidFill>
                <a:srgbClr val="2F2F2F"/>
              </a:solidFill>
              <a:latin typeface="Gill Sans"/>
              <a:ea typeface="Gill Sans"/>
              <a:cs typeface="Gill Sans"/>
              <a:sym typeface="Gill Sans"/>
            </a:endParaRPr>
          </a:p>
          <a:p>
            <a:pPr marL="914400" lvl="1" indent="-361950" algn="l" rtl="0">
              <a:spcBef>
                <a:spcPts val="0"/>
              </a:spcBef>
              <a:spcAft>
                <a:spcPts val="0"/>
              </a:spcAft>
              <a:buClr>
                <a:srgbClr val="2F2F2F"/>
              </a:buClr>
              <a:buSzPts val="2100"/>
              <a:buFont typeface="Gill Sans"/>
              <a:buChar char="›"/>
            </a:pPr>
            <a:r>
              <a:rPr lang="en" sz="2100" dirty="0">
                <a:solidFill>
                  <a:srgbClr val="2F2F2F"/>
                </a:solidFill>
                <a:latin typeface="Gill Sans"/>
                <a:ea typeface="Gill Sans"/>
                <a:cs typeface="Gill Sans"/>
                <a:sym typeface="Gill Sans"/>
              </a:rPr>
              <a:t>On-line commerce </a:t>
            </a:r>
            <a:endParaRPr sz="2100" dirty="0">
              <a:solidFill>
                <a:srgbClr val="2F2F2F"/>
              </a:solidFill>
              <a:latin typeface="Gill Sans"/>
              <a:ea typeface="Gill Sans"/>
              <a:cs typeface="Gill Sans"/>
              <a:sym typeface="Gill Sans"/>
            </a:endParaRPr>
          </a:p>
          <a:p>
            <a:pPr marL="914400" lvl="1" indent="-361950" algn="l" rtl="0">
              <a:spcBef>
                <a:spcPts val="0"/>
              </a:spcBef>
              <a:spcAft>
                <a:spcPts val="0"/>
              </a:spcAft>
              <a:buClr>
                <a:srgbClr val="2F2F2F"/>
              </a:buClr>
              <a:buSzPts val="2100"/>
              <a:buFont typeface="Gill Sans"/>
              <a:buChar char="›"/>
            </a:pPr>
            <a:r>
              <a:rPr lang="en" sz="2100" dirty="0">
                <a:solidFill>
                  <a:srgbClr val="2F2F2F"/>
                </a:solidFill>
                <a:latin typeface="Gill Sans"/>
                <a:ea typeface="Gill Sans"/>
                <a:cs typeface="Gill Sans"/>
                <a:sym typeface="Gill Sans"/>
              </a:rPr>
              <a:t>Digital transformation journey</a:t>
            </a:r>
            <a:endParaRPr sz="2100" dirty="0">
              <a:solidFill>
                <a:srgbClr val="2F2F2F"/>
              </a:solidFill>
              <a:latin typeface="Gill Sans"/>
              <a:ea typeface="Gill Sans"/>
              <a:cs typeface="Gill Sans"/>
              <a:sym typeface="Gill Sans"/>
            </a:endParaRPr>
          </a:p>
          <a:p>
            <a:pPr marL="914400" lvl="1" indent="-361950" algn="l" rtl="0">
              <a:spcBef>
                <a:spcPts val="0"/>
              </a:spcBef>
              <a:spcAft>
                <a:spcPts val="0"/>
              </a:spcAft>
              <a:buClr>
                <a:srgbClr val="2F2F2F"/>
              </a:buClr>
              <a:buSzPts val="2100"/>
              <a:buFont typeface="Gill Sans"/>
              <a:buChar char="›"/>
            </a:pPr>
            <a:r>
              <a:rPr lang="en" sz="2100" dirty="0">
                <a:solidFill>
                  <a:srgbClr val="2F2F2F"/>
                </a:solidFill>
                <a:latin typeface="Gill Sans"/>
                <a:ea typeface="Gill Sans"/>
                <a:cs typeface="Gill Sans"/>
                <a:sym typeface="Gill Sans"/>
              </a:rPr>
              <a:t>Seeking = automation + connectivity + edge compute</a:t>
            </a:r>
            <a:endParaRPr sz="2100" dirty="0">
              <a:solidFill>
                <a:srgbClr val="2F2F2F"/>
              </a:solidFill>
              <a:latin typeface="Gill Sans"/>
              <a:ea typeface="Gill Sans"/>
              <a:cs typeface="Gill Sans"/>
              <a:sym typeface="Gill Sans"/>
            </a:endParaRPr>
          </a:p>
          <a:p>
            <a:pPr marL="0" lvl="0" indent="0" algn="l" rtl="0">
              <a:spcBef>
                <a:spcPts val="0"/>
              </a:spcBef>
              <a:spcAft>
                <a:spcPts val="0"/>
              </a:spcAft>
              <a:buNone/>
            </a:pPr>
            <a:endParaRPr sz="2100" dirty="0">
              <a:solidFill>
                <a:srgbClr val="2F2F2F"/>
              </a:solidFill>
              <a:latin typeface="Gill Sans"/>
              <a:ea typeface="Gill Sans"/>
              <a:cs typeface="Gill Sans"/>
              <a:sym typeface="Gill Sans"/>
            </a:endParaRPr>
          </a:p>
          <a:p>
            <a:pPr marL="0" lvl="0" indent="0" algn="l" rtl="0">
              <a:spcBef>
                <a:spcPts val="0"/>
              </a:spcBef>
              <a:spcAft>
                <a:spcPts val="0"/>
              </a:spcAft>
              <a:buNone/>
            </a:pPr>
            <a:r>
              <a:rPr lang="en" sz="2100" dirty="0">
                <a:solidFill>
                  <a:srgbClr val="2F2F2F"/>
                </a:solidFill>
                <a:latin typeface="Gill Sans"/>
                <a:ea typeface="Gill Sans"/>
                <a:cs typeface="Gill Sans"/>
                <a:sym typeface="Gill Sans"/>
              </a:rPr>
              <a:t>Retail: Walmart*,</a:t>
            </a:r>
            <a:r>
              <a:rPr lang="en" sz="2100" dirty="0">
                <a:solidFill>
                  <a:srgbClr val="168FDF"/>
                </a:solidFill>
                <a:latin typeface="Gill Sans"/>
                <a:ea typeface="Gill Sans"/>
                <a:cs typeface="Gill Sans"/>
                <a:sym typeface="Gill Sans"/>
              </a:rPr>
              <a:t> </a:t>
            </a:r>
          </a:p>
          <a:p>
            <a:pPr marL="0" lvl="0" indent="0" algn="l" rtl="0">
              <a:spcBef>
                <a:spcPts val="0"/>
              </a:spcBef>
              <a:spcAft>
                <a:spcPts val="0"/>
              </a:spcAft>
              <a:buNone/>
            </a:pPr>
            <a:r>
              <a:rPr lang="en" sz="2100" dirty="0">
                <a:solidFill>
                  <a:srgbClr val="2F2F2F"/>
                </a:solidFill>
                <a:latin typeface="Gill Sans"/>
                <a:ea typeface="Gill Sans"/>
                <a:cs typeface="Gill Sans"/>
                <a:sym typeface="Gill Sans"/>
              </a:rPr>
              <a:t>Social Media: LinkedIn*, </a:t>
            </a:r>
          </a:p>
          <a:p>
            <a:pPr marL="0" lvl="0" indent="0" algn="l" rtl="0">
              <a:spcBef>
                <a:spcPts val="0"/>
              </a:spcBef>
              <a:spcAft>
                <a:spcPts val="0"/>
              </a:spcAft>
              <a:buNone/>
            </a:pPr>
            <a:r>
              <a:rPr lang="en" sz="2100" dirty="0" err="1">
                <a:solidFill>
                  <a:srgbClr val="2F2F2F"/>
                </a:solidFill>
                <a:latin typeface="Gill Sans"/>
                <a:ea typeface="Gill Sans"/>
                <a:cs typeface="Gill Sans"/>
                <a:sym typeface="Gill Sans"/>
              </a:rPr>
              <a:t>Hyperscalers</a:t>
            </a:r>
            <a:r>
              <a:rPr lang="en" sz="2100" dirty="0">
                <a:solidFill>
                  <a:srgbClr val="2F2F2F"/>
                </a:solidFill>
                <a:latin typeface="Gill Sans"/>
                <a:ea typeface="Gill Sans"/>
                <a:cs typeface="Gill Sans"/>
                <a:sym typeface="Gill Sans"/>
              </a:rPr>
              <a:t>: Microsoft*, Google*, </a:t>
            </a:r>
          </a:p>
          <a:p>
            <a:pPr marL="0" lvl="0" indent="0" algn="l" rtl="0">
              <a:spcBef>
                <a:spcPts val="0"/>
              </a:spcBef>
              <a:spcAft>
                <a:spcPts val="0"/>
              </a:spcAft>
              <a:buNone/>
            </a:pPr>
            <a:r>
              <a:rPr lang="en" sz="2100" dirty="0">
                <a:solidFill>
                  <a:srgbClr val="2F2F2F"/>
                </a:solidFill>
                <a:latin typeface="Gill Sans"/>
                <a:ea typeface="Gill Sans"/>
                <a:cs typeface="Gill Sans"/>
                <a:sym typeface="Gill Sans"/>
              </a:rPr>
              <a:t>*LFN Members</a:t>
            </a:r>
            <a:endParaRPr sz="2100" dirty="0">
              <a:solidFill>
                <a:srgbClr val="2F2F2F"/>
              </a:solidFill>
              <a:latin typeface="Gill Sans"/>
              <a:ea typeface="Gill Sans"/>
              <a:cs typeface="Gill Sans"/>
              <a:sym typeface="Gill San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25"/>
          <p:cNvSpPr txBox="1">
            <a:spLocks noGrp="1"/>
          </p:cNvSpPr>
          <p:nvPr>
            <p:ph type="title"/>
          </p:nvPr>
        </p:nvSpPr>
        <p:spPr>
          <a:xfrm>
            <a:off x="628650" y="114369"/>
            <a:ext cx="78867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
              <a:t>LFN Next Steps</a:t>
            </a:r>
            <a:endParaRPr/>
          </a:p>
        </p:txBody>
      </p:sp>
      <p:sp>
        <p:nvSpPr>
          <p:cNvPr id="192" name="Google Shape;192;p25"/>
          <p:cNvSpPr txBox="1">
            <a:spLocks noGrp="1"/>
          </p:cNvSpPr>
          <p:nvPr>
            <p:ph type="body" idx="1"/>
          </p:nvPr>
        </p:nvSpPr>
        <p:spPr>
          <a:xfrm>
            <a:off x="628650" y="940044"/>
            <a:ext cx="7886700" cy="3263400"/>
          </a:xfrm>
          <a:prstGeom prst="rect">
            <a:avLst/>
          </a:prstGeom>
        </p:spPr>
        <p:txBody>
          <a:bodyPr spcFirstLastPara="1" wrap="square" lIns="68575" tIns="34275" rIns="68575" bIns="34275" anchor="t" anchorCtr="0">
            <a:noAutofit/>
          </a:bodyPr>
          <a:lstStyle/>
          <a:p>
            <a:pPr marL="457200" lvl="0" indent="-361950" algn="l" rtl="0">
              <a:spcBef>
                <a:spcPts val="0"/>
              </a:spcBef>
              <a:spcAft>
                <a:spcPts val="0"/>
              </a:spcAft>
              <a:buSzPts val="2100"/>
              <a:buChar char="›"/>
            </a:pPr>
            <a:r>
              <a:rPr lang="en" dirty="0"/>
              <a:t>Define an approach and plan to address the market and renew GB alignment</a:t>
            </a:r>
            <a:endParaRPr dirty="0"/>
          </a:p>
          <a:p>
            <a:pPr marL="457200" lvl="0" indent="-361950" algn="l" rtl="0">
              <a:spcBef>
                <a:spcPts val="0"/>
              </a:spcBef>
              <a:spcAft>
                <a:spcPts val="0"/>
              </a:spcAft>
              <a:buSzPts val="2100"/>
              <a:buChar char="›"/>
            </a:pPr>
            <a:r>
              <a:rPr lang="en" dirty="0"/>
              <a:t>Enterprise EUAG bootstrap - amplify voice of customer</a:t>
            </a:r>
            <a:endParaRPr dirty="0"/>
          </a:p>
          <a:p>
            <a:pPr marL="457200" lvl="0" indent="-361950" algn="l" rtl="0">
              <a:spcBef>
                <a:spcPts val="0"/>
              </a:spcBef>
              <a:spcAft>
                <a:spcPts val="0"/>
              </a:spcAft>
              <a:buSzPts val="2100"/>
              <a:buChar char="›"/>
            </a:pPr>
            <a:r>
              <a:rPr lang="en" dirty="0"/>
              <a:t>Drive a set of use cases/blue prints based on Enterprise pain-points (</a:t>
            </a:r>
            <a:r>
              <a:rPr lang="en" dirty="0" err="1"/>
              <a:t>eg.</a:t>
            </a:r>
            <a:r>
              <a:rPr lang="en" dirty="0"/>
              <a:t> policy/slicing/etc.)</a:t>
            </a:r>
            <a:endParaRPr dirty="0"/>
          </a:p>
          <a:p>
            <a:pPr marL="457200" lvl="0" indent="-361950" algn="l" rtl="0">
              <a:spcBef>
                <a:spcPts val="0"/>
              </a:spcBef>
              <a:spcAft>
                <a:spcPts val="0"/>
              </a:spcAft>
              <a:buSzPts val="2100"/>
              <a:buChar char="›"/>
            </a:pPr>
            <a:r>
              <a:rPr lang="en" dirty="0"/>
              <a:t>Ask communities to expand as appropriate (mission, membership)</a:t>
            </a:r>
            <a:endParaRPr dirty="0"/>
          </a:p>
          <a:p>
            <a:pPr marL="914400" lvl="1" indent="-355600" algn="l" rtl="0">
              <a:spcBef>
                <a:spcPts val="0"/>
              </a:spcBef>
              <a:spcAft>
                <a:spcPts val="0"/>
              </a:spcAft>
              <a:buSzPts val="2000"/>
              <a:buChar char="›"/>
            </a:pPr>
            <a:r>
              <a:rPr lang="en" dirty="0"/>
              <a:t>MAC developing Enterprise messaging for LFN + projects</a:t>
            </a:r>
            <a:endParaRPr dirty="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020 LFN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2110</TotalTime>
  <Words>1726</Words>
  <Application>Microsoft Macintosh PowerPoint</Application>
  <PresentationFormat>On-screen Show (16:9)</PresentationFormat>
  <Paragraphs>207</Paragraphs>
  <Slides>25</Slides>
  <Notes>21</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25</vt:i4>
      </vt:variant>
    </vt:vector>
  </HeadingPairs>
  <TitlesOfParts>
    <vt:vector size="36" baseType="lpstr">
      <vt:lpstr>Helvetica Neue Light</vt:lpstr>
      <vt:lpstr>Helvetica Neue</vt:lpstr>
      <vt:lpstr>Open Sans</vt:lpstr>
      <vt:lpstr>Calibri</vt:lpstr>
      <vt:lpstr>Arial</vt:lpstr>
      <vt:lpstr>Wingdings</vt:lpstr>
      <vt:lpstr>Gill Sans</vt:lpstr>
      <vt:lpstr>Simple Light</vt:lpstr>
      <vt:lpstr>1_Office Theme</vt:lpstr>
      <vt:lpstr>2_Office Theme</vt:lpstr>
      <vt:lpstr>2020 LFN Theme</vt:lpstr>
      <vt:lpstr>LFN MAC Meeting</vt:lpstr>
      <vt:lpstr>Antitrust Compliance Notice</vt:lpstr>
      <vt:lpstr>Agenda</vt:lpstr>
      <vt:lpstr>LFN Events Update</vt:lpstr>
      <vt:lpstr>LFN Events Update</vt:lpstr>
      <vt:lpstr>LFN Enterprise Update</vt:lpstr>
      <vt:lpstr>Early Draft  Problem Statement - Why Enterprise Market Development?</vt:lpstr>
      <vt:lpstr>Who are companies that represent Enterprise Networking?</vt:lpstr>
      <vt:lpstr>LFN Next Steps</vt:lpstr>
      <vt:lpstr>LFN Messaging Status</vt:lpstr>
      <vt:lpstr>LFN Messaging Framework</vt:lpstr>
      <vt:lpstr>LFN Messaging: Work in Motion</vt:lpstr>
      <vt:lpstr>LFN Messaging Working Group</vt:lpstr>
      <vt:lpstr>LFN Marketing Strategy Review</vt:lpstr>
      <vt:lpstr>2021 LFN Marketing Strategy</vt:lpstr>
      <vt:lpstr>2021 MAC Objectives </vt:lpstr>
      <vt:lpstr>2021 MAC Objectives </vt:lpstr>
      <vt:lpstr>LFN Project Marketing Priorities Review</vt:lpstr>
      <vt:lpstr>ONAP Marketing Priorities 2021 v2.2</vt:lpstr>
      <vt:lpstr>PowerPoint Presentation</vt:lpstr>
      <vt:lpstr>Draft: Anuket Marketing Priorities 2H2021</vt:lpstr>
      <vt:lpstr>ODIM Marketing Priorities 2021</vt:lpstr>
      <vt:lpstr>MAC Action List</vt:lpstr>
      <vt:lpstr>MAC Action List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LFN MAC Meeting</dc:title>
  <cp:lastModifiedBy>Brandon Wick</cp:lastModifiedBy>
  <cp:revision>19</cp:revision>
  <dcterms:modified xsi:type="dcterms:W3CDTF">2021-06-16T15:02:22Z</dcterms:modified>
</cp:coreProperties>
</file>