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4"/>
  </p:notesMasterIdLst>
  <p:sldIdLst>
    <p:sldId id="1603" r:id="rId2"/>
    <p:sldId id="1605" r:id="rId3"/>
    <p:sldId id="1604" r:id="rId4"/>
    <p:sldId id="1602" r:id="rId5"/>
    <p:sldId id="1607" r:id="rId6"/>
    <p:sldId id="1608" r:id="rId7"/>
    <p:sldId id="1610" r:id="rId8"/>
    <p:sldId id="1611" r:id="rId9"/>
    <p:sldId id="1612" r:id="rId10"/>
    <p:sldId id="1613" r:id="rId11"/>
    <p:sldId id="1614" r:id="rId12"/>
    <p:sldId id="1616"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ech, Lindsey A" initials="SLA" lastIdx="4" clrIdx="0">
    <p:extLst>
      <p:ext uri="{19B8F6BF-5375-455C-9EA6-DF929625EA0E}">
        <p15:presenceInfo xmlns:p15="http://schemas.microsoft.com/office/powerpoint/2012/main" userId="S::lindsey.a.sech@intel.com::0014e4ee-ff54-4c30-a588-1d0fa87e27b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5713" autoAdjust="0"/>
    <p:restoredTop sz="93333" autoAdjust="0"/>
  </p:normalViewPr>
  <p:slideViewPr>
    <p:cSldViewPr snapToGrid="0" snapToObjects="1">
      <p:cViewPr>
        <p:scale>
          <a:sx n="90" d="100"/>
          <a:sy n="90" d="100"/>
        </p:scale>
        <p:origin x="224" y="-896"/>
      </p:cViewPr>
      <p:guideLst/>
    </p:cSldViewPr>
  </p:slideViewPr>
  <p:notesTextViewPr>
    <p:cViewPr>
      <p:scale>
        <a:sx n="1" d="1"/>
        <a:sy n="1" d="1"/>
      </p:scale>
      <p:origin x="0" y="0"/>
    </p:cViewPr>
  </p:notesTextViewPr>
  <p:sorterViewPr>
    <p:cViewPr>
      <p:scale>
        <a:sx n="100" d="100"/>
        <a:sy n="100" d="100"/>
      </p:scale>
      <p:origin x="0" y="-153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ech, Lindsey A" userId="0014e4ee-ff54-4c30-a588-1d0fa87e27b1" providerId="ADAL" clId="{865C17ED-667B-40B5-B0BF-F58B86096CF0}"/>
    <pc:docChg chg="custSel addSld delSld modSld">
      <pc:chgData name="Sech, Lindsey A" userId="0014e4ee-ff54-4c30-a588-1d0fa87e27b1" providerId="ADAL" clId="{865C17ED-667B-40B5-B0BF-F58B86096CF0}" dt="2021-05-25T22:05:34.882" v="1231" actId="6549"/>
      <pc:docMkLst>
        <pc:docMk/>
      </pc:docMkLst>
      <pc:sldChg chg="modSp mod">
        <pc:chgData name="Sech, Lindsey A" userId="0014e4ee-ff54-4c30-a588-1d0fa87e27b1" providerId="ADAL" clId="{865C17ED-667B-40B5-B0BF-F58B86096CF0}" dt="2021-05-25T14:58:34.332" v="97" actId="20577"/>
        <pc:sldMkLst>
          <pc:docMk/>
          <pc:sldMk cId="3233779923" sldId="1604"/>
        </pc:sldMkLst>
        <pc:spChg chg="mod">
          <ac:chgData name="Sech, Lindsey A" userId="0014e4ee-ff54-4c30-a588-1d0fa87e27b1" providerId="ADAL" clId="{865C17ED-667B-40B5-B0BF-F58B86096CF0}" dt="2021-05-25T14:58:34.332" v="97" actId="20577"/>
          <ac:spMkLst>
            <pc:docMk/>
            <pc:sldMk cId="3233779923" sldId="1604"/>
            <ac:spMk id="3" creationId="{83CAA22A-D161-438F-A560-76136428C29F}"/>
          </ac:spMkLst>
        </pc:spChg>
      </pc:sldChg>
      <pc:sldChg chg="addSp modSp mod addCm delCm">
        <pc:chgData name="Sech, Lindsey A" userId="0014e4ee-ff54-4c30-a588-1d0fa87e27b1" providerId="ADAL" clId="{865C17ED-667B-40B5-B0BF-F58B86096CF0}" dt="2021-05-25T14:57:33.066" v="52" actId="1076"/>
        <pc:sldMkLst>
          <pc:docMk/>
          <pc:sldMk cId="68499941" sldId="1610"/>
        </pc:sldMkLst>
        <pc:spChg chg="add mod">
          <ac:chgData name="Sech, Lindsey A" userId="0014e4ee-ff54-4c30-a588-1d0fa87e27b1" providerId="ADAL" clId="{865C17ED-667B-40B5-B0BF-F58B86096CF0}" dt="2021-05-25T14:57:33.066" v="52" actId="1076"/>
          <ac:spMkLst>
            <pc:docMk/>
            <pc:sldMk cId="68499941" sldId="1610"/>
            <ac:spMk id="4" creationId="{72DCC9E0-56A9-447D-936C-BF4412E05A03}"/>
          </ac:spMkLst>
        </pc:spChg>
      </pc:sldChg>
      <pc:sldChg chg="addSp modSp mod">
        <pc:chgData name="Sech, Lindsey A" userId="0014e4ee-ff54-4c30-a588-1d0fa87e27b1" providerId="ADAL" clId="{865C17ED-667B-40B5-B0BF-F58B86096CF0}" dt="2021-05-25T22:05:34.882" v="1231" actId="6549"/>
        <pc:sldMkLst>
          <pc:docMk/>
          <pc:sldMk cId="1326772890" sldId="1611"/>
        </pc:sldMkLst>
        <pc:spChg chg="mod">
          <ac:chgData name="Sech, Lindsey A" userId="0014e4ee-ff54-4c30-a588-1d0fa87e27b1" providerId="ADAL" clId="{865C17ED-667B-40B5-B0BF-F58B86096CF0}" dt="2021-05-25T22:05:34.882" v="1231" actId="6549"/>
          <ac:spMkLst>
            <pc:docMk/>
            <pc:sldMk cId="1326772890" sldId="1611"/>
            <ac:spMk id="4" creationId="{4180523B-5EFB-4927-B194-7B709A4BF242}"/>
          </ac:spMkLst>
        </pc:spChg>
        <pc:spChg chg="add mod">
          <ac:chgData name="Sech, Lindsey A" userId="0014e4ee-ff54-4c30-a588-1d0fa87e27b1" providerId="ADAL" clId="{865C17ED-667B-40B5-B0BF-F58B86096CF0}" dt="2021-05-25T14:57:40.290" v="54" actId="1076"/>
          <ac:spMkLst>
            <pc:docMk/>
            <pc:sldMk cId="1326772890" sldId="1611"/>
            <ac:spMk id="6" creationId="{74A6773D-C570-4438-AB78-5D9981BA3692}"/>
          </ac:spMkLst>
        </pc:spChg>
      </pc:sldChg>
      <pc:sldChg chg="modSp mod">
        <pc:chgData name="Sech, Lindsey A" userId="0014e4ee-ff54-4c30-a588-1d0fa87e27b1" providerId="ADAL" clId="{865C17ED-667B-40B5-B0BF-F58B86096CF0}" dt="2021-05-25T14:59:58.554" v="216" actId="20577"/>
        <pc:sldMkLst>
          <pc:docMk/>
          <pc:sldMk cId="4244993458" sldId="1613"/>
        </pc:sldMkLst>
        <pc:spChg chg="mod">
          <ac:chgData name="Sech, Lindsey A" userId="0014e4ee-ff54-4c30-a588-1d0fa87e27b1" providerId="ADAL" clId="{865C17ED-667B-40B5-B0BF-F58B86096CF0}" dt="2021-05-25T14:59:58.554" v="216" actId="20577"/>
          <ac:spMkLst>
            <pc:docMk/>
            <pc:sldMk cId="4244993458" sldId="1613"/>
            <ac:spMk id="3" creationId="{953E5114-E17B-4ABB-AE01-1B0A24307299}"/>
          </ac:spMkLst>
        </pc:spChg>
      </pc:sldChg>
      <pc:sldChg chg="modSp mod">
        <pc:chgData name="Sech, Lindsey A" userId="0014e4ee-ff54-4c30-a588-1d0fa87e27b1" providerId="ADAL" clId="{865C17ED-667B-40B5-B0BF-F58B86096CF0}" dt="2021-05-25T14:58:26.410" v="91" actId="20577"/>
        <pc:sldMkLst>
          <pc:docMk/>
          <pc:sldMk cId="3330066145" sldId="1614"/>
        </pc:sldMkLst>
        <pc:spChg chg="mod">
          <ac:chgData name="Sech, Lindsey A" userId="0014e4ee-ff54-4c30-a588-1d0fa87e27b1" providerId="ADAL" clId="{865C17ED-667B-40B5-B0BF-F58B86096CF0}" dt="2021-05-25T14:58:26.410" v="91" actId="20577"/>
          <ac:spMkLst>
            <pc:docMk/>
            <pc:sldMk cId="3330066145" sldId="1614"/>
            <ac:spMk id="3" creationId="{FE6CA903-52D6-47C1-AB82-B4D98A624249}"/>
          </ac:spMkLst>
        </pc:spChg>
      </pc:sldChg>
      <pc:sldChg chg="modSp new del mod">
        <pc:chgData name="Sech, Lindsey A" userId="0014e4ee-ff54-4c30-a588-1d0fa87e27b1" providerId="ADAL" clId="{865C17ED-667B-40B5-B0BF-F58B86096CF0}" dt="2021-05-25T15:00:17.810" v="228" actId="47"/>
        <pc:sldMkLst>
          <pc:docMk/>
          <pc:sldMk cId="2543003558" sldId="1615"/>
        </pc:sldMkLst>
        <pc:spChg chg="mod">
          <ac:chgData name="Sech, Lindsey A" userId="0014e4ee-ff54-4c30-a588-1d0fa87e27b1" providerId="ADAL" clId="{865C17ED-667B-40B5-B0BF-F58B86096CF0}" dt="2021-05-25T15:00:12.477" v="226" actId="20577"/>
          <ac:spMkLst>
            <pc:docMk/>
            <pc:sldMk cId="2543003558" sldId="1615"/>
            <ac:spMk id="2" creationId="{EAAC5A93-7A6E-4DAA-B1E9-B936933DD2F9}"/>
          </ac:spMkLst>
        </pc:spChg>
      </pc:sldChg>
      <pc:sldChg chg="delSp modSp add mod">
        <pc:chgData name="Sech, Lindsey A" userId="0014e4ee-ff54-4c30-a588-1d0fa87e27b1" providerId="ADAL" clId="{865C17ED-667B-40B5-B0BF-F58B86096CF0}" dt="2021-05-25T15:05:10.570" v="975" actId="1036"/>
        <pc:sldMkLst>
          <pc:docMk/>
          <pc:sldMk cId="1912151742" sldId="1616"/>
        </pc:sldMkLst>
        <pc:spChg chg="mod">
          <ac:chgData name="Sech, Lindsey A" userId="0014e4ee-ff54-4c30-a588-1d0fa87e27b1" providerId="ADAL" clId="{865C17ED-667B-40B5-B0BF-F58B86096CF0}" dt="2021-05-25T15:00:24.478" v="260" actId="20577"/>
          <ac:spMkLst>
            <pc:docMk/>
            <pc:sldMk cId="1912151742" sldId="1616"/>
            <ac:spMk id="2" creationId="{85B03F32-5CEC-4401-AF74-E17C3D0DE973}"/>
          </ac:spMkLst>
        </pc:spChg>
        <pc:spChg chg="mod">
          <ac:chgData name="Sech, Lindsey A" userId="0014e4ee-ff54-4c30-a588-1d0fa87e27b1" providerId="ADAL" clId="{865C17ED-667B-40B5-B0BF-F58B86096CF0}" dt="2021-05-25T15:05:03.057" v="968" actId="20577"/>
          <ac:spMkLst>
            <pc:docMk/>
            <pc:sldMk cId="1912151742" sldId="1616"/>
            <ac:spMk id="3" creationId="{76638808-2AA1-4EE8-896C-85D9057F09B0}"/>
          </ac:spMkLst>
        </pc:spChg>
        <pc:spChg chg="mod">
          <ac:chgData name="Sech, Lindsey A" userId="0014e4ee-ff54-4c30-a588-1d0fa87e27b1" providerId="ADAL" clId="{865C17ED-667B-40B5-B0BF-F58B86096CF0}" dt="2021-05-25T15:03:59.726" v="829" actId="1035"/>
          <ac:spMkLst>
            <pc:docMk/>
            <pc:sldMk cId="1912151742" sldId="1616"/>
            <ac:spMk id="4" creationId="{B6B4B4E6-C4F4-4E92-A232-78F0EA3CF7CB}"/>
          </ac:spMkLst>
        </pc:spChg>
        <pc:spChg chg="mod">
          <ac:chgData name="Sech, Lindsey A" userId="0014e4ee-ff54-4c30-a588-1d0fa87e27b1" providerId="ADAL" clId="{865C17ED-667B-40B5-B0BF-F58B86096CF0}" dt="2021-05-25T15:03:42.762" v="785" actId="1036"/>
          <ac:spMkLst>
            <pc:docMk/>
            <pc:sldMk cId="1912151742" sldId="1616"/>
            <ac:spMk id="5" creationId="{A84B4AC9-D00F-4F33-BA09-016DCF2EE419}"/>
          </ac:spMkLst>
        </pc:spChg>
        <pc:spChg chg="mod">
          <ac:chgData name="Sech, Lindsey A" userId="0014e4ee-ff54-4c30-a588-1d0fa87e27b1" providerId="ADAL" clId="{865C17ED-667B-40B5-B0BF-F58B86096CF0}" dt="2021-05-25T15:03:52.569" v="824" actId="20577"/>
          <ac:spMkLst>
            <pc:docMk/>
            <pc:sldMk cId="1912151742" sldId="1616"/>
            <ac:spMk id="6" creationId="{3A72A3FE-3894-4A0F-84FD-95ED59F1F659}"/>
          </ac:spMkLst>
        </pc:spChg>
        <pc:spChg chg="mod">
          <ac:chgData name="Sech, Lindsey A" userId="0014e4ee-ff54-4c30-a588-1d0fa87e27b1" providerId="ADAL" clId="{865C17ED-667B-40B5-B0BF-F58B86096CF0}" dt="2021-05-25T15:05:10.570" v="975" actId="1036"/>
          <ac:spMkLst>
            <pc:docMk/>
            <pc:sldMk cId="1912151742" sldId="1616"/>
            <ac:spMk id="7" creationId="{0F35EAB5-CFF1-48E2-B9F0-1072F5725B35}"/>
          </ac:spMkLst>
        </pc:spChg>
        <pc:spChg chg="del">
          <ac:chgData name="Sech, Lindsey A" userId="0014e4ee-ff54-4c30-a588-1d0fa87e27b1" providerId="ADAL" clId="{865C17ED-667B-40B5-B0BF-F58B86096CF0}" dt="2021-05-25T15:03:34.318" v="769" actId="478"/>
          <ac:spMkLst>
            <pc:docMk/>
            <pc:sldMk cId="1912151742" sldId="1616"/>
            <ac:spMk id="8" creationId="{CCE3083A-DF14-4F89-AD85-209518F43D3A}"/>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46F588F-5B03-4C45-933B-AA8A52193733}" type="datetimeFigureOut">
              <a:rPr lang="en-US" smtClean="0"/>
              <a:t>5/25/2021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3F8AD20-9CEF-7E41-BED4-6C52CDF5BA1A}" type="slidenum">
              <a:rPr lang="en-US" smtClean="0"/>
              <a:t>‹#›</a:t>
            </a:fld>
            <a:endParaRPr lang="en-US"/>
          </a:p>
        </p:txBody>
      </p:sp>
    </p:spTree>
    <p:extLst>
      <p:ext uri="{BB962C8B-B14F-4D97-AF65-F5344CB8AC3E}">
        <p14:creationId xmlns:p14="http://schemas.microsoft.com/office/powerpoint/2010/main" val="40618931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3F8AD20-9CEF-7E41-BED4-6C52CDF5BA1A}" type="slidenum">
              <a:rPr lang="en-US" smtClean="0"/>
              <a:t>4</a:t>
            </a:fld>
            <a:endParaRPr lang="en-US"/>
          </a:p>
        </p:txBody>
      </p:sp>
    </p:spTree>
    <p:extLst>
      <p:ext uri="{BB962C8B-B14F-4D97-AF65-F5344CB8AC3E}">
        <p14:creationId xmlns:p14="http://schemas.microsoft.com/office/powerpoint/2010/main" val="29618122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3F8AD20-9CEF-7E41-BED4-6C52CDF5BA1A}" type="slidenum">
              <a:rPr lang="en-US" smtClean="0"/>
              <a:t>5</a:t>
            </a:fld>
            <a:endParaRPr lang="en-US"/>
          </a:p>
        </p:txBody>
      </p:sp>
    </p:spTree>
    <p:extLst>
      <p:ext uri="{BB962C8B-B14F-4D97-AF65-F5344CB8AC3E}">
        <p14:creationId xmlns:p14="http://schemas.microsoft.com/office/powerpoint/2010/main" val="32023586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3F8AD20-9CEF-7E41-BED4-6C52CDF5BA1A}" type="slidenum">
              <a:rPr lang="en-US" smtClean="0"/>
              <a:t>6</a:t>
            </a:fld>
            <a:endParaRPr lang="en-US"/>
          </a:p>
        </p:txBody>
      </p:sp>
    </p:spTree>
    <p:extLst>
      <p:ext uri="{BB962C8B-B14F-4D97-AF65-F5344CB8AC3E}">
        <p14:creationId xmlns:p14="http://schemas.microsoft.com/office/powerpoint/2010/main" val="4949740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3F8AD20-9CEF-7E41-BED4-6C52CDF5BA1A}" type="slidenum">
              <a:rPr lang="en-US" smtClean="0"/>
              <a:t>8</a:t>
            </a:fld>
            <a:endParaRPr lang="en-US"/>
          </a:p>
        </p:txBody>
      </p:sp>
    </p:spTree>
    <p:extLst>
      <p:ext uri="{BB962C8B-B14F-4D97-AF65-F5344CB8AC3E}">
        <p14:creationId xmlns:p14="http://schemas.microsoft.com/office/powerpoint/2010/main" val="40839378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3F8AD20-9CEF-7E41-BED4-6C52CDF5BA1A}" type="slidenum">
              <a:rPr lang="en-US" smtClean="0"/>
              <a:t>9</a:t>
            </a:fld>
            <a:endParaRPr lang="en-US"/>
          </a:p>
        </p:txBody>
      </p:sp>
    </p:spTree>
    <p:extLst>
      <p:ext uri="{BB962C8B-B14F-4D97-AF65-F5344CB8AC3E}">
        <p14:creationId xmlns:p14="http://schemas.microsoft.com/office/powerpoint/2010/main" val="16084193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3F8AD20-9CEF-7E41-BED4-6C52CDF5BA1A}" type="slidenum">
              <a:rPr lang="en-US" smtClean="0"/>
              <a:t>12</a:t>
            </a:fld>
            <a:endParaRPr lang="en-US"/>
          </a:p>
        </p:txBody>
      </p:sp>
    </p:spTree>
    <p:extLst>
      <p:ext uri="{BB962C8B-B14F-4D97-AF65-F5344CB8AC3E}">
        <p14:creationId xmlns:p14="http://schemas.microsoft.com/office/powerpoint/2010/main" val="87490395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bg>
      <p:bgPr>
        <a:blipFill>
          <a:blip r:embed="rId2">
            <a:alphaModFix/>
          </a:blip>
          <a:stretch>
            <a:fillRect/>
          </a:stretch>
        </a:blipFill>
        <a:effectLst/>
      </p:bgPr>
    </p:bg>
    <p:spTree>
      <p:nvGrpSpPr>
        <p:cNvPr id="1" name="Shape 622"/>
        <p:cNvGrpSpPr/>
        <p:nvPr/>
      </p:nvGrpSpPr>
      <p:grpSpPr>
        <a:xfrm>
          <a:off x="0" y="0"/>
          <a:ext cx="0" cy="0"/>
          <a:chOff x="0" y="0"/>
          <a:chExt cx="0" cy="0"/>
        </a:xfrm>
      </p:grpSpPr>
      <p:sp>
        <p:nvSpPr>
          <p:cNvPr id="623" name="Google Shape;623;p98"/>
          <p:cNvSpPr txBox="1">
            <a:spLocks noGrp="1"/>
          </p:cNvSpPr>
          <p:nvPr>
            <p:ph type="ctrTitle"/>
          </p:nvPr>
        </p:nvSpPr>
        <p:spPr>
          <a:xfrm>
            <a:off x="838200" y="969963"/>
            <a:ext cx="5867400" cy="2387700"/>
          </a:xfrm>
          <a:prstGeom prst="rect">
            <a:avLst/>
          </a:prstGeom>
          <a:noFill/>
          <a:ln>
            <a:noFill/>
          </a:ln>
        </p:spPr>
        <p:txBody>
          <a:bodyPr spcFirstLastPara="1" wrap="square" lIns="91425" tIns="45700" rIns="91425" bIns="45700" anchor="ctr" anchorCtr="0"/>
          <a:lstStyle>
            <a:lvl1pPr lvl="0" algn="l" rtl="0">
              <a:lnSpc>
                <a:spcPct val="100000"/>
              </a:lnSpc>
              <a:spcBef>
                <a:spcPts val="0"/>
              </a:spcBef>
              <a:spcAft>
                <a:spcPts val="0"/>
              </a:spcAft>
              <a:buClr>
                <a:schemeClr val="lt1"/>
              </a:buClr>
              <a:buSzPts val="4400"/>
              <a:buFont typeface="Gill Sans"/>
              <a:buNone/>
              <a:defRPr sz="4400">
                <a:solidFill>
                  <a:schemeClr val="lt1"/>
                </a:solidFill>
                <a:latin typeface="Gill Sans"/>
                <a:ea typeface="Gill Sans"/>
                <a:cs typeface="Gill Sans"/>
                <a:sym typeface="Gill Sans"/>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624" name="Google Shape;624;p98"/>
          <p:cNvSpPr txBox="1">
            <a:spLocks noGrp="1"/>
          </p:cNvSpPr>
          <p:nvPr>
            <p:ph type="subTitle" idx="1"/>
          </p:nvPr>
        </p:nvSpPr>
        <p:spPr>
          <a:xfrm>
            <a:off x="838200" y="3449638"/>
            <a:ext cx="5867400" cy="837900"/>
          </a:xfrm>
          <a:prstGeom prst="rect">
            <a:avLst/>
          </a:prstGeom>
          <a:noFill/>
          <a:ln>
            <a:noFill/>
          </a:ln>
        </p:spPr>
        <p:txBody>
          <a:bodyPr spcFirstLastPara="1" wrap="square" lIns="91425" tIns="45700" rIns="91425" bIns="45700" anchor="ctr" anchorCtr="0"/>
          <a:lstStyle>
            <a:lvl1pPr lvl="0" algn="l" rtl="0">
              <a:lnSpc>
                <a:spcPct val="100000"/>
              </a:lnSpc>
              <a:spcBef>
                <a:spcPts val="1000"/>
              </a:spcBef>
              <a:spcAft>
                <a:spcPts val="0"/>
              </a:spcAft>
              <a:buSzPts val="2800"/>
              <a:buNone/>
              <a:defRPr sz="2800">
                <a:solidFill>
                  <a:schemeClr val="lt1"/>
                </a:solidFill>
                <a:latin typeface="Gill Sans"/>
                <a:ea typeface="Gill Sans"/>
                <a:cs typeface="Gill Sans"/>
                <a:sym typeface="Gill Sans"/>
              </a:defRPr>
            </a:lvl1pPr>
            <a:lvl2pPr lvl="1" algn="ctr" rtl="0">
              <a:lnSpc>
                <a:spcPct val="100000"/>
              </a:lnSpc>
              <a:spcBef>
                <a:spcPts val="500"/>
              </a:spcBef>
              <a:spcAft>
                <a:spcPts val="0"/>
              </a:spcAft>
              <a:buSzPts val="2000"/>
              <a:buNone/>
              <a:defRPr sz="2000"/>
            </a:lvl2pPr>
            <a:lvl3pPr lvl="2" algn="ctr" rtl="0">
              <a:lnSpc>
                <a:spcPct val="100000"/>
              </a:lnSpc>
              <a:spcBef>
                <a:spcPts val="500"/>
              </a:spcBef>
              <a:spcAft>
                <a:spcPts val="0"/>
              </a:spcAft>
              <a:buSzPts val="1800"/>
              <a:buNone/>
              <a:defRPr sz="1800"/>
            </a:lvl3pPr>
            <a:lvl4pPr lvl="3" algn="ctr" rtl="0">
              <a:lnSpc>
                <a:spcPct val="100000"/>
              </a:lnSpc>
              <a:spcBef>
                <a:spcPts val="500"/>
              </a:spcBef>
              <a:spcAft>
                <a:spcPts val="0"/>
              </a:spcAft>
              <a:buSzPts val="1600"/>
              <a:buNone/>
              <a:defRPr sz="1600"/>
            </a:lvl4pPr>
            <a:lvl5pPr lvl="4" algn="ctr" rtl="0">
              <a:lnSpc>
                <a:spcPct val="100000"/>
              </a:lnSpc>
              <a:spcBef>
                <a:spcPts val="500"/>
              </a:spcBef>
              <a:spcAft>
                <a:spcPts val="0"/>
              </a:spcAft>
              <a:buSzPts val="1600"/>
              <a:buNone/>
              <a:defRPr sz="1600"/>
            </a:lvl5pPr>
            <a:lvl6pPr lvl="5" algn="ctr" rtl="0">
              <a:lnSpc>
                <a:spcPct val="90000"/>
              </a:lnSpc>
              <a:spcBef>
                <a:spcPts val="500"/>
              </a:spcBef>
              <a:spcAft>
                <a:spcPts val="0"/>
              </a:spcAft>
              <a:buClr>
                <a:schemeClr val="dk1"/>
              </a:buClr>
              <a:buSzPts val="1600"/>
              <a:buNone/>
              <a:defRPr sz="1600"/>
            </a:lvl6pPr>
            <a:lvl7pPr lvl="6" algn="ctr" rtl="0">
              <a:lnSpc>
                <a:spcPct val="90000"/>
              </a:lnSpc>
              <a:spcBef>
                <a:spcPts val="500"/>
              </a:spcBef>
              <a:spcAft>
                <a:spcPts val="0"/>
              </a:spcAft>
              <a:buClr>
                <a:schemeClr val="dk1"/>
              </a:buClr>
              <a:buSzPts val="1600"/>
              <a:buNone/>
              <a:defRPr sz="1600"/>
            </a:lvl7pPr>
            <a:lvl8pPr lvl="7" algn="ctr" rtl="0">
              <a:lnSpc>
                <a:spcPct val="90000"/>
              </a:lnSpc>
              <a:spcBef>
                <a:spcPts val="500"/>
              </a:spcBef>
              <a:spcAft>
                <a:spcPts val="0"/>
              </a:spcAft>
              <a:buClr>
                <a:schemeClr val="dk1"/>
              </a:buClr>
              <a:buSzPts val="1600"/>
              <a:buNone/>
              <a:defRPr sz="1600"/>
            </a:lvl8pPr>
            <a:lvl9pPr lvl="8" algn="ctr" rtl="0">
              <a:lnSpc>
                <a:spcPct val="90000"/>
              </a:lnSpc>
              <a:spcBef>
                <a:spcPts val="500"/>
              </a:spcBef>
              <a:spcAft>
                <a:spcPts val="0"/>
              </a:spcAft>
              <a:buClr>
                <a:schemeClr val="dk1"/>
              </a:buClr>
              <a:buSzPts val="1600"/>
              <a:buNone/>
              <a:defRPr sz="1600"/>
            </a:lvl9pPr>
          </a:lstStyle>
          <a:p>
            <a:endParaRPr/>
          </a:p>
        </p:txBody>
      </p:sp>
      <p:pic>
        <p:nvPicPr>
          <p:cNvPr id="625" name="Google Shape;625;p98" descr="A picture containing thing&#10;&#10;Description generated with high confidence"/>
          <p:cNvPicPr preferRelativeResize="0"/>
          <p:nvPr/>
        </p:nvPicPr>
        <p:blipFill rotWithShape="1">
          <a:blip r:embed="rId3">
            <a:alphaModFix/>
          </a:blip>
          <a:srcRect/>
          <a:stretch/>
        </p:blipFill>
        <p:spPr>
          <a:xfrm>
            <a:off x="838200" y="5835957"/>
            <a:ext cx="5029200" cy="300175"/>
          </a:xfrm>
          <a:prstGeom prst="rect">
            <a:avLst/>
          </a:prstGeom>
          <a:noFill/>
          <a:ln>
            <a:noFill/>
          </a:ln>
        </p:spPr>
      </p:pic>
      <p:sp>
        <p:nvSpPr>
          <p:cNvPr id="626" name="Google Shape;626;p98"/>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lstStyle>
            <a:lvl1pPr lvl="0" algn="r" rtl="0">
              <a:spcBef>
                <a:spcPts val="0"/>
              </a:spcBef>
              <a:spcAft>
                <a:spcPts val="0"/>
              </a:spcAft>
              <a:buSzPts val="1400"/>
              <a:buNone/>
              <a:defRPr sz="1100">
                <a:solidFill>
                  <a:schemeClr val="lt1"/>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627" name="Google Shape;627;p98"/>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lstStyle>
            <a:lvl1pPr lvl="0" algn="l" rtl="0">
              <a:spcBef>
                <a:spcPts val="0"/>
              </a:spcBef>
              <a:spcAft>
                <a:spcPts val="0"/>
              </a:spcAft>
              <a:buSzPts val="1400"/>
              <a:buNone/>
              <a:defRPr sz="1100">
                <a:solidFill>
                  <a:schemeClr val="lt1"/>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628" name="Google Shape;628;p98"/>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b="0" i="0" u="none" strike="noStrike" cap="none">
                <a:solidFill>
                  <a:schemeClr val="lt1"/>
                </a:solidFill>
                <a:latin typeface="Gill Sans"/>
                <a:ea typeface="Gill Sans"/>
                <a:cs typeface="Gill Sans"/>
                <a:sym typeface="Gill Sans"/>
              </a:defRPr>
            </a:lvl1pPr>
            <a:lvl2pPr marL="0" lvl="1" indent="0" algn="r" rtl="0">
              <a:spcBef>
                <a:spcPts val="0"/>
              </a:spcBef>
              <a:buNone/>
              <a:defRPr sz="1100" b="0" i="0" u="none" strike="noStrike" cap="none">
                <a:solidFill>
                  <a:schemeClr val="lt1"/>
                </a:solidFill>
                <a:latin typeface="Gill Sans"/>
                <a:ea typeface="Gill Sans"/>
                <a:cs typeface="Gill Sans"/>
                <a:sym typeface="Gill Sans"/>
              </a:defRPr>
            </a:lvl2pPr>
            <a:lvl3pPr marL="0" lvl="2" indent="0" algn="r" rtl="0">
              <a:spcBef>
                <a:spcPts val="0"/>
              </a:spcBef>
              <a:buNone/>
              <a:defRPr sz="1100" b="0" i="0" u="none" strike="noStrike" cap="none">
                <a:solidFill>
                  <a:schemeClr val="lt1"/>
                </a:solidFill>
                <a:latin typeface="Gill Sans"/>
                <a:ea typeface="Gill Sans"/>
                <a:cs typeface="Gill Sans"/>
                <a:sym typeface="Gill Sans"/>
              </a:defRPr>
            </a:lvl3pPr>
            <a:lvl4pPr marL="0" lvl="3" indent="0" algn="r" rtl="0">
              <a:spcBef>
                <a:spcPts val="0"/>
              </a:spcBef>
              <a:buNone/>
              <a:defRPr sz="1100" b="0" i="0" u="none" strike="noStrike" cap="none">
                <a:solidFill>
                  <a:schemeClr val="lt1"/>
                </a:solidFill>
                <a:latin typeface="Gill Sans"/>
                <a:ea typeface="Gill Sans"/>
                <a:cs typeface="Gill Sans"/>
                <a:sym typeface="Gill Sans"/>
              </a:defRPr>
            </a:lvl4pPr>
            <a:lvl5pPr marL="0" lvl="4" indent="0" algn="r" rtl="0">
              <a:spcBef>
                <a:spcPts val="0"/>
              </a:spcBef>
              <a:buNone/>
              <a:defRPr sz="1100" b="0" i="0" u="none" strike="noStrike" cap="none">
                <a:solidFill>
                  <a:schemeClr val="lt1"/>
                </a:solidFill>
                <a:latin typeface="Gill Sans"/>
                <a:ea typeface="Gill Sans"/>
                <a:cs typeface="Gill Sans"/>
                <a:sym typeface="Gill Sans"/>
              </a:defRPr>
            </a:lvl5pPr>
            <a:lvl6pPr marL="0" lvl="5" indent="0" algn="r" rtl="0">
              <a:spcBef>
                <a:spcPts val="0"/>
              </a:spcBef>
              <a:buNone/>
              <a:defRPr sz="1100" b="0" i="0" u="none" strike="noStrike" cap="none">
                <a:solidFill>
                  <a:schemeClr val="lt1"/>
                </a:solidFill>
                <a:latin typeface="Gill Sans"/>
                <a:ea typeface="Gill Sans"/>
                <a:cs typeface="Gill Sans"/>
                <a:sym typeface="Gill Sans"/>
              </a:defRPr>
            </a:lvl6pPr>
            <a:lvl7pPr marL="0" lvl="6" indent="0" algn="r" rtl="0">
              <a:spcBef>
                <a:spcPts val="0"/>
              </a:spcBef>
              <a:buNone/>
              <a:defRPr sz="1100" b="0" i="0" u="none" strike="noStrike" cap="none">
                <a:solidFill>
                  <a:schemeClr val="lt1"/>
                </a:solidFill>
                <a:latin typeface="Gill Sans"/>
                <a:ea typeface="Gill Sans"/>
                <a:cs typeface="Gill Sans"/>
                <a:sym typeface="Gill Sans"/>
              </a:defRPr>
            </a:lvl7pPr>
            <a:lvl8pPr marL="0" lvl="7" indent="0" algn="r" rtl="0">
              <a:spcBef>
                <a:spcPts val="0"/>
              </a:spcBef>
              <a:buNone/>
              <a:defRPr sz="1100" b="0" i="0" u="none" strike="noStrike" cap="none">
                <a:solidFill>
                  <a:schemeClr val="lt1"/>
                </a:solidFill>
                <a:latin typeface="Gill Sans"/>
                <a:ea typeface="Gill Sans"/>
                <a:cs typeface="Gill Sans"/>
                <a:sym typeface="Gill Sans"/>
              </a:defRPr>
            </a:lvl8pPr>
            <a:lvl9pPr marL="0" lvl="8" indent="0" algn="r" rtl="0">
              <a:spcBef>
                <a:spcPts val="0"/>
              </a:spcBef>
              <a:buNone/>
              <a:defRPr sz="1100" b="0" i="0" u="none" strike="noStrike" cap="none">
                <a:solidFill>
                  <a:schemeClr val="lt1"/>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pic>
        <p:nvPicPr>
          <p:cNvPr id="629" name="Google Shape;629;p98"/>
          <p:cNvPicPr preferRelativeResize="0"/>
          <p:nvPr/>
        </p:nvPicPr>
        <p:blipFill rotWithShape="1">
          <a:blip r:embed="rId4">
            <a:alphaModFix/>
          </a:blip>
          <a:srcRect/>
          <a:stretch/>
        </p:blipFill>
        <p:spPr>
          <a:xfrm>
            <a:off x="819728" y="5225916"/>
            <a:ext cx="3666838" cy="344683"/>
          </a:xfrm>
          <a:prstGeom prst="rect">
            <a:avLst/>
          </a:prstGeom>
          <a:noFill/>
          <a:ln>
            <a:noFill/>
          </a:ln>
        </p:spPr>
      </p:pic>
    </p:spTree>
    <p:extLst>
      <p:ext uri="{BB962C8B-B14F-4D97-AF65-F5344CB8AC3E}">
        <p14:creationId xmlns:p14="http://schemas.microsoft.com/office/powerpoint/2010/main" val="180383607"/>
      </p:ext>
    </p:extLst>
  </p:cSld>
  <p:clrMapOvr>
    <a:masterClrMapping/>
  </p:clrMapOvr>
  <p:transition>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ext Two Column">
  <p:cSld name="Text Two Column">
    <p:spTree>
      <p:nvGrpSpPr>
        <p:cNvPr id="1" name="Shape 697"/>
        <p:cNvGrpSpPr/>
        <p:nvPr/>
      </p:nvGrpSpPr>
      <p:grpSpPr>
        <a:xfrm>
          <a:off x="0" y="0"/>
          <a:ext cx="0" cy="0"/>
          <a:chOff x="0" y="0"/>
          <a:chExt cx="0" cy="0"/>
        </a:xfrm>
      </p:grpSpPr>
      <p:sp>
        <p:nvSpPr>
          <p:cNvPr id="698" name="Google Shape;698;p107"/>
          <p:cNvSpPr txBox="1">
            <a:spLocks noGrp="1"/>
          </p:cNvSpPr>
          <p:nvPr>
            <p:ph type="title"/>
          </p:nvPr>
        </p:nvSpPr>
        <p:spPr>
          <a:xfrm>
            <a:off x="624840" y="365126"/>
            <a:ext cx="10933800" cy="935700"/>
          </a:xfrm>
          <a:prstGeom prst="rect">
            <a:avLst/>
          </a:prstGeom>
          <a:noFill/>
          <a:ln>
            <a:noFill/>
          </a:ln>
        </p:spPr>
        <p:txBody>
          <a:bodyPr spcFirstLastPara="1" wrap="square" lIns="91425" tIns="45700" rIns="91425" bIns="45700" anchor="ctr" anchorCtr="0"/>
          <a:lstStyle>
            <a:lvl1pPr lvl="0" algn="l" rtl="0">
              <a:lnSpc>
                <a:spcPct val="90000"/>
              </a:lnSpc>
              <a:spcBef>
                <a:spcPts val="0"/>
              </a:spcBef>
              <a:spcAft>
                <a:spcPts val="0"/>
              </a:spcAft>
              <a:buClr>
                <a:srgbClr val="168FDF"/>
              </a:buClr>
              <a:buSzPts val="3600"/>
              <a:buFont typeface="Helvetica Neue"/>
              <a:buNone/>
              <a:defRPr>
                <a:solidFill>
                  <a:srgbClr val="168FDF"/>
                </a:solidFill>
                <a:latin typeface="Helvetica Neue"/>
                <a:ea typeface="Helvetica Neue"/>
                <a:cs typeface="Helvetica Neue"/>
                <a:sym typeface="Helvetica Neu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699" name="Google Shape;699;p107"/>
          <p:cNvSpPr txBox="1">
            <a:spLocks noGrp="1"/>
          </p:cNvSpPr>
          <p:nvPr>
            <p:ph type="body" idx="1"/>
          </p:nvPr>
        </p:nvSpPr>
        <p:spPr>
          <a:xfrm>
            <a:off x="624840" y="1335088"/>
            <a:ext cx="5332200" cy="4351200"/>
          </a:xfrm>
          <a:prstGeom prst="rect">
            <a:avLst/>
          </a:prstGeom>
          <a:noFill/>
          <a:ln>
            <a:noFill/>
          </a:ln>
        </p:spPr>
        <p:txBody>
          <a:bodyPr spcFirstLastPara="1" wrap="square" lIns="91425" tIns="45700" rIns="91425" bIns="45700" anchor="t" anchorCtr="0"/>
          <a:lstStyle>
            <a:lvl1pPr marL="457200" lvl="0" indent="-406400" algn="l" rtl="0">
              <a:lnSpc>
                <a:spcPct val="100000"/>
              </a:lnSpc>
              <a:spcBef>
                <a:spcPts val="1000"/>
              </a:spcBef>
              <a:spcAft>
                <a:spcPts val="0"/>
              </a:spcAft>
              <a:buSzPts val="2800"/>
              <a:buChar char="›"/>
              <a:defRPr sz="2800">
                <a:latin typeface="Helvetica Neue"/>
                <a:ea typeface="Helvetica Neue"/>
                <a:cs typeface="Helvetica Neue"/>
                <a:sym typeface="Helvetica Neue"/>
              </a:defRPr>
            </a:lvl1pPr>
            <a:lvl2pPr marL="914400" lvl="1" indent="-393700" algn="l" rtl="0">
              <a:lnSpc>
                <a:spcPct val="100000"/>
              </a:lnSpc>
              <a:spcBef>
                <a:spcPts val="500"/>
              </a:spcBef>
              <a:spcAft>
                <a:spcPts val="0"/>
              </a:spcAft>
              <a:buSzPts val="2600"/>
              <a:buChar char="›"/>
              <a:defRPr sz="2600">
                <a:latin typeface="Helvetica Neue"/>
                <a:ea typeface="Helvetica Neue"/>
                <a:cs typeface="Helvetica Neue"/>
                <a:sym typeface="Helvetica Neue"/>
              </a:defRPr>
            </a:lvl2pPr>
            <a:lvl3pPr marL="1371600" lvl="2" indent="-381000" algn="l" rtl="0">
              <a:lnSpc>
                <a:spcPct val="100000"/>
              </a:lnSpc>
              <a:spcBef>
                <a:spcPts val="500"/>
              </a:spcBef>
              <a:spcAft>
                <a:spcPts val="0"/>
              </a:spcAft>
              <a:buSzPts val="2400"/>
              <a:buChar char="›"/>
              <a:defRPr sz="2400">
                <a:latin typeface="Helvetica Neue"/>
                <a:ea typeface="Helvetica Neue"/>
                <a:cs typeface="Helvetica Neue"/>
                <a:sym typeface="Helvetica Neue"/>
              </a:defRPr>
            </a:lvl3pPr>
            <a:lvl4pPr marL="1828800" lvl="3" indent="-368300" algn="l" rtl="0">
              <a:lnSpc>
                <a:spcPct val="100000"/>
              </a:lnSpc>
              <a:spcBef>
                <a:spcPts val="500"/>
              </a:spcBef>
              <a:spcAft>
                <a:spcPts val="0"/>
              </a:spcAft>
              <a:buSzPts val="2200"/>
              <a:buChar char="›"/>
              <a:defRPr sz="2200">
                <a:latin typeface="Helvetica Neue"/>
                <a:ea typeface="Helvetica Neue"/>
                <a:cs typeface="Helvetica Neue"/>
                <a:sym typeface="Helvetica Neue"/>
              </a:defRPr>
            </a:lvl4pPr>
            <a:lvl5pPr marL="2286000" lvl="4" indent="-355600" algn="l" rtl="0">
              <a:lnSpc>
                <a:spcPct val="100000"/>
              </a:lnSpc>
              <a:spcBef>
                <a:spcPts val="500"/>
              </a:spcBef>
              <a:spcAft>
                <a:spcPts val="0"/>
              </a:spcAft>
              <a:buSzPts val="2000"/>
              <a:buChar char="›"/>
              <a:defRPr sz="2000">
                <a:latin typeface="Helvetica Neue"/>
                <a:ea typeface="Helvetica Neue"/>
                <a:cs typeface="Helvetica Neue"/>
                <a:sym typeface="Helvetica Neue"/>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cxnSp>
        <p:nvCxnSpPr>
          <p:cNvPr id="700" name="Google Shape;700;p107"/>
          <p:cNvCxnSpPr/>
          <p:nvPr/>
        </p:nvCxnSpPr>
        <p:spPr>
          <a:xfrm>
            <a:off x="411480" y="365126"/>
            <a:ext cx="0" cy="6108600"/>
          </a:xfrm>
          <a:prstGeom prst="straightConnector1">
            <a:avLst/>
          </a:prstGeom>
          <a:noFill/>
          <a:ln w="9525" cap="flat" cmpd="sng">
            <a:solidFill>
              <a:srgbClr val="168FDF"/>
            </a:solidFill>
            <a:prstDash val="solid"/>
            <a:miter lim="800000"/>
            <a:headEnd type="none" w="sm" len="sm"/>
            <a:tailEnd type="none" w="sm" len="sm"/>
          </a:ln>
        </p:spPr>
      </p:cxnSp>
      <p:sp>
        <p:nvSpPr>
          <p:cNvPr id="701" name="Google Shape;701;p107"/>
          <p:cNvSpPr txBox="1">
            <a:spLocks noGrp="1"/>
          </p:cNvSpPr>
          <p:nvPr>
            <p:ph type="body" idx="2"/>
          </p:nvPr>
        </p:nvSpPr>
        <p:spPr>
          <a:xfrm>
            <a:off x="6226649" y="1335088"/>
            <a:ext cx="5332200" cy="4351200"/>
          </a:xfrm>
          <a:prstGeom prst="rect">
            <a:avLst/>
          </a:prstGeom>
          <a:noFill/>
          <a:ln>
            <a:noFill/>
          </a:ln>
        </p:spPr>
        <p:txBody>
          <a:bodyPr spcFirstLastPara="1" wrap="square" lIns="91425" tIns="45700" rIns="91425" bIns="45700" anchor="t" anchorCtr="0"/>
          <a:lstStyle>
            <a:lvl1pPr marL="457200" lvl="0" indent="-406400" algn="l" rtl="0">
              <a:lnSpc>
                <a:spcPct val="100000"/>
              </a:lnSpc>
              <a:spcBef>
                <a:spcPts val="1000"/>
              </a:spcBef>
              <a:spcAft>
                <a:spcPts val="0"/>
              </a:spcAft>
              <a:buSzPts val="2800"/>
              <a:buChar char="›"/>
              <a:defRPr sz="2800">
                <a:latin typeface="Helvetica Neue"/>
                <a:ea typeface="Helvetica Neue"/>
                <a:cs typeface="Helvetica Neue"/>
                <a:sym typeface="Helvetica Neue"/>
              </a:defRPr>
            </a:lvl1pPr>
            <a:lvl2pPr marL="914400" lvl="1" indent="-393700" algn="l" rtl="0">
              <a:lnSpc>
                <a:spcPct val="100000"/>
              </a:lnSpc>
              <a:spcBef>
                <a:spcPts val="500"/>
              </a:spcBef>
              <a:spcAft>
                <a:spcPts val="0"/>
              </a:spcAft>
              <a:buSzPts val="2600"/>
              <a:buChar char="›"/>
              <a:defRPr sz="2600">
                <a:latin typeface="Helvetica Neue"/>
                <a:ea typeface="Helvetica Neue"/>
                <a:cs typeface="Helvetica Neue"/>
                <a:sym typeface="Helvetica Neue"/>
              </a:defRPr>
            </a:lvl2pPr>
            <a:lvl3pPr marL="1371600" lvl="2" indent="-381000" algn="l" rtl="0">
              <a:lnSpc>
                <a:spcPct val="100000"/>
              </a:lnSpc>
              <a:spcBef>
                <a:spcPts val="500"/>
              </a:spcBef>
              <a:spcAft>
                <a:spcPts val="0"/>
              </a:spcAft>
              <a:buSzPts val="2400"/>
              <a:buChar char="›"/>
              <a:defRPr sz="2400">
                <a:latin typeface="Helvetica Neue"/>
                <a:ea typeface="Helvetica Neue"/>
                <a:cs typeface="Helvetica Neue"/>
                <a:sym typeface="Helvetica Neue"/>
              </a:defRPr>
            </a:lvl3pPr>
            <a:lvl4pPr marL="1828800" lvl="3" indent="-368300" algn="l" rtl="0">
              <a:lnSpc>
                <a:spcPct val="100000"/>
              </a:lnSpc>
              <a:spcBef>
                <a:spcPts val="500"/>
              </a:spcBef>
              <a:spcAft>
                <a:spcPts val="0"/>
              </a:spcAft>
              <a:buSzPts val="2200"/>
              <a:buChar char="›"/>
              <a:defRPr sz="2200">
                <a:latin typeface="Helvetica Neue"/>
                <a:ea typeface="Helvetica Neue"/>
                <a:cs typeface="Helvetica Neue"/>
                <a:sym typeface="Helvetica Neue"/>
              </a:defRPr>
            </a:lvl4pPr>
            <a:lvl5pPr marL="2286000" lvl="4" indent="-355600" algn="l" rtl="0">
              <a:lnSpc>
                <a:spcPct val="100000"/>
              </a:lnSpc>
              <a:spcBef>
                <a:spcPts val="500"/>
              </a:spcBef>
              <a:spcAft>
                <a:spcPts val="0"/>
              </a:spcAft>
              <a:buSzPts val="2000"/>
              <a:buChar char="›"/>
              <a:defRPr sz="2000">
                <a:latin typeface="Helvetica Neue"/>
                <a:ea typeface="Helvetica Neue"/>
                <a:cs typeface="Helvetica Neue"/>
                <a:sym typeface="Helvetica Neue"/>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pic>
        <p:nvPicPr>
          <p:cNvPr id="702" name="Google Shape;702;p107"/>
          <p:cNvPicPr preferRelativeResize="0"/>
          <p:nvPr/>
        </p:nvPicPr>
        <p:blipFill rotWithShape="1">
          <a:blip r:embed="rId2">
            <a:alphaModFix/>
          </a:blip>
          <a:srcRect/>
          <a:stretch/>
        </p:blipFill>
        <p:spPr>
          <a:xfrm>
            <a:off x="607084" y="6312023"/>
            <a:ext cx="2710842" cy="161801"/>
          </a:xfrm>
          <a:prstGeom prst="rect">
            <a:avLst/>
          </a:prstGeom>
          <a:noFill/>
          <a:ln>
            <a:noFill/>
          </a:ln>
        </p:spPr>
      </p:pic>
      <p:sp>
        <p:nvSpPr>
          <p:cNvPr id="703" name="Google Shape;703;p107"/>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lstStyle>
            <a:lvl1pPr lvl="0" algn="r"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704" name="Google Shape;704;p107"/>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lstStyle>
            <a:lvl1pPr lvl="0" algn="l"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705" name="Google Shape;705;p107"/>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rgbClr val="2F2F2F"/>
                </a:solidFill>
                <a:latin typeface="Gill Sans"/>
                <a:ea typeface="Gill Sans"/>
                <a:cs typeface="Gill Sans"/>
                <a:sym typeface="Gill Sans"/>
              </a:defRPr>
            </a:lvl1pPr>
            <a:lvl2pPr marL="0" lvl="1" indent="0" algn="r" rtl="0">
              <a:spcBef>
                <a:spcPts val="0"/>
              </a:spcBef>
              <a:buNone/>
              <a:defRPr sz="1100">
                <a:solidFill>
                  <a:srgbClr val="2F2F2F"/>
                </a:solidFill>
                <a:latin typeface="Gill Sans"/>
                <a:ea typeface="Gill Sans"/>
                <a:cs typeface="Gill Sans"/>
                <a:sym typeface="Gill Sans"/>
              </a:defRPr>
            </a:lvl2pPr>
            <a:lvl3pPr marL="0" lvl="2" indent="0" algn="r" rtl="0">
              <a:spcBef>
                <a:spcPts val="0"/>
              </a:spcBef>
              <a:buNone/>
              <a:defRPr sz="1100">
                <a:solidFill>
                  <a:srgbClr val="2F2F2F"/>
                </a:solidFill>
                <a:latin typeface="Gill Sans"/>
                <a:ea typeface="Gill Sans"/>
                <a:cs typeface="Gill Sans"/>
                <a:sym typeface="Gill Sans"/>
              </a:defRPr>
            </a:lvl3pPr>
            <a:lvl4pPr marL="0" lvl="3" indent="0" algn="r" rtl="0">
              <a:spcBef>
                <a:spcPts val="0"/>
              </a:spcBef>
              <a:buNone/>
              <a:defRPr sz="1100">
                <a:solidFill>
                  <a:srgbClr val="2F2F2F"/>
                </a:solidFill>
                <a:latin typeface="Gill Sans"/>
                <a:ea typeface="Gill Sans"/>
                <a:cs typeface="Gill Sans"/>
                <a:sym typeface="Gill Sans"/>
              </a:defRPr>
            </a:lvl4pPr>
            <a:lvl5pPr marL="0" lvl="4" indent="0" algn="r" rtl="0">
              <a:spcBef>
                <a:spcPts val="0"/>
              </a:spcBef>
              <a:buNone/>
              <a:defRPr sz="1100">
                <a:solidFill>
                  <a:srgbClr val="2F2F2F"/>
                </a:solidFill>
                <a:latin typeface="Gill Sans"/>
                <a:ea typeface="Gill Sans"/>
                <a:cs typeface="Gill Sans"/>
                <a:sym typeface="Gill Sans"/>
              </a:defRPr>
            </a:lvl5pPr>
            <a:lvl6pPr marL="0" lvl="5" indent="0" algn="r" rtl="0">
              <a:spcBef>
                <a:spcPts val="0"/>
              </a:spcBef>
              <a:buNone/>
              <a:defRPr sz="1100">
                <a:solidFill>
                  <a:srgbClr val="2F2F2F"/>
                </a:solidFill>
                <a:latin typeface="Gill Sans"/>
                <a:ea typeface="Gill Sans"/>
                <a:cs typeface="Gill Sans"/>
                <a:sym typeface="Gill Sans"/>
              </a:defRPr>
            </a:lvl6pPr>
            <a:lvl7pPr marL="0" lvl="6" indent="0" algn="r" rtl="0">
              <a:spcBef>
                <a:spcPts val="0"/>
              </a:spcBef>
              <a:buNone/>
              <a:defRPr sz="1100">
                <a:solidFill>
                  <a:srgbClr val="2F2F2F"/>
                </a:solidFill>
                <a:latin typeface="Gill Sans"/>
                <a:ea typeface="Gill Sans"/>
                <a:cs typeface="Gill Sans"/>
                <a:sym typeface="Gill Sans"/>
              </a:defRPr>
            </a:lvl7pPr>
            <a:lvl8pPr marL="0" lvl="7" indent="0" algn="r" rtl="0">
              <a:spcBef>
                <a:spcPts val="0"/>
              </a:spcBef>
              <a:buNone/>
              <a:defRPr sz="1100">
                <a:solidFill>
                  <a:srgbClr val="2F2F2F"/>
                </a:solidFill>
                <a:latin typeface="Gill Sans"/>
                <a:ea typeface="Gill Sans"/>
                <a:cs typeface="Gill Sans"/>
                <a:sym typeface="Gill Sans"/>
              </a:defRPr>
            </a:lvl8pPr>
            <a:lvl9pPr marL="0" lvl="8" indent="0" algn="r" rtl="0">
              <a:spcBef>
                <a:spcPts val="0"/>
              </a:spcBef>
              <a:buNone/>
              <a:defRPr sz="1100">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pic>
        <p:nvPicPr>
          <p:cNvPr id="706" name="Google Shape;706;p107"/>
          <p:cNvPicPr preferRelativeResize="0"/>
          <p:nvPr/>
        </p:nvPicPr>
        <p:blipFill rotWithShape="1">
          <a:blip r:embed="rId3">
            <a:alphaModFix/>
          </a:blip>
          <a:srcRect/>
          <a:stretch/>
        </p:blipFill>
        <p:spPr>
          <a:xfrm>
            <a:off x="9587346" y="6286052"/>
            <a:ext cx="1997570" cy="187772"/>
          </a:xfrm>
          <a:prstGeom prst="rect">
            <a:avLst/>
          </a:prstGeom>
          <a:noFill/>
          <a:ln>
            <a:noFill/>
          </a:ln>
        </p:spPr>
      </p:pic>
    </p:spTree>
    <p:extLst>
      <p:ext uri="{BB962C8B-B14F-4D97-AF65-F5344CB8AC3E}">
        <p14:creationId xmlns:p14="http://schemas.microsoft.com/office/powerpoint/2010/main" val="970820014"/>
      </p:ext>
    </p:extLst>
  </p:cSld>
  <p:clrMapOvr>
    <a:masterClrMapping/>
  </p:clrMapOvr>
  <p:transition>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ext Center Title Image Background">
  <p:cSld name="Text Center Title Image Background">
    <p:spTree>
      <p:nvGrpSpPr>
        <p:cNvPr id="1" name="Shape 707"/>
        <p:cNvGrpSpPr/>
        <p:nvPr/>
      </p:nvGrpSpPr>
      <p:grpSpPr>
        <a:xfrm>
          <a:off x="0" y="0"/>
          <a:ext cx="0" cy="0"/>
          <a:chOff x="0" y="0"/>
          <a:chExt cx="0" cy="0"/>
        </a:xfrm>
      </p:grpSpPr>
      <p:sp>
        <p:nvSpPr>
          <p:cNvPr id="708" name="Google Shape;708;p108"/>
          <p:cNvSpPr>
            <a:spLocks noGrp="1"/>
          </p:cNvSpPr>
          <p:nvPr>
            <p:ph type="pic" idx="2"/>
          </p:nvPr>
        </p:nvSpPr>
        <p:spPr>
          <a:xfrm>
            <a:off x="0" y="-8238"/>
            <a:ext cx="12192000" cy="6866100"/>
          </a:xfrm>
          <a:prstGeom prst="rect">
            <a:avLst/>
          </a:prstGeom>
          <a:noFill/>
          <a:ln>
            <a:noFill/>
          </a:ln>
        </p:spPr>
        <p:txBody>
          <a:bodyPr spcFirstLastPara="1" wrap="square" lIns="91425" tIns="45700" rIns="91425" bIns="45700" anchor="t" anchorCtr="0"/>
          <a:lstStyle>
            <a:lvl1pPr marR="0" lvl="0" algn="l" rtl="0">
              <a:lnSpc>
                <a:spcPct val="100000"/>
              </a:lnSpc>
              <a:spcBef>
                <a:spcPts val="1000"/>
              </a:spcBef>
              <a:spcAft>
                <a:spcPts val="0"/>
              </a:spcAft>
              <a:buClr>
                <a:srgbClr val="168FDF"/>
              </a:buClr>
              <a:buSzPts val="2800"/>
              <a:buFont typeface="Helvetica Neue"/>
              <a:buNone/>
              <a:defRPr sz="2800" b="0" i="0" u="none" strike="noStrike" cap="none">
                <a:solidFill>
                  <a:srgbClr val="2F2F2F"/>
                </a:solidFill>
                <a:latin typeface="Gill Sans"/>
                <a:ea typeface="Gill Sans"/>
                <a:cs typeface="Gill Sans"/>
                <a:sym typeface="Gill Sans"/>
              </a:defRPr>
            </a:lvl1pPr>
            <a:lvl2pPr marR="0" lvl="1" algn="l" rtl="0">
              <a:lnSpc>
                <a:spcPct val="100000"/>
              </a:lnSpc>
              <a:spcBef>
                <a:spcPts val="500"/>
              </a:spcBef>
              <a:spcAft>
                <a:spcPts val="0"/>
              </a:spcAft>
              <a:buClr>
                <a:srgbClr val="168FDF"/>
              </a:buClr>
              <a:buSzPts val="2600"/>
              <a:buFont typeface="Helvetica Neue"/>
              <a:buChar char="›"/>
              <a:defRPr sz="2600" b="0" i="0" u="none" strike="noStrike" cap="none">
                <a:solidFill>
                  <a:srgbClr val="2F2F2F"/>
                </a:solidFill>
                <a:latin typeface="Gill Sans"/>
                <a:ea typeface="Gill Sans"/>
                <a:cs typeface="Gill Sans"/>
                <a:sym typeface="Gill Sans"/>
              </a:defRPr>
            </a:lvl2pPr>
            <a:lvl3pPr marR="0" lvl="2" algn="l" rtl="0">
              <a:lnSpc>
                <a:spcPct val="100000"/>
              </a:lnSpc>
              <a:spcBef>
                <a:spcPts val="500"/>
              </a:spcBef>
              <a:spcAft>
                <a:spcPts val="0"/>
              </a:spcAft>
              <a:buClr>
                <a:srgbClr val="168FDF"/>
              </a:buClr>
              <a:buSzPts val="2400"/>
              <a:buFont typeface="Helvetica Neue"/>
              <a:buChar char="›"/>
              <a:defRPr sz="2400" b="0" i="0" u="none" strike="noStrike" cap="none">
                <a:solidFill>
                  <a:srgbClr val="2F2F2F"/>
                </a:solidFill>
                <a:latin typeface="Gill Sans"/>
                <a:ea typeface="Gill Sans"/>
                <a:cs typeface="Gill Sans"/>
                <a:sym typeface="Gill Sans"/>
              </a:defRPr>
            </a:lvl3pPr>
            <a:lvl4pPr marR="0" lvl="3" algn="l" rtl="0">
              <a:lnSpc>
                <a:spcPct val="100000"/>
              </a:lnSpc>
              <a:spcBef>
                <a:spcPts val="500"/>
              </a:spcBef>
              <a:spcAft>
                <a:spcPts val="0"/>
              </a:spcAft>
              <a:buClr>
                <a:srgbClr val="168FDF"/>
              </a:buClr>
              <a:buSzPts val="2200"/>
              <a:buFont typeface="Helvetica Neue"/>
              <a:buChar char="›"/>
              <a:defRPr sz="2200" b="0" i="0" u="none" strike="noStrike" cap="none">
                <a:solidFill>
                  <a:srgbClr val="2F2F2F"/>
                </a:solidFill>
                <a:latin typeface="Gill Sans"/>
                <a:ea typeface="Gill Sans"/>
                <a:cs typeface="Gill Sans"/>
                <a:sym typeface="Gill Sans"/>
              </a:defRPr>
            </a:lvl4pPr>
            <a:lvl5pPr marR="0" lvl="4" algn="l" rtl="0">
              <a:lnSpc>
                <a:spcPct val="100000"/>
              </a:lnSpc>
              <a:spcBef>
                <a:spcPts val="500"/>
              </a:spcBef>
              <a:spcAft>
                <a:spcPts val="0"/>
              </a:spcAft>
              <a:buClr>
                <a:srgbClr val="168FDF"/>
              </a:buClr>
              <a:buSzPts val="2000"/>
              <a:buFont typeface="Helvetica Neue"/>
              <a:buChar char="›"/>
              <a:defRPr sz="2000" b="0" i="0" u="none" strike="noStrike" cap="none">
                <a:solidFill>
                  <a:srgbClr val="2F2F2F"/>
                </a:solidFill>
                <a:latin typeface="Gill Sans"/>
                <a:ea typeface="Gill Sans"/>
                <a:cs typeface="Gill Sans"/>
                <a:sym typeface="Gill Sans"/>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9pPr>
          </a:lstStyle>
          <a:p>
            <a:endParaRPr/>
          </a:p>
        </p:txBody>
      </p:sp>
      <p:sp>
        <p:nvSpPr>
          <p:cNvPr id="709" name="Google Shape;709;p108"/>
          <p:cNvSpPr txBox="1">
            <a:spLocks noGrp="1"/>
          </p:cNvSpPr>
          <p:nvPr>
            <p:ph type="title"/>
          </p:nvPr>
        </p:nvSpPr>
        <p:spPr>
          <a:xfrm>
            <a:off x="838200" y="923925"/>
            <a:ext cx="10515600" cy="1325700"/>
          </a:xfrm>
          <a:prstGeom prst="rect">
            <a:avLst/>
          </a:prstGeom>
          <a:noFill/>
          <a:ln>
            <a:noFill/>
          </a:ln>
        </p:spPr>
        <p:txBody>
          <a:bodyPr spcFirstLastPara="1" wrap="square" lIns="91425" tIns="45700" rIns="91425" bIns="45700" anchor="ctr" anchorCtr="0"/>
          <a:lstStyle>
            <a:lvl1pPr lvl="0" algn="ctr" rtl="0">
              <a:lnSpc>
                <a:spcPct val="90000"/>
              </a:lnSpc>
              <a:spcBef>
                <a:spcPts val="0"/>
              </a:spcBef>
              <a:spcAft>
                <a:spcPts val="0"/>
              </a:spcAft>
              <a:buClr>
                <a:srgbClr val="168FDF"/>
              </a:buClr>
              <a:buSzPts val="3600"/>
              <a:buFont typeface="Gill Sans"/>
              <a:buNone/>
              <a:defRPr>
                <a:solidFill>
                  <a:srgbClr val="168FDF"/>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710" name="Google Shape;710;p108"/>
          <p:cNvSpPr txBox="1">
            <a:spLocks noGrp="1"/>
          </p:cNvSpPr>
          <p:nvPr>
            <p:ph type="body" idx="1"/>
          </p:nvPr>
        </p:nvSpPr>
        <p:spPr>
          <a:xfrm>
            <a:off x="838200" y="2279968"/>
            <a:ext cx="10515600" cy="3105300"/>
          </a:xfrm>
          <a:prstGeom prst="rect">
            <a:avLst/>
          </a:prstGeom>
          <a:noFill/>
          <a:ln>
            <a:noFill/>
          </a:ln>
        </p:spPr>
        <p:txBody>
          <a:bodyPr spcFirstLastPara="1" wrap="square" lIns="91425" tIns="45700" rIns="91425" bIns="45700" anchor="t" anchorCtr="0"/>
          <a:lstStyle>
            <a:lvl1pPr marL="457200" lvl="0" indent="-406400" algn="ctr" rtl="0">
              <a:lnSpc>
                <a:spcPct val="100000"/>
              </a:lnSpc>
              <a:spcBef>
                <a:spcPts val="1000"/>
              </a:spcBef>
              <a:spcAft>
                <a:spcPts val="0"/>
              </a:spcAft>
              <a:buSzPts val="2800"/>
              <a:buChar char="›"/>
              <a:defRPr/>
            </a:lvl1pPr>
            <a:lvl2pPr marL="914400" lvl="1" indent="-393700" algn="ctr" rtl="0">
              <a:lnSpc>
                <a:spcPct val="100000"/>
              </a:lnSpc>
              <a:spcBef>
                <a:spcPts val="500"/>
              </a:spcBef>
              <a:spcAft>
                <a:spcPts val="0"/>
              </a:spcAft>
              <a:buSzPts val="2600"/>
              <a:buChar char="›"/>
              <a:defRPr/>
            </a:lvl2pPr>
            <a:lvl3pPr marL="1371600" lvl="2" indent="-381000" algn="ctr" rtl="0">
              <a:lnSpc>
                <a:spcPct val="100000"/>
              </a:lnSpc>
              <a:spcBef>
                <a:spcPts val="500"/>
              </a:spcBef>
              <a:spcAft>
                <a:spcPts val="0"/>
              </a:spcAft>
              <a:buSzPts val="2400"/>
              <a:buChar char="›"/>
              <a:defRPr/>
            </a:lvl3pPr>
            <a:lvl4pPr marL="1828800" lvl="3" indent="-368300" algn="ctr" rtl="0">
              <a:lnSpc>
                <a:spcPct val="100000"/>
              </a:lnSpc>
              <a:spcBef>
                <a:spcPts val="500"/>
              </a:spcBef>
              <a:spcAft>
                <a:spcPts val="0"/>
              </a:spcAft>
              <a:buSzPts val="2200"/>
              <a:buChar char="›"/>
              <a:defRPr/>
            </a:lvl4pPr>
            <a:lvl5pPr marL="2286000" lvl="4" indent="-355600" algn="ctr" rtl="0">
              <a:lnSpc>
                <a:spcPct val="100000"/>
              </a:lnSpc>
              <a:spcBef>
                <a:spcPts val="500"/>
              </a:spcBef>
              <a:spcAft>
                <a:spcPts val="0"/>
              </a:spcAft>
              <a:buSzPts val="20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pic>
        <p:nvPicPr>
          <p:cNvPr id="711" name="Google Shape;711;p108"/>
          <p:cNvPicPr preferRelativeResize="0"/>
          <p:nvPr/>
        </p:nvPicPr>
        <p:blipFill rotWithShape="1">
          <a:blip r:embed="rId2">
            <a:alphaModFix/>
          </a:blip>
          <a:srcRect/>
          <a:stretch/>
        </p:blipFill>
        <p:spPr>
          <a:xfrm>
            <a:off x="4740578" y="5790096"/>
            <a:ext cx="2710842" cy="161801"/>
          </a:xfrm>
          <a:prstGeom prst="rect">
            <a:avLst/>
          </a:prstGeom>
          <a:noFill/>
          <a:ln>
            <a:noFill/>
          </a:ln>
        </p:spPr>
      </p:pic>
      <p:sp>
        <p:nvSpPr>
          <p:cNvPr id="712" name="Google Shape;712;p108"/>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lstStyle>
            <a:lvl1pPr lvl="0" algn="r"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713" name="Google Shape;713;p108"/>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lstStyle>
            <a:lvl1pPr lvl="0" algn="l"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714" name="Google Shape;714;p108"/>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rgbClr val="2F2F2F"/>
                </a:solidFill>
                <a:latin typeface="Gill Sans"/>
                <a:ea typeface="Gill Sans"/>
                <a:cs typeface="Gill Sans"/>
                <a:sym typeface="Gill Sans"/>
              </a:defRPr>
            </a:lvl1pPr>
            <a:lvl2pPr marL="0" lvl="1" indent="0" algn="r" rtl="0">
              <a:spcBef>
                <a:spcPts val="0"/>
              </a:spcBef>
              <a:buNone/>
              <a:defRPr sz="1100">
                <a:solidFill>
                  <a:srgbClr val="2F2F2F"/>
                </a:solidFill>
                <a:latin typeface="Gill Sans"/>
                <a:ea typeface="Gill Sans"/>
                <a:cs typeface="Gill Sans"/>
                <a:sym typeface="Gill Sans"/>
              </a:defRPr>
            </a:lvl2pPr>
            <a:lvl3pPr marL="0" lvl="2" indent="0" algn="r" rtl="0">
              <a:spcBef>
                <a:spcPts val="0"/>
              </a:spcBef>
              <a:buNone/>
              <a:defRPr sz="1100">
                <a:solidFill>
                  <a:srgbClr val="2F2F2F"/>
                </a:solidFill>
                <a:latin typeface="Gill Sans"/>
                <a:ea typeface="Gill Sans"/>
                <a:cs typeface="Gill Sans"/>
                <a:sym typeface="Gill Sans"/>
              </a:defRPr>
            </a:lvl3pPr>
            <a:lvl4pPr marL="0" lvl="3" indent="0" algn="r" rtl="0">
              <a:spcBef>
                <a:spcPts val="0"/>
              </a:spcBef>
              <a:buNone/>
              <a:defRPr sz="1100">
                <a:solidFill>
                  <a:srgbClr val="2F2F2F"/>
                </a:solidFill>
                <a:latin typeface="Gill Sans"/>
                <a:ea typeface="Gill Sans"/>
                <a:cs typeface="Gill Sans"/>
                <a:sym typeface="Gill Sans"/>
              </a:defRPr>
            </a:lvl4pPr>
            <a:lvl5pPr marL="0" lvl="4" indent="0" algn="r" rtl="0">
              <a:spcBef>
                <a:spcPts val="0"/>
              </a:spcBef>
              <a:buNone/>
              <a:defRPr sz="1100">
                <a:solidFill>
                  <a:srgbClr val="2F2F2F"/>
                </a:solidFill>
                <a:latin typeface="Gill Sans"/>
                <a:ea typeface="Gill Sans"/>
                <a:cs typeface="Gill Sans"/>
                <a:sym typeface="Gill Sans"/>
              </a:defRPr>
            </a:lvl5pPr>
            <a:lvl6pPr marL="0" lvl="5" indent="0" algn="r" rtl="0">
              <a:spcBef>
                <a:spcPts val="0"/>
              </a:spcBef>
              <a:buNone/>
              <a:defRPr sz="1100">
                <a:solidFill>
                  <a:srgbClr val="2F2F2F"/>
                </a:solidFill>
                <a:latin typeface="Gill Sans"/>
                <a:ea typeface="Gill Sans"/>
                <a:cs typeface="Gill Sans"/>
                <a:sym typeface="Gill Sans"/>
              </a:defRPr>
            </a:lvl6pPr>
            <a:lvl7pPr marL="0" lvl="6" indent="0" algn="r" rtl="0">
              <a:spcBef>
                <a:spcPts val="0"/>
              </a:spcBef>
              <a:buNone/>
              <a:defRPr sz="1100">
                <a:solidFill>
                  <a:srgbClr val="2F2F2F"/>
                </a:solidFill>
                <a:latin typeface="Gill Sans"/>
                <a:ea typeface="Gill Sans"/>
                <a:cs typeface="Gill Sans"/>
                <a:sym typeface="Gill Sans"/>
              </a:defRPr>
            </a:lvl7pPr>
            <a:lvl8pPr marL="0" lvl="7" indent="0" algn="r" rtl="0">
              <a:spcBef>
                <a:spcPts val="0"/>
              </a:spcBef>
              <a:buNone/>
              <a:defRPr sz="1100">
                <a:solidFill>
                  <a:srgbClr val="2F2F2F"/>
                </a:solidFill>
                <a:latin typeface="Gill Sans"/>
                <a:ea typeface="Gill Sans"/>
                <a:cs typeface="Gill Sans"/>
                <a:sym typeface="Gill Sans"/>
              </a:defRPr>
            </a:lvl8pPr>
            <a:lvl9pPr marL="0" lvl="8" indent="0" algn="r" rtl="0">
              <a:spcBef>
                <a:spcPts val="0"/>
              </a:spcBef>
              <a:buNone/>
              <a:defRPr sz="1100">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pic>
        <p:nvPicPr>
          <p:cNvPr id="715" name="Google Shape;715;p108"/>
          <p:cNvPicPr preferRelativeResize="0"/>
          <p:nvPr/>
        </p:nvPicPr>
        <p:blipFill rotWithShape="1">
          <a:blip r:embed="rId3">
            <a:alphaModFix/>
          </a:blip>
          <a:srcRect/>
          <a:stretch/>
        </p:blipFill>
        <p:spPr>
          <a:xfrm>
            <a:off x="5097214" y="6123290"/>
            <a:ext cx="1997570" cy="187772"/>
          </a:xfrm>
          <a:prstGeom prst="rect">
            <a:avLst/>
          </a:prstGeom>
          <a:noFill/>
          <a:ln>
            <a:noFill/>
          </a:ln>
        </p:spPr>
      </p:pic>
    </p:spTree>
    <p:extLst>
      <p:ext uri="{BB962C8B-B14F-4D97-AF65-F5344CB8AC3E}">
        <p14:creationId xmlns:p14="http://schemas.microsoft.com/office/powerpoint/2010/main" val="3280763349"/>
      </p:ext>
    </p:extLst>
  </p:cSld>
  <p:clrMapOvr>
    <a:masterClrMapping/>
  </p:clrMapOvr>
  <p:transition>
    <p:fade thruBlk="1"/>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ransition Light">
  <p:cSld name="Transition Light">
    <p:spTree>
      <p:nvGrpSpPr>
        <p:cNvPr id="1" name="Shape 724"/>
        <p:cNvGrpSpPr/>
        <p:nvPr/>
      </p:nvGrpSpPr>
      <p:grpSpPr>
        <a:xfrm>
          <a:off x="0" y="0"/>
          <a:ext cx="0" cy="0"/>
          <a:chOff x="0" y="0"/>
          <a:chExt cx="0" cy="0"/>
        </a:xfrm>
      </p:grpSpPr>
      <p:sp>
        <p:nvSpPr>
          <p:cNvPr id="725" name="Google Shape;725;p110"/>
          <p:cNvSpPr txBox="1">
            <a:spLocks noGrp="1"/>
          </p:cNvSpPr>
          <p:nvPr>
            <p:ph type="title"/>
          </p:nvPr>
        </p:nvSpPr>
        <p:spPr>
          <a:xfrm>
            <a:off x="609600" y="2447925"/>
            <a:ext cx="10972800" cy="1325700"/>
          </a:xfrm>
          <a:prstGeom prst="rect">
            <a:avLst/>
          </a:prstGeom>
          <a:noFill/>
          <a:ln>
            <a:noFill/>
          </a:ln>
        </p:spPr>
        <p:txBody>
          <a:bodyPr spcFirstLastPara="1" wrap="square" lIns="91425" tIns="45700" rIns="91425" bIns="45700" anchor="ctr" anchorCtr="0"/>
          <a:lstStyle>
            <a:lvl1pPr lvl="0" algn="ctr" rtl="0">
              <a:lnSpc>
                <a:spcPct val="90000"/>
              </a:lnSpc>
              <a:spcBef>
                <a:spcPts val="0"/>
              </a:spcBef>
              <a:spcAft>
                <a:spcPts val="0"/>
              </a:spcAft>
              <a:buClr>
                <a:srgbClr val="168FDF"/>
              </a:buClr>
              <a:buSzPts val="3600"/>
              <a:buFont typeface="Gill Sans"/>
              <a:buNone/>
              <a:defRPr>
                <a:solidFill>
                  <a:srgbClr val="168FDF"/>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pic>
        <p:nvPicPr>
          <p:cNvPr id="726" name="Google Shape;726;p110"/>
          <p:cNvPicPr preferRelativeResize="0"/>
          <p:nvPr/>
        </p:nvPicPr>
        <p:blipFill rotWithShape="1">
          <a:blip r:embed="rId2">
            <a:alphaModFix/>
          </a:blip>
          <a:srcRect/>
          <a:stretch/>
        </p:blipFill>
        <p:spPr>
          <a:xfrm>
            <a:off x="4740578" y="5790096"/>
            <a:ext cx="2710842" cy="161801"/>
          </a:xfrm>
          <a:prstGeom prst="rect">
            <a:avLst/>
          </a:prstGeom>
          <a:noFill/>
          <a:ln>
            <a:noFill/>
          </a:ln>
        </p:spPr>
      </p:pic>
      <p:sp>
        <p:nvSpPr>
          <p:cNvPr id="727" name="Google Shape;727;p110"/>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lstStyle>
            <a:lvl1pPr lvl="0" algn="r"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728" name="Google Shape;728;p110"/>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lstStyle>
            <a:lvl1pPr lvl="0" algn="l"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729" name="Google Shape;729;p110"/>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rgbClr val="2F2F2F"/>
                </a:solidFill>
                <a:latin typeface="Gill Sans"/>
                <a:ea typeface="Gill Sans"/>
                <a:cs typeface="Gill Sans"/>
                <a:sym typeface="Gill Sans"/>
              </a:defRPr>
            </a:lvl1pPr>
            <a:lvl2pPr marL="0" lvl="1" indent="0" algn="r" rtl="0">
              <a:spcBef>
                <a:spcPts val="0"/>
              </a:spcBef>
              <a:buNone/>
              <a:defRPr sz="1100">
                <a:solidFill>
                  <a:srgbClr val="2F2F2F"/>
                </a:solidFill>
                <a:latin typeface="Gill Sans"/>
                <a:ea typeface="Gill Sans"/>
                <a:cs typeface="Gill Sans"/>
                <a:sym typeface="Gill Sans"/>
              </a:defRPr>
            </a:lvl2pPr>
            <a:lvl3pPr marL="0" lvl="2" indent="0" algn="r" rtl="0">
              <a:spcBef>
                <a:spcPts val="0"/>
              </a:spcBef>
              <a:buNone/>
              <a:defRPr sz="1100">
                <a:solidFill>
                  <a:srgbClr val="2F2F2F"/>
                </a:solidFill>
                <a:latin typeface="Gill Sans"/>
                <a:ea typeface="Gill Sans"/>
                <a:cs typeface="Gill Sans"/>
                <a:sym typeface="Gill Sans"/>
              </a:defRPr>
            </a:lvl3pPr>
            <a:lvl4pPr marL="0" lvl="3" indent="0" algn="r" rtl="0">
              <a:spcBef>
                <a:spcPts val="0"/>
              </a:spcBef>
              <a:buNone/>
              <a:defRPr sz="1100">
                <a:solidFill>
                  <a:srgbClr val="2F2F2F"/>
                </a:solidFill>
                <a:latin typeface="Gill Sans"/>
                <a:ea typeface="Gill Sans"/>
                <a:cs typeface="Gill Sans"/>
                <a:sym typeface="Gill Sans"/>
              </a:defRPr>
            </a:lvl4pPr>
            <a:lvl5pPr marL="0" lvl="4" indent="0" algn="r" rtl="0">
              <a:spcBef>
                <a:spcPts val="0"/>
              </a:spcBef>
              <a:buNone/>
              <a:defRPr sz="1100">
                <a:solidFill>
                  <a:srgbClr val="2F2F2F"/>
                </a:solidFill>
                <a:latin typeface="Gill Sans"/>
                <a:ea typeface="Gill Sans"/>
                <a:cs typeface="Gill Sans"/>
                <a:sym typeface="Gill Sans"/>
              </a:defRPr>
            </a:lvl5pPr>
            <a:lvl6pPr marL="0" lvl="5" indent="0" algn="r" rtl="0">
              <a:spcBef>
                <a:spcPts val="0"/>
              </a:spcBef>
              <a:buNone/>
              <a:defRPr sz="1100">
                <a:solidFill>
                  <a:srgbClr val="2F2F2F"/>
                </a:solidFill>
                <a:latin typeface="Gill Sans"/>
                <a:ea typeface="Gill Sans"/>
                <a:cs typeface="Gill Sans"/>
                <a:sym typeface="Gill Sans"/>
              </a:defRPr>
            </a:lvl6pPr>
            <a:lvl7pPr marL="0" lvl="6" indent="0" algn="r" rtl="0">
              <a:spcBef>
                <a:spcPts val="0"/>
              </a:spcBef>
              <a:buNone/>
              <a:defRPr sz="1100">
                <a:solidFill>
                  <a:srgbClr val="2F2F2F"/>
                </a:solidFill>
                <a:latin typeface="Gill Sans"/>
                <a:ea typeface="Gill Sans"/>
                <a:cs typeface="Gill Sans"/>
                <a:sym typeface="Gill Sans"/>
              </a:defRPr>
            </a:lvl7pPr>
            <a:lvl8pPr marL="0" lvl="7" indent="0" algn="r" rtl="0">
              <a:spcBef>
                <a:spcPts val="0"/>
              </a:spcBef>
              <a:buNone/>
              <a:defRPr sz="1100">
                <a:solidFill>
                  <a:srgbClr val="2F2F2F"/>
                </a:solidFill>
                <a:latin typeface="Gill Sans"/>
                <a:ea typeface="Gill Sans"/>
                <a:cs typeface="Gill Sans"/>
                <a:sym typeface="Gill Sans"/>
              </a:defRPr>
            </a:lvl8pPr>
            <a:lvl9pPr marL="0" lvl="8" indent="0" algn="r" rtl="0">
              <a:spcBef>
                <a:spcPts val="0"/>
              </a:spcBef>
              <a:buNone/>
              <a:defRPr sz="1100">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pic>
        <p:nvPicPr>
          <p:cNvPr id="730" name="Google Shape;730;p110"/>
          <p:cNvPicPr preferRelativeResize="0"/>
          <p:nvPr/>
        </p:nvPicPr>
        <p:blipFill rotWithShape="1">
          <a:blip r:embed="rId3">
            <a:alphaModFix/>
          </a:blip>
          <a:srcRect/>
          <a:stretch/>
        </p:blipFill>
        <p:spPr>
          <a:xfrm>
            <a:off x="5097214" y="6123290"/>
            <a:ext cx="1997570" cy="187772"/>
          </a:xfrm>
          <a:prstGeom prst="rect">
            <a:avLst/>
          </a:prstGeom>
          <a:noFill/>
          <a:ln>
            <a:noFill/>
          </a:ln>
        </p:spPr>
      </p:pic>
    </p:spTree>
    <p:extLst>
      <p:ext uri="{BB962C8B-B14F-4D97-AF65-F5344CB8AC3E}">
        <p14:creationId xmlns:p14="http://schemas.microsoft.com/office/powerpoint/2010/main" val="1969389219"/>
      </p:ext>
    </p:extLst>
  </p:cSld>
  <p:clrMapOvr>
    <a:masterClrMapping/>
  </p:clrMapOvr>
  <p:transition>
    <p:fade thruBlk="1"/>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Image Left">
  <p:cSld name="Image Left">
    <p:spTree>
      <p:nvGrpSpPr>
        <p:cNvPr id="1" name="Shape 731"/>
        <p:cNvGrpSpPr/>
        <p:nvPr/>
      </p:nvGrpSpPr>
      <p:grpSpPr>
        <a:xfrm>
          <a:off x="0" y="0"/>
          <a:ext cx="0" cy="0"/>
          <a:chOff x="0" y="0"/>
          <a:chExt cx="0" cy="0"/>
        </a:xfrm>
      </p:grpSpPr>
      <p:sp>
        <p:nvSpPr>
          <p:cNvPr id="732" name="Google Shape;732;p111"/>
          <p:cNvSpPr>
            <a:spLocks noGrp="1"/>
          </p:cNvSpPr>
          <p:nvPr>
            <p:ph type="pic" idx="2"/>
          </p:nvPr>
        </p:nvSpPr>
        <p:spPr>
          <a:xfrm>
            <a:off x="0" y="0"/>
            <a:ext cx="12192000" cy="6858000"/>
          </a:xfrm>
          <a:prstGeom prst="rect">
            <a:avLst/>
          </a:prstGeom>
          <a:noFill/>
          <a:ln>
            <a:noFill/>
          </a:ln>
        </p:spPr>
        <p:txBody>
          <a:bodyPr spcFirstLastPara="1" wrap="square" lIns="91425" tIns="45700" rIns="91425" bIns="45700" anchor="t" anchorCtr="0"/>
          <a:lstStyle>
            <a:lvl1pPr marR="0" lvl="0" algn="l" rtl="0">
              <a:lnSpc>
                <a:spcPct val="100000"/>
              </a:lnSpc>
              <a:spcBef>
                <a:spcPts val="1000"/>
              </a:spcBef>
              <a:spcAft>
                <a:spcPts val="0"/>
              </a:spcAft>
              <a:buClr>
                <a:srgbClr val="168FDF"/>
              </a:buClr>
              <a:buSzPts val="2800"/>
              <a:buFont typeface="Helvetica Neue"/>
              <a:buNone/>
              <a:defRPr sz="2800" b="0" i="0" u="none" strike="noStrike" cap="none">
                <a:solidFill>
                  <a:srgbClr val="2F2F2F"/>
                </a:solidFill>
                <a:latin typeface="Gill Sans"/>
                <a:ea typeface="Gill Sans"/>
                <a:cs typeface="Gill Sans"/>
                <a:sym typeface="Gill Sans"/>
              </a:defRPr>
            </a:lvl1pPr>
            <a:lvl2pPr marR="0" lvl="1" algn="l" rtl="0">
              <a:lnSpc>
                <a:spcPct val="100000"/>
              </a:lnSpc>
              <a:spcBef>
                <a:spcPts val="500"/>
              </a:spcBef>
              <a:spcAft>
                <a:spcPts val="0"/>
              </a:spcAft>
              <a:buClr>
                <a:srgbClr val="168FDF"/>
              </a:buClr>
              <a:buSzPts val="2600"/>
              <a:buFont typeface="Helvetica Neue"/>
              <a:buChar char="›"/>
              <a:defRPr sz="2600" b="0" i="0" u="none" strike="noStrike" cap="none">
                <a:solidFill>
                  <a:srgbClr val="2F2F2F"/>
                </a:solidFill>
                <a:latin typeface="Gill Sans"/>
                <a:ea typeface="Gill Sans"/>
                <a:cs typeface="Gill Sans"/>
                <a:sym typeface="Gill Sans"/>
              </a:defRPr>
            </a:lvl2pPr>
            <a:lvl3pPr marR="0" lvl="2" algn="l" rtl="0">
              <a:lnSpc>
                <a:spcPct val="100000"/>
              </a:lnSpc>
              <a:spcBef>
                <a:spcPts val="500"/>
              </a:spcBef>
              <a:spcAft>
                <a:spcPts val="0"/>
              </a:spcAft>
              <a:buClr>
                <a:srgbClr val="168FDF"/>
              </a:buClr>
              <a:buSzPts val="2400"/>
              <a:buFont typeface="Helvetica Neue"/>
              <a:buChar char="›"/>
              <a:defRPr sz="2400" b="0" i="0" u="none" strike="noStrike" cap="none">
                <a:solidFill>
                  <a:srgbClr val="2F2F2F"/>
                </a:solidFill>
                <a:latin typeface="Gill Sans"/>
                <a:ea typeface="Gill Sans"/>
                <a:cs typeface="Gill Sans"/>
                <a:sym typeface="Gill Sans"/>
              </a:defRPr>
            </a:lvl3pPr>
            <a:lvl4pPr marR="0" lvl="3" algn="l" rtl="0">
              <a:lnSpc>
                <a:spcPct val="100000"/>
              </a:lnSpc>
              <a:spcBef>
                <a:spcPts val="500"/>
              </a:spcBef>
              <a:spcAft>
                <a:spcPts val="0"/>
              </a:spcAft>
              <a:buClr>
                <a:srgbClr val="168FDF"/>
              </a:buClr>
              <a:buSzPts val="2200"/>
              <a:buFont typeface="Helvetica Neue"/>
              <a:buChar char="›"/>
              <a:defRPr sz="2200" b="0" i="0" u="none" strike="noStrike" cap="none">
                <a:solidFill>
                  <a:srgbClr val="2F2F2F"/>
                </a:solidFill>
                <a:latin typeface="Gill Sans"/>
                <a:ea typeface="Gill Sans"/>
                <a:cs typeface="Gill Sans"/>
                <a:sym typeface="Gill Sans"/>
              </a:defRPr>
            </a:lvl4pPr>
            <a:lvl5pPr marR="0" lvl="4" algn="l" rtl="0">
              <a:lnSpc>
                <a:spcPct val="100000"/>
              </a:lnSpc>
              <a:spcBef>
                <a:spcPts val="500"/>
              </a:spcBef>
              <a:spcAft>
                <a:spcPts val="0"/>
              </a:spcAft>
              <a:buClr>
                <a:srgbClr val="168FDF"/>
              </a:buClr>
              <a:buSzPts val="2000"/>
              <a:buFont typeface="Helvetica Neue"/>
              <a:buChar char="›"/>
              <a:defRPr sz="2000" b="0" i="0" u="none" strike="noStrike" cap="none">
                <a:solidFill>
                  <a:srgbClr val="2F2F2F"/>
                </a:solidFill>
                <a:latin typeface="Gill Sans"/>
                <a:ea typeface="Gill Sans"/>
                <a:cs typeface="Gill Sans"/>
                <a:sym typeface="Gill Sans"/>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9pPr>
          </a:lstStyle>
          <a:p>
            <a:endParaRPr/>
          </a:p>
        </p:txBody>
      </p:sp>
      <p:sp>
        <p:nvSpPr>
          <p:cNvPr id="733" name="Google Shape;733;p111"/>
          <p:cNvSpPr txBox="1">
            <a:spLocks noGrp="1"/>
          </p:cNvSpPr>
          <p:nvPr>
            <p:ph type="body" idx="1"/>
          </p:nvPr>
        </p:nvSpPr>
        <p:spPr>
          <a:xfrm>
            <a:off x="7708900" y="0"/>
            <a:ext cx="4483200" cy="6858000"/>
          </a:xfrm>
          <a:prstGeom prst="rect">
            <a:avLst/>
          </a:prstGeom>
          <a:solidFill>
            <a:srgbClr val="00183C">
              <a:alpha val="94900"/>
            </a:srgbClr>
          </a:solidFill>
          <a:ln>
            <a:noFill/>
          </a:ln>
        </p:spPr>
        <p:txBody>
          <a:bodyPr spcFirstLastPara="1" wrap="square" lIns="457200" tIns="457200" rIns="228600" bIns="457200" anchor="t" anchorCtr="0"/>
          <a:lstStyle>
            <a:lvl1pPr marL="457200" lvl="0" indent="-406400" algn="l" rtl="0">
              <a:lnSpc>
                <a:spcPct val="100000"/>
              </a:lnSpc>
              <a:spcBef>
                <a:spcPts val="1000"/>
              </a:spcBef>
              <a:spcAft>
                <a:spcPts val="0"/>
              </a:spcAft>
              <a:buSzPts val="2800"/>
              <a:buChar char="›"/>
              <a:defRPr>
                <a:solidFill>
                  <a:schemeClr val="lt1"/>
                </a:solidFill>
              </a:defRPr>
            </a:lvl1pPr>
            <a:lvl2pPr marL="914400" lvl="1" indent="-393700" algn="l" rtl="0">
              <a:lnSpc>
                <a:spcPct val="100000"/>
              </a:lnSpc>
              <a:spcBef>
                <a:spcPts val="500"/>
              </a:spcBef>
              <a:spcAft>
                <a:spcPts val="0"/>
              </a:spcAft>
              <a:buSzPts val="2600"/>
              <a:buChar char="›"/>
              <a:defRPr>
                <a:solidFill>
                  <a:schemeClr val="lt1"/>
                </a:solidFill>
              </a:defRPr>
            </a:lvl2pPr>
            <a:lvl3pPr marL="1371600" lvl="2" indent="-381000" algn="l" rtl="0">
              <a:lnSpc>
                <a:spcPct val="100000"/>
              </a:lnSpc>
              <a:spcBef>
                <a:spcPts val="500"/>
              </a:spcBef>
              <a:spcAft>
                <a:spcPts val="0"/>
              </a:spcAft>
              <a:buSzPts val="2400"/>
              <a:buChar char="›"/>
              <a:defRPr>
                <a:solidFill>
                  <a:schemeClr val="lt1"/>
                </a:solidFill>
              </a:defRPr>
            </a:lvl3pPr>
            <a:lvl4pPr marL="1828800" lvl="3" indent="-368300" algn="l" rtl="0">
              <a:lnSpc>
                <a:spcPct val="100000"/>
              </a:lnSpc>
              <a:spcBef>
                <a:spcPts val="500"/>
              </a:spcBef>
              <a:spcAft>
                <a:spcPts val="0"/>
              </a:spcAft>
              <a:buSzPts val="2200"/>
              <a:buChar char="›"/>
              <a:defRPr>
                <a:solidFill>
                  <a:schemeClr val="lt1"/>
                </a:solidFill>
              </a:defRPr>
            </a:lvl4pPr>
            <a:lvl5pPr marL="2286000" lvl="4" indent="-355600" algn="l" rtl="0">
              <a:lnSpc>
                <a:spcPct val="100000"/>
              </a:lnSpc>
              <a:spcBef>
                <a:spcPts val="500"/>
              </a:spcBef>
              <a:spcAft>
                <a:spcPts val="0"/>
              </a:spcAft>
              <a:buSzPts val="2000"/>
              <a:buChar char="›"/>
              <a:defRPr>
                <a:solidFill>
                  <a:schemeClr val="lt1"/>
                </a:solidFill>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734" name="Google Shape;734;p111"/>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lstStyle>
            <a:lvl1pPr lvl="0" algn="r" rtl="0">
              <a:spcBef>
                <a:spcPts val="0"/>
              </a:spcBef>
              <a:spcAft>
                <a:spcPts val="0"/>
              </a:spcAft>
              <a:buSzPts val="1400"/>
              <a:buNone/>
              <a:defRPr sz="1100">
                <a:solidFill>
                  <a:schemeClr val="lt1"/>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735" name="Google Shape;735;p111"/>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lstStyle>
            <a:lvl1pPr lvl="0" algn="l"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736" name="Google Shape;736;p111"/>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chemeClr val="lt1"/>
                </a:solidFill>
                <a:latin typeface="Gill Sans"/>
                <a:ea typeface="Gill Sans"/>
                <a:cs typeface="Gill Sans"/>
                <a:sym typeface="Gill Sans"/>
              </a:defRPr>
            </a:lvl1pPr>
            <a:lvl2pPr marL="0" lvl="1" indent="0" algn="r" rtl="0">
              <a:spcBef>
                <a:spcPts val="0"/>
              </a:spcBef>
              <a:buNone/>
              <a:defRPr sz="1100">
                <a:solidFill>
                  <a:schemeClr val="lt1"/>
                </a:solidFill>
                <a:latin typeface="Gill Sans"/>
                <a:ea typeface="Gill Sans"/>
                <a:cs typeface="Gill Sans"/>
                <a:sym typeface="Gill Sans"/>
              </a:defRPr>
            </a:lvl2pPr>
            <a:lvl3pPr marL="0" lvl="2" indent="0" algn="r" rtl="0">
              <a:spcBef>
                <a:spcPts val="0"/>
              </a:spcBef>
              <a:buNone/>
              <a:defRPr sz="1100">
                <a:solidFill>
                  <a:schemeClr val="lt1"/>
                </a:solidFill>
                <a:latin typeface="Gill Sans"/>
                <a:ea typeface="Gill Sans"/>
                <a:cs typeface="Gill Sans"/>
                <a:sym typeface="Gill Sans"/>
              </a:defRPr>
            </a:lvl3pPr>
            <a:lvl4pPr marL="0" lvl="3" indent="0" algn="r" rtl="0">
              <a:spcBef>
                <a:spcPts val="0"/>
              </a:spcBef>
              <a:buNone/>
              <a:defRPr sz="1100">
                <a:solidFill>
                  <a:schemeClr val="lt1"/>
                </a:solidFill>
                <a:latin typeface="Gill Sans"/>
                <a:ea typeface="Gill Sans"/>
                <a:cs typeface="Gill Sans"/>
                <a:sym typeface="Gill Sans"/>
              </a:defRPr>
            </a:lvl4pPr>
            <a:lvl5pPr marL="0" lvl="4" indent="0" algn="r" rtl="0">
              <a:spcBef>
                <a:spcPts val="0"/>
              </a:spcBef>
              <a:buNone/>
              <a:defRPr sz="1100">
                <a:solidFill>
                  <a:schemeClr val="lt1"/>
                </a:solidFill>
                <a:latin typeface="Gill Sans"/>
                <a:ea typeface="Gill Sans"/>
                <a:cs typeface="Gill Sans"/>
                <a:sym typeface="Gill Sans"/>
              </a:defRPr>
            </a:lvl5pPr>
            <a:lvl6pPr marL="0" lvl="5" indent="0" algn="r" rtl="0">
              <a:spcBef>
                <a:spcPts val="0"/>
              </a:spcBef>
              <a:buNone/>
              <a:defRPr sz="1100">
                <a:solidFill>
                  <a:schemeClr val="lt1"/>
                </a:solidFill>
                <a:latin typeface="Gill Sans"/>
                <a:ea typeface="Gill Sans"/>
                <a:cs typeface="Gill Sans"/>
                <a:sym typeface="Gill Sans"/>
              </a:defRPr>
            </a:lvl6pPr>
            <a:lvl7pPr marL="0" lvl="6" indent="0" algn="r" rtl="0">
              <a:spcBef>
                <a:spcPts val="0"/>
              </a:spcBef>
              <a:buNone/>
              <a:defRPr sz="1100">
                <a:solidFill>
                  <a:schemeClr val="lt1"/>
                </a:solidFill>
                <a:latin typeface="Gill Sans"/>
                <a:ea typeface="Gill Sans"/>
                <a:cs typeface="Gill Sans"/>
                <a:sym typeface="Gill Sans"/>
              </a:defRPr>
            </a:lvl7pPr>
            <a:lvl8pPr marL="0" lvl="7" indent="0" algn="r" rtl="0">
              <a:spcBef>
                <a:spcPts val="0"/>
              </a:spcBef>
              <a:buNone/>
              <a:defRPr sz="1100">
                <a:solidFill>
                  <a:schemeClr val="lt1"/>
                </a:solidFill>
                <a:latin typeface="Gill Sans"/>
                <a:ea typeface="Gill Sans"/>
                <a:cs typeface="Gill Sans"/>
                <a:sym typeface="Gill Sans"/>
              </a:defRPr>
            </a:lvl8pPr>
            <a:lvl9pPr marL="0" lvl="8" indent="0" algn="r" rtl="0">
              <a:spcBef>
                <a:spcPts val="0"/>
              </a:spcBef>
              <a:buNone/>
              <a:defRPr sz="1100">
                <a:solidFill>
                  <a:schemeClr val="lt1"/>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654022469"/>
      </p:ext>
    </p:extLst>
  </p:cSld>
  <p:clrMapOvr>
    <a:masterClrMapping/>
  </p:clrMapOvr>
  <p:transition>
    <p:fade thruBlk="1"/>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Image Right">
  <p:cSld name="Image Right">
    <p:spTree>
      <p:nvGrpSpPr>
        <p:cNvPr id="1" name="Shape 737"/>
        <p:cNvGrpSpPr/>
        <p:nvPr/>
      </p:nvGrpSpPr>
      <p:grpSpPr>
        <a:xfrm>
          <a:off x="0" y="0"/>
          <a:ext cx="0" cy="0"/>
          <a:chOff x="0" y="0"/>
          <a:chExt cx="0" cy="0"/>
        </a:xfrm>
      </p:grpSpPr>
      <p:sp>
        <p:nvSpPr>
          <p:cNvPr id="738" name="Google Shape;738;p112"/>
          <p:cNvSpPr>
            <a:spLocks noGrp="1"/>
          </p:cNvSpPr>
          <p:nvPr>
            <p:ph type="pic" idx="2"/>
          </p:nvPr>
        </p:nvSpPr>
        <p:spPr>
          <a:xfrm>
            <a:off x="0" y="0"/>
            <a:ext cx="12192000" cy="6858000"/>
          </a:xfrm>
          <a:prstGeom prst="rect">
            <a:avLst/>
          </a:prstGeom>
          <a:noFill/>
          <a:ln>
            <a:noFill/>
          </a:ln>
        </p:spPr>
        <p:txBody>
          <a:bodyPr spcFirstLastPara="1" wrap="square" lIns="91425" tIns="45700" rIns="91425" bIns="45700" anchor="t" anchorCtr="0"/>
          <a:lstStyle>
            <a:lvl1pPr marR="0" lvl="0" algn="l" rtl="0">
              <a:lnSpc>
                <a:spcPct val="100000"/>
              </a:lnSpc>
              <a:spcBef>
                <a:spcPts val="1000"/>
              </a:spcBef>
              <a:spcAft>
                <a:spcPts val="0"/>
              </a:spcAft>
              <a:buClr>
                <a:srgbClr val="168FDF"/>
              </a:buClr>
              <a:buSzPts val="2800"/>
              <a:buFont typeface="Helvetica Neue"/>
              <a:buNone/>
              <a:defRPr sz="2800" b="0" i="0" u="none" strike="noStrike" cap="none">
                <a:solidFill>
                  <a:srgbClr val="2F2F2F"/>
                </a:solidFill>
                <a:latin typeface="Gill Sans"/>
                <a:ea typeface="Gill Sans"/>
                <a:cs typeface="Gill Sans"/>
                <a:sym typeface="Gill Sans"/>
              </a:defRPr>
            </a:lvl1pPr>
            <a:lvl2pPr marR="0" lvl="1" algn="l" rtl="0">
              <a:lnSpc>
                <a:spcPct val="100000"/>
              </a:lnSpc>
              <a:spcBef>
                <a:spcPts val="500"/>
              </a:spcBef>
              <a:spcAft>
                <a:spcPts val="0"/>
              </a:spcAft>
              <a:buClr>
                <a:srgbClr val="168FDF"/>
              </a:buClr>
              <a:buSzPts val="2600"/>
              <a:buFont typeface="Helvetica Neue"/>
              <a:buChar char="›"/>
              <a:defRPr sz="2600" b="0" i="0" u="none" strike="noStrike" cap="none">
                <a:solidFill>
                  <a:srgbClr val="2F2F2F"/>
                </a:solidFill>
                <a:latin typeface="Gill Sans"/>
                <a:ea typeface="Gill Sans"/>
                <a:cs typeface="Gill Sans"/>
                <a:sym typeface="Gill Sans"/>
              </a:defRPr>
            </a:lvl2pPr>
            <a:lvl3pPr marR="0" lvl="2" algn="l" rtl="0">
              <a:lnSpc>
                <a:spcPct val="100000"/>
              </a:lnSpc>
              <a:spcBef>
                <a:spcPts val="500"/>
              </a:spcBef>
              <a:spcAft>
                <a:spcPts val="0"/>
              </a:spcAft>
              <a:buClr>
                <a:srgbClr val="168FDF"/>
              </a:buClr>
              <a:buSzPts val="2400"/>
              <a:buFont typeface="Helvetica Neue"/>
              <a:buChar char="›"/>
              <a:defRPr sz="2400" b="0" i="0" u="none" strike="noStrike" cap="none">
                <a:solidFill>
                  <a:srgbClr val="2F2F2F"/>
                </a:solidFill>
                <a:latin typeface="Gill Sans"/>
                <a:ea typeface="Gill Sans"/>
                <a:cs typeface="Gill Sans"/>
                <a:sym typeface="Gill Sans"/>
              </a:defRPr>
            </a:lvl3pPr>
            <a:lvl4pPr marR="0" lvl="3" algn="l" rtl="0">
              <a:lnSpc>
                <a:spcPct val="100000"/>
              </a:lnSpc>
              <a:spcBef>
                <a:spcPts val="500"/>
              </a:spcBef>
              <a:spcAft>
                <a:spcPts val="0"/>
              </a:spcAft>
              <a:buClr>
                <a:srgbClr val="168FDF"/>
              </a:buClr>
              <a:buSzPts val="2200"/>
              <a:buFont typeface="Helvetica Neue"/>
              <a:buChar char="›"/>
              <a:defRPr sz="2200" b="0" i="0" u="none" strike="noStrike" cap="none">
                <a:solidFill>
                  <a:srgbClr val="2F2F2F"/>
                </a:solidFill>
                <a:latin typeface="Gill Sans"/>
                <a:ea typeface="Gill Sans"/>
                <a:cs typeface="Gill Sans"/>
                <a:sym typeface="Gill Sans"/>
              </a:defRPr>
            </a:lvl4pPr>
            <a:lvl5pPr marR="0" lvl="4" algn="l" rtl="0">
              <a:lnSpc>
                <a:spcPct val="100000"/>
              </a:lnSpc>
              <a:spcBef>
                <a:spcPts val="500"/>
              </a:spcBef>
              <a:spcAft>
                <a:spcPts val="0"/>
              </a:spcAft>
              <a:buClr>
                <a:srgbClr val="168FDF"/>
              </a:buClr>
              <a:buSzPts val="2000"/>
              <a:buFont typeface="Helvetica Neue"/>
              <a:buChar char="›"/>
              <a:defRPr sz="2000" b="0" i="0" u="none" strike="noStrike" cap="none">
                <a:solidFill>
                  <a:srgbClr val="2F2F2F"/>
                </a:solidFill>
                <a:latin typeface="Gill Sans"/>
                <a:ea typeface="Gill Sans"/>
                <a:cs typeface="Gill Sans"/>
                <a:sym typeface="Gill Sans"/>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9pPr>
          </a:lstStyle>
          <a:p>
            <a:endParaRPr/>
          </a:p>
        </p:txBody>
      </p:sp>
      <p:sp>
        <p:nvSpPr>
          <p:cNvPr id="739" name="Google Shape;739;p112"/>
          <p:cNvSpPr txBox="1">
            <a:spLocks noGrp="1"/>
          </p:cNvSpPr>
          <p:nvPr>
            <p:ph type="body" idx="1"/>
          </p:nvPr>
        </p:nvSpPr>
        <p:spPr>
          <a:xfrm>
            <a:off x="0" y="0"/>
            <a:ext cx="4483200" cy="6858000"/>
          </a:xfrm>
          <a:prstGeom prst="rect">
            <a:avLst/>
          </a:prstGeom>
          <a:solidFill>
            <a:srgbClr val="00183C">
              <a:alpha val="94900"/>
            </a:srgbClr>
          </a:solidFill>
          <a:ln>
            <a:noFill/>
          </a:ln>
        </p:spPr>
        <p:txBody>
          <a:bodyPr spcFirstLastPara="1" wrap="square" lIns="457200" tIns="457200" rIns="228600" bIns="457200" anchor="t" anchorCtr="0"/>
          <a:lstStyle>
            <a:lvl1pPr marL="457200" lvl="0" indent="-406400" algn="l" rtl="0">
              <a:lnSpc>
                <a:spcPct val="100000"/>
              </a:lnSpc>
              <a:spcBef>
                <a:spcPts val="1000"/>
              </a:spcBef>
              <a:spcAft>
                <a:spcPts val="0"/>
              </a:spcAft>
              <a:buSzPts val="2800"/>
              <a:buChar char="›"/>
              <a:defRPr>
                <a:solidFill>
                  <a:schemeClr val="lt1"/>
                </a:solidFill>
              </a:defRPr>
            </a:lvl1pPr>
            <a:lvl2pPr marL="914400" lvl="1" indent="-393700" algn="l" rtl="0">
              <a:lnSpc>
                <a:spcPct val="100000"/>
              </a:lnSpc>
              <a:spcBef>
                <a:spcPts val="500"/>
              </a:spcBef>
              <a:spcAft>
                <a:spcPts val="0"/>
              </a:spcAft>
              <a:buSzPts val="2600"/>
              <a:buChar char="›"/>
              <a:defRPr>
                <a:solidFill>
                  <a:schemeClr val="lt1"/>
                </a:solidFill>
              </a:defRPr>
            </a:lvl2pPr>
            <a:lvl3pPr marL="1371600" lvl="2" indent="-381000" algn="l" rtl="0">
              <a:lnSpc>
                <a:spcPct val="100000"/>
              </a:lnSpc>
              <a:spcBef>
                <a:spcPts val="500"/>
              </a:spcBef>
              <a:spcAft>
                <a:spcPts val="0"/>
              </a:spcAft>
              <a:buSzPts val="2400"/>
              <a:buChar char="›"/>
              <a:defRPr>
                <a:solidFill>
                  <a:schemeClr val="lt1"/>
                </a:solidFill>
              </a:defRPr>
            </a:lvl3pPr>
            <a:lvl4pPr marL="1828800" lvl="3" indent="-368300" algn="l" rtl="0">
              <a:lnSpc>
                <a:spcPct val="100000"/>
              </a:lnSpc>
              <a:spcBef>
                <a:spcPts val="500"/>
              </a:spcBef>
              <a:spcAft>
                <a:spcPts val="0"/>
              </a:spcAft>
              <a:buSzPts val="2200"/>
              <a:buChar char="›"/>
              <a:defRPr>
                <a:solidFill>
                  <a:schemeClr val="lt1"/>
                </a:solidFill>
              </a:defRPr>
            </a:lvl4pPr>
            <a:lvl5pPr marL="2286000" lvl="4" indent="-355600" algn="l" rtl="0">
              <a:lnSpc>
                <a:spcPct val="100000"/>
              </a:lnSpc>
              <a:spcBef>
                <a:spcPts val="500"/>
              </a:spcBef>
              <a:spcAft>
                <a:spcPts val="0"/>
              </a:spcAft>
              <a:buSzPts val="2000"/>
              <a:buChar char="›"/>
              <a:defRPr>
                <a:solidFill>
                  <a:schemeClr val="lt1"/>
                </a:solidFill>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740" name="Google Shape;740;p112"/>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lstStyle>
            <a:lvl1pPr lvl="0" algn="r"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741" name="Google Shape;741;p112"/>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lstStyle>
            <a:lvl1pPr lvl="0" algn="l" rtl="0">
              <a:spcBef>
                <a:spcPts val="0"/>
              </a:spcBef>
              <a:spcAft>
                <a:spcPts val="0"/>
              </a:spcAft>
              <a:buSzPts val="1400"/>
              <a:buNone/>
              <a:defRPr sz="1100">
                <a:solidFill>
                  <a:schemeClr val="lt1"/>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742" name="Google Shape;742;p112"/>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rgbClr val="2F2F2F"/>
                </a:solidFill>
                <a:latin typeface="Gill Sans"/>
                <a:ea typeface="Gill Sans"/>
                <a:cs typeface="Gill Sans"/>
                <a:sym typeface="Gill Sans"/>
              </a:defRPr>
            </a:lvl1pPr>
            <a:lvl2pPr marL="0" lvl="1" indent="0" algn="r" rtl="0">
              <a:spcBef>
                <a:spcPts val="0"/>
              </a:spcBef>
              <a:buNone/>
              <a:defRPr sz="1100">
                <a:solidFill>
                  <a:srgbClr val="2F2F2F"/>
                </a:solidFill>
                <a:latin typeface="Gill Sans"/>
                <a:ea typeface="Gill Sans"/>
                <a:cs typeface="Gill Sans"/>
                <a:sym typeface="Gill Sans"/>
              </a:defRPr>
            </a:lvl2pPr>
            <a:lvl3pPr marL="0" lvl="2" indent="0" algn="r" rtl="0">
              <a:spcBef>
                <a:spcPts val="0"/>
              </a:spcBef>
              <a:buNone/>
              <a:defRPr sz="1100">
                <a:solidFill>
                  <a:srgbClr val="2F2F2F"/>
                </a:solidFill>
                <a:latin typeface="Gill Sans"/>
                <a:ea typeface="Gill Sans"/>
                <a:cs typeface="Gill Sans"/>
                <a:sym typeface="Gill Sans"/>
              </a:defRPr>
            </a:lvl3pPr>
            <a:lvl4pPr marL="0" lvl="3" indent="0" algn="r" rtl="0">
              <a:spcBef>
                <a:spcPts val="0"/>
              </a:spcBef>
              <a:buNone/>
              <a:defRPr sz="1100">
                <a:solidFill>
                  <a:srgbClr val="2F2F2F"/>
                </a:solidFill>
                <a:latin typeface="Gill Sans"/>
                <a:ea typeface="Gill Sans"/>
                <a:cs typeface="Gill Sans"/>
                <a:sym typeface="Gill Sans"/>
              </a:defRPr>
            </a:lvl4pPr>
            <a:lvl5pPr marL="0" lvl="4" indent="0" algn="r" rtl="0">
              <a:spcBef>
                <a:spcPts val="0"/>
              </a:spcBef>
              <a:buNone/>
              <a:defRPr sz="1100">
                <a:solidFill>
                  <a:srgbClr val="2F2F2F"/>
                </a:solidFill>
                <a:latin typeface="Gill Sans"/>
                <a:ea typeface="Gill Sans"/>
                <a:cs typeface="Gill Sans"/>
                <a:sym typeface="Gill Sans"/>
              </a:defRPr>
            </a:lvl5pPr>
            <a:lvl6pPr marL="0" lvl="5" indent="0" algn="r" rtl="0">
              <a:spcBef>
                <a:spcPts val="0"/>
              </a:spcBef>
              <a:buNone/>
              <a:defRPr sz="1100">
                <a:solidFill>
                  <a:srgbClr val="2F2F2F"/>
                </a:solidFill>
                <a:latin typeface="Gill Sans"/>
                <a:ea typeface="Gill Sans"/>
                <a:cs typeface="Gill Sans"/>
                <a:sym typeface="Gill Sans"/>
              </a:defRPr>
            </a:lvl6pPr>
            <a:lvl7pPr marL="0" lvl="6" indent="0" algn="r" rtl="0">
              <a:spcBef>
                <a:spcPts val="0"/>
              </a:spcBef>
              <a:buNone/>
              <a:defRPr sz="1100">
                <a:solidFill>
                  <a:srgbClr val="2F2F2F"/>
                </a:solidFill>
                <a:latin typeface="Gill Sans"/>
                <a:ea typeface="Gill Sans"/>
                <a:cs typeface="Gill Sans"/>
                <a:sym typeface="Gill Sans"/>
              </a:defRPr>
            </a:lvl7pPr>
            <a:lvl8pPr marL="0" lvl="7" indent="0" algn="r" rtl="0">
              <a:spcBef>
                <a:spcPts val="0"/>
              </a:spcBef>
              <a:buNone/>
              <a:defRPr sz="1100">
                <a:solidFill>
                  <a:srgbClr val="2F2F2F"/>
                </a:solidFill>
                <a:latin typeface="Gill Sans"/>
                <a:ea typeface="Gill Sans"/>
                <a:cs typeface="Gill Sans"/>
                <a:sym typeface="Gill Sans"/>
              </a:defRPr>
            </a:lvl8pPr>
            <a:lvl9pPr marL="0" lvl="8" indent="0" algn="r" rtl="0">
              <a:spcBef>
                <a:spcPts val="0"/>
              </a:spcBef>
              <a:buNone/>
              <a:defRPr sz="1100">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856007665"/>
      </p:ext>
    </p:extLst>
  </p:cSld>
  <p:clrMapOvr>
    <a:masterClrMapping/>
  </p:clrMapOvr>
  <p:transition>
    <p:fade thruBlk="1"/>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743"/>
        <p:cNvGrpSpPr/>
        <p:nvPr/>
      </p:nvGrpSpPr>
      <p:grpSpPr>
        <a:xfrm>
          <a:off x="0" y="0"/>
          <a:ext cx="0" cy="0"/>
          <a:chOff x="0" y="0"/>
          <a:chExt cx="0" cy="0"/>
        </a:xfrm>
      </p:grpSpPr>
      <p:sp>
        <p:nvSpPr>
          <p:cNvPr id="744" name="Google Shape;744;p113"/>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lstStyle>
            <a:lvl1pPr lvl="0" algn="r"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745" name="Google Shape;745;p113"/>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lstStyle>
            <a:lvl1pPr lvl="0" algn="l"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746" name="Google Shape;746;p113"/>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rgbClr val="2F2F2F"/>
                </a:solidFill>
                <a:latin typeface="Gill Sans"/>
                <a:ea typeface="Gill Sans"/>
                <a:cs typeface="Gill Sans"/>
                <a:sym typeface="Gill Sans"/>
              </a:defRPr>
            </a:lvl1pPr>
            <a:lvl2pPr marL="0" lvl="1" indent="0" algn="r" rtl="0">
              <a:spcBef>
                <a:spcPts val="0"/>
              </a:spcBef>
              <a:buNone/>
              <a:defRPr sz="1100">
                <a:solidFill>
                  <a:srgbClr val="2F2F2F"/>
                </a:solidFill>
                <a:latin typeface="Gill Sans"/>
                <a:ea typeface="Gill Sans"/>
                <a:cs typeface="Gill Sans"/>
                <a:sym typeface="Gill Sans"/>
              </a:defRPr>
            </a:lvl2pPr>
            <a:lvl3pPr marL="0" lvl="2" indent="0" algn="r" rtl="0">
              <a:spcBef>
                <a:spcPts val="0"/>
              </a:spcBef>
              <a:buNone/>
              <a:defRPr sz="1100">
                <a:solidFill>
                  <a:srgbClr val="2F2F2F"/>
                </a:solidFill>
                <a:latin typeface="Gill Sans"/>
                <a:ea typeface="Gill Sans"/>
                <a:cs typeface="Gill Sans"/>
                <a:sym typeface="Gill Sans"/>
              </a:defRPr>
            </a:lvl3pPr>
            <a:lvl4pPr marL="0" lvl="3" indent="0" algn="r" rtl="0">
              <a:spcBef>
                <a:spcPts val="0"/>
              </a:spcBef>
              <a:buNone/>
              <a:defRPr sz="1100">
                <a:solidFill>
                  <a:srgbClr val="2F2F2F"/>
                </a:solidFill>
                <a:latin typeface="Gill Sans"/>
                <a:ea typeface="Gill Sans"/>
                <a:cs typeface="Gill Sans"/>
                <a:sym typeface="Gill Sans"/>
              </a:defRPr>
            </a:lvl4pPr>
            <a:lvl5pPr marL="0" lvl="4" indent="0" algn="r" rtl="0">
              <a:spcBef>
                <a:spcPts val="0"/>
              </a:spcBef>
              <a:buNone/>
              <a:defRPr sz="1100">
                <a:solidFill>
                  <a:srgbClr val="2F2F2F"/>
                </a:solidFill>
                <a:latin typeface="Gill Sans"/>
                <a:ea typeface="Gill Sans"/>
                <a:cs typeface="Gill Sans"/>
                <a:sym typeface="Gill Sans"/>
              </a:defRPr>
            </a:lvl5pPr>
            <a:lvl6pPr marL="0" lvl="5" indent="0" algn="r" rtl="0">
              <a:spcBef>
                <a:spcPts val="0"/>
              </a:spcBef>
              <a:buNone/>
              <a:defRPr sz="1100">
                <a:solidFill>
                  <a:srgbClr val="2F2F2F"/>
                </a:solidFill>
                <a:latin typeface="Gill Sans"/>
                <a:ea typeface="Gill Sans"/>
                <a:cs typeface="Gill Sans"/>
                <a:sym typeface="Gill Sans"/>
              </a:defRPr>
            </a:lvl6pPr>
            <a:lvl7pPr marL="0" lvl="6" indent="0" algn="r" rtl="0">
              <a:spcBef>
                <a:spcPts val="0"/>
              </a:spcBef>
              <a:buNone/>
              <a:defRPr sz="1100">
                <a:solidFill>
                  <a:srgbClr val="2F2F2F"/>
                </a:solidFill>
                <a:latin typeface="Gill Sans"/>
                <a:ea typeface="Gill Sans"/>
                <a:cs typeface="Gill Sans"/>
                <a:sym typeface="Gill Sans"/>
              </a:defRPr>
            </a:lvl7pPr>
            <a:lvl8pPr marL="0" lvl="7" indent="0" algn="r" rtl="0">
              <a:spcBef>
                <a:spcPts val="0"/>
              </a:spcBef>
              <a:buNone/>
              <a:defRPr sz="1100">
                <a:solidFill>
                  <a:srgbClr val="2F2F2F"/>
                </a:solidFill>
                <a:latin typeface="Gill Sans"/>
                <a:ea typeface="Gill Sans"/>
                <a:cs typeface="Gill Sans"/>
                <a:sym typeface="Gill Sans"/>
              </a:defRPr>
            </a:lvl8pPr>
            <a:lvl9pPr marL="0" lvl="8" indent="0" algn="r" rtl="0">
              <a:spcBef>
                <a:spcPts val="0"/>
              </a:spcBef>
              <a:buNone/>
              <a:defRPr sz="1100">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158332373"/>
      </p:ext>
    </p:extLst>
  </p:cSld>
  <p:clrMapOvr>
    <a:masterClrMapping/>
  </p:clrMapOvr>
  <p:transition>
    <p:fade thruBlk="1"/>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ext Full Width Dark Background">
  <p:cSld name="Text Full Width Dark Background">
    <p:bg>
      <p:bgPr>
        <a:solidFill>
          <a:srgbClr val="00183C"/>
        </a:solidFill>
        <a:effectLst/>
      </p:bgPr>
    </p:bg>
    <p:spTree>
      <p:nvGrpSpPr>
        <p:cNvPr id="1" name="Shape 747"/>
        <p:cNvGrpSpPr/>
        <p:nvPr/>
      </p:nvGrpSpPr>
      <p:grpSpPr>
        <a:xfrm>
          <a:off x="0" y="0"/>
          <a:ext cx="0" cy="0"/>
          <a:chOff x="0" y="0"/>
          <a:chExt cx="0" cy="0"/>
        </a:xfrm>
      </p:grpSpPr>
      <p:pic>
        <p:nvPicPr>
          <p:cNvPr id="748" name="Google Shape;748;p114"/>
          <p:cNvPicPr preferRelativeResize="0"/>
          <p:nvPr/>
        </p:nvPicPr>
        <p:blipFill rotWithShape="1">
          <a:blip r:embed="rId2">
            <a:alphaModFix/>
          </a:blip>
          <a:srcRect/>
          <a:stretch/>
        </p:blipFill>
        <p:spPr>
          <a:xfrm>
            <a:off x="624840" y="6295331"/>
            <a:ext cx="2693086" cy="160741"/>
          </a:xfrm>
          <a:prstGeom prst="rect">
            <a:avLst/>
          </a:prstGeom>
          <a:noFill/>
          <a:ln>
            <a:noFill/>
          </a:ln>
        </p:spPr>
      </p:pic>
      <p:sp>
        <p:nvSpPr>
          <p:cNvPr id="749" name="Google Shape;749;p114"/>
          <p:cNvSpPr txBox="1">
            <a:spLocks noGrp="1"/>
          </p:cNvSpPr>
          <p:nvPr>
            <p:ph type="title"/>
          </p:nvPr>
        </p:nvSpPr>
        <p:spPr>
          <a:xfrm>
            <a:off x="624840" y="365126"/>
            <a:ext cx="10933800" cy="935700"/>
          </a:xfrm>
          <a:prstGeom prst="rect">
            <a:avLst/>
          </a:prstGeom>
          <a:noFill/>
          <a:ln>
            <a:noFill/>
          </a:ln>
        </p:spPr>
        <p:txBody>
          <a:bodyPr spcFirstLastPara="1" wrap="square" lIns="91425" tIns="45700" rIns="91425" bIns="45700" anchor="ctr" anchorCtr="0"/>
          <a:lstStyle>
            <a:lvl1pPr lvl="0" algn="l" rtl="0">
              <a:lnSpc>
                <a:spcPct val="90000"/>
              </a:lnSpc>
              <a:spcBef>
                <a:spcPts val="0"/>
              </a:spcBef>
              <a:spcAft>
                <a:spcPts val="0"/>
              </a:spcAft>
              <a:buClr>
                <a:schemeClr val="lt1"/>
              </a:buClr>
              <a:buSzPts val="3600"/>
              <a:buFont typeface="Gill Sans"/>
              <a:buNone/>
              <a:defRPr>
                <a:solidFill>
                  <a:schemeClr val="l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750" name="Google Shape;750;p114"/>
          <p:cNvSpPr txBox="1">
            <a:spLocks noGrp="1"/>
          </p:cNvSpPr>
          <p:nvPr>
            <p:ph type="body" idx="1"/>
          </p:nvPr>
        </p:nvSpPr>
        <p:spPr>
          <a:xfrm>
            <a:off x="624840" y="1335088"/>
            <a:ext cx="10933800" cy="4351200"/>
          </a:xfrm>
          <a:prstGeom prst="rect">
            <a:avLst/>
          </a:prstGeom>
          <a:noFill/>
          <a:ln>
            <a:noFill/>
          </a:ln>
        </p:spPr>
        <p:txBody>
          <a:bodyPr spcFirstLastPara="1" wrap="square" lIns="91425" tIns="45700" rIns="91425" bIns="45700" anchor="t" anchorCtr="0"/>
          <a:lstStyle>
            <a:lvl1pPr marL="457200" lvl="0" indent="-406400" algn="l" rtl="0">
              <a:lnSpc>
                <a:spcPct val="100000"/>
              </a:lnSpc>
              <a:spcBef>
                <a:spcPts val="1000"/>
              </a:spcBef>
              <a:spcAft>
                <a:spcPts val="0"/>
              </a:spcAft>
              <a:buSzPts val="2800"/>
              <a:buChar char="›"/>
              <a:defRPr sz="2800">
                <a:solidFill>
                  <a:schemeClr val="lt1"/>
                </a:solidFill>
              </a:defRPr>
            </a:lvl1pPr>
            <a:lvl2pPr marL="914400" lvl="1" indent="-393700" algn="l" rtl="0">
              <a:lnSpc>
                <a:spcPct val="100000"/>
              </a:lnSpc>
              <a:spcBef>
                <a:spcPts val="500"/>
              </a:spcBef>
              <a:spcAft>
                <a:spcPts val="0"/>
              </a:spcAft>
              <a:buSzPts val="2600"/>
              <a:buChar char="›"/>
              <a:defRPr sz="2600">
                <a:solidFill>
                  <a:schemeClr val="lt1"/>
                </a:solidFill>
              </a:defRPr>
            </a:lvl2pPr>
            <a:lvl3pPr marL="1371600" lvl="2" indent="-381000" algn="l" rtl="0">
              <a:lnSpc>
                <a:spcPct val="100000"/>
              </a:lnSpc>
              <a:spcBef>
                <a:spcPts val="500"/>
              </a:spcBef>
              <a:spcAft>
                <a:spcPts val="0"/>
              </a:spcAft>
              <a:buSzPts val="2400"/>
              <a:buChar char="›"/>
              <a:defRPr sz="2400">
                <a:solidFill>
                  <a:schemeClr val="lt1"/>
                </a:solidFill>
              </a:defRPr>
            </a:lvl3pPr>
            <a:lvl4pPr marL="1828800" lvl="3" indent="-368300" algn="l" rtl="0">
              <a:lnSpc>
                <a:spcPct val="100000"/>
              </a:lnSpc>
              <a:spcBef>
                <a:spcPts val="500"/>
              </a:spcBef>
              <a:spcAft>
                <a:spcPts val="0"/>
              </a:spcAft>
              <a:buSzPts val="2200"/>
              <a:buChar char="›"/>
              <a:defRPr sz="2200">
                <a:solidFill>
                  <a:schemeClr val="lt1"/>
                </a:solidFill>
              </a:defRPr>
            </a:lvl4pPr>
            <a:lvl5pPr marL="2286000" lvl="4" indent="-355600" algn="l" rtl="0">
              <a:lnSpc>
                <a:spcPct val="100000"/>
              </a:lnSpc>
              <a:spcBef>
                <a:spcPts val="500"/>
              </a:spcBef>
              <a:spcAft>
                <a:spcPts val="0"/>
              </a:spcAft>
              <a:buSzPts val="2000"/>
              <a:buChar char="›"/>
              <a:defRPr sz="2000">
                <a:solidFill>
                  <a:schemeClr val="lt1"/>
                </a:solidFill>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cxnSp>
        <p:nvCxnSpPr>
          <p:cNvPr id="751" name="Google Shape;751;p114"/>
          <p:cNvCxnSpPr/>
          <p:nvPr/>
        </p:nvCxnSpPr>
        <p:spPr>
          <a:xfrm>
            <a:off x="411480" y="365126"/>
            <a:ext cx="0" cy="6108600"/>
          </a:xfrm>
          <a:prstGeom prst="straightConnector1">
            <a:avLst/>
          </a:prstGeom>
          <a:noFill/>
          <a:ln w="9525" cap="flat" cmpd="sng">
            <a:solidFill>
              <a:srgbClr val="168FDF"/>
            </a:solidFill>
            <a:prstDash val="solid"/>
            <a:miter lim="800000"/>
            <a:headEnd type="none" w="sm" len="sm"/>
            <a:tailEnd type="none" w="sm" len="sm"/>
          </a:ln>
        </p:spPr>
      </p:cxnSp>
      <p:sp>
        <p:nvSpPr>
          <p:cNvPr id="752" name="Google Shape;752;p114"/>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lstStyle>
            <a:lvl1pPr lvl="0" algn="r" rtl="0">
              <a:spcBef>
                <a:spcPts val="0"/>
              </a:spcBef>
              <a:spcAft>
                <a:spcPts val="0"/>
              </a:spcAft>
              <a:buSzPts val="1400"/>
              <a:buNone/>
              <a:defRPr sz="1100">
                <a:solidFill>
                  <a:schemeClr val="lt1"/>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753" name="Google Shape;753;p114"/>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lstStyle>
            <a:lvl1pPr lvl="0" algn="l" rtl="0">
              <a:spcBef>
                <a:spcPts val="0"/>
              </a:spcBef>
              <a:spcAft>
                <a:spcPts val="0"/>
              </a:spcAft>
              <a:buSzPts val="1400"/>
              <a:buNone/>
              <a:defRPr sz="1100">
                <a:solidFill>
                  <a:schemeClr val="lt1"/>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754" name="Google Shape;754;p114"/>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chemeClr val="lt1"/>
                </a:solidFill>
                <a:latin typeface="Gill Sans"/>
                <a:ea typeface="Gill Sans"/>
                <a:cs typeface="Gill Sans"/>
                <a:sym typeface="Gill Sans"/>
              </a:defRPr>
            </a:lvl1pPr>
            <a:lvl2pPr marL="0" lvl="1" indent="0" algn="r" rtl="0">
              <a:spcBef>
                <a:spcPts val="0"/>
              </a:spcBef>
              <a:buNone/>
              <a:defRPr sz="1100">
                <a:solidFill>
                  <a:schemeClr val="lt1"/>
                </a:solidFill>
                <a:latin typeface="Gill Sans"/>
                <a:ea typeface="Gill Sans"/>
                <a:cs typeface="Gill Sans"/>
                <a:sym typeface="Gill Sans"/>
              </a:defRPr>
            </a:lvl2pPr>
            <a:lvl3pPr marL="0" lvl="2" indent="0" algn="r" rtl="0">
              <a:spcBef>
                <a:spcPts val="0"/>
              </a:spcBef>
              <a:buNone/>
              <a:defRPr sz="1100">
                <a:solidFill>
                  <a:schemeClr val="lt1"/>
                </a:solidFill>
                <a:latin typeface="Gill Sans"/>
                <a:ea typeface="Gill Sans"/>
                <a:cs typeface="Gill Sans"/>
                <a:sym typeface="Gill Sans"/>
              </a:defRPr>
            </a:lvl3pPr>
            <a:lvl4pPr marL="0" lvl="3" indent="0" algn="r" rtl="0">
              <a:spcBef>
                <a:spcPts val="0"/>
              </a:spcBef>
              <a:buNone/>
              <a:defRPr sz="1100">
                <a:solidFill>
                  <a:schemeClr val="lt1"/>
                </a:solidFill>
                <a:latin typeface="Gill Sans"/>
                <a:ea typeface="Gill Sans"/>
                <a:cs typeface="Gill Sans"/>
                <a:sym typeface="Gill Sans"/>
              </a:defRPr>
            </a:lvl4pPr>
            <a:lvl5pPr marL="0" lvl="4" indent="0" algn="r" rtl="0">
              <a:spcBef>
                <a:spcPts val="0"/>
              </a:spcBef>
              <a:buNone/>
              <a:defRPr sz="1100">
                <a:solidFill>
                  <a:schemeClr val="lt1"/>
                </a:solidFill>
                <a:latin typeface="Gill Sans"/>
                <a:ea typeface="Gill Sans"/>
                <a:cs typeface="Gill Sans"/>
                <a:sym typeface="Gill Sans"/>
              </a:defRPr>
            </a:lvl5pPr>
            <a:lvl6pPr marL="0" lvl="5" indent="0" algn="r" rtl="0">
              <a:spcBef>
                <a:spcPts val="0"/>
              </a:spcBef>
              <a:buNone/>
              <a:defRPr sz="1100">
                <a:solidFill>
                  <a:schemeClr val="lt1"/>
                </a:solidFill>
                <a:latin typeface="Gill Sans"/>
                <a:ea typeface="Gill Sans"/>
                <a:cs typeface="Gill Sans"/>
                <a:sym typeface="Gill Sans"/>
              </a:defRPr>
            </a:lvl6pPr>
            <a:lvl7pPr marL="0" lvl="6" indent="0" algn="r" rtl="0">
              <a:spcBef>
                <a:spcPts val="0"/>
              </a:spcBef>
              <a:buNone/>
              <a:defRPr sz="1100">
                <a:solidFill>
                  <a:schemeClr val="lt1"/>
                </a:solidFill>
                <a:latin typeface="Gill Sans"/>
                <a:ea typeface="Gill Sans"/>
                <a:cs typeface="Gill Sans"/>
                <a:sym typeface="Gill Sans"/>
              </a:defRPr>
            </a:lvl7pPr>
            <a:lvl8pPr marL="0" lvl="7" indent="0" algn="r" rtl="0">
              <a:spcBef>
                <a:spcPts val="0"/>
              </a:spcBef>
              <a:buNone/>
              <a:defRPr sz="1100">
                <a:solidFill>
                  <a:schemeClr val="lt1"/>
                </a:solidFill>
                <a:latin typeface="Gill Sans"/>
                <a:ea typeface="Gill Sans"/>
                <a:cs typeface="Gill Sans"/>
                <a:sym typeface="Gill Sans"/>
              </a:defRPr>
            </a:lvl8pPr>
            <a:lvl9pPr marL="0" lvl="8" indent="0" algn="r" rtl="0">
              <a:spcBef>
                <a:spcPts val="0"/>
              </a:spcBef>
              <a:buNone/>
              <a:defRPr sz="1100">
                <a:solidFill>
                  <a:schemeClr val="lt1"/>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645137784"/>
      </p:ext>
    </p:extLst>
  </p:cSld>
  <p:clrMapOvr>
    <a:masterClrMapping/>
  </p:clrMapOvr>
  <p:transition>
    <p:fade thruBlk="1"/>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2_Text Full Width">
  <p:cSld name="2_Text Full Width">
    <p:spTree>
      <p:nvGrpSpPr>
        <p:cNvPr id="1" name="Shape 755"/>
        <p:cNvGrpSpPr/>
        <p:nvPr/>
      </p:nvGrpSpPr>
      <p:grpSpPr>
        <a:xfrm>
          <a:off x="0" y="0"/>
          <a:ext cx="0" cy="0"/>
          <a:chOff x="0" y="0"/>
          <a:chExt cx="0" cy="0"/>
        </a:xfrm>
      </p:grpSpPr>
      <p:sp>
        <p:nvSpPr>
          <p:cNvPr id="756" name="Google Shape;756;p115"/>
          <p:cNvSpPr txBox="1">
            <a:spLocks noGrp="1"/>
          </p:cNvSpPr>
          <p:nvPr>
            <p:ph type="title"/>
          </p:nvPr>
        </p:nvSpPr>
        <p:spPr>
          <a:xfrm>
            <a:off x="624840" y="365125"/>
            <a:ext cx="10934100" cy="935700"/>
          </a:xfrm>
          <a:prstGeom prst="rect">
            <a:avLst/>
          </a:prstGeom>
          <a:noFill/>
          <a:ln>
            <a:noFill/>
          </a:ln>
        </p:spPr>
        <p:txBody>
          <a:bodyPr spcFirstLastPara="1" wrap="square" lIns="68575" tIns="68575" rIns="68575" bIns="68575" anchor="ctr" anchorCtr="0"/>
          <a:lstStyle>
            <a:lvl1pPr marR="0" lvl="0" algn="l" rtl="0">
              <a:lnSpc>
                <a:spcPct val="90000"/>
              </a:lnSpc>
              <a:spcBef>
                <a:spcPts val="0"/>
              </a:spcBef>
              <a:spcAft>
                <a:spcPts val="0"/>
              </a:spcAft>
              <a:buClr>
                <a:srgbClr val="168FDF"/>
              </a:buClr>
              <a:buSzPts val="2700"/>
              <a:buFont typeface="Gill Sans"/>
              <a:buNone/>
              <a:defRPr sz="3600" b="0" i="0" u="none" strike="noStrike" cap="none">
                <a:solidFill>
                  <a:srgbClr val="168FDF"/>
                </a:solidFill>
                <a:latin typeface="Gill Sans"/>
                <a:ea typeface="Gill Sans"/>
                <a:cs typeface="Gill Sans"/>
                <a:sym typeface="Gill Sans"/>
              </a:defRPr>
            </a:lvl1pPr>
            <a:lvl2pPr lvl="1" rtl="0">
              <a:spcBef>
                <a:spcPts val="0"/>
              </a:spcBef>
              <a:spcAft>
                <a:spcPts val="0"/>
              </a:spcAft>
              <a:buSzPts val="1100"/>
              <a:buNone/>
              <a:defRPr sz="1867"/>
            </a:lvl2pPr>
            <a:lvl3pPr lvl="2" rtl="0">
              <a:spcBef>
                <a:spcPts val="0"/>
              </a:spcBef>
              <a:spcAft>
                <a:spcPts val="0"/>
              </a:spcAft>
              <a:buSzPts val="1100"/>
              <a:buNone/>
              <a:defRPr sz="1867"/>
            </a:lvl3pPr>
            <a:lvl4pPr lvl="3" rtl="0">
              <a:spcBef>
                <a:spcPts val="0"/>
              </a:spcBef>
              <a:spcAft>
                <a:spcPts val="0"/>
              </a:spcAft>
              <a:buSzPts val="1100"/>
              <a:buNone/>
              <a:defRPr sz="1867"/>
            </a:lvl4pPr>
            <a:lvl5pPr lvl="4" rtl="0">
              <a:spcBef>
                <a:spcPts val="0"/>
              </a:spcBef>
              <a:spcAft>
                <a:spcPts val="0"/>
              </a:spcAft>
              <a:buSzPts val="1100"/>
              <a:buNone/>
              <a:defRPr sz="1867"/>
            </a:lvl5pPr>
            <a:lvl6pPr lvl="5" rtl="0">
              <a:spcBef>
                <a:spcPts val="0"/>
              </a:spcBef>
              <a:spcAft>
                <a:spcPts val="0"/>
              </a:spcAft>
              <a:buSzPts val="1100"/>
              <a:buNone/>
              <a:defRPr sz="1867"/>
            </a:lvl6pPr>
            <a:lvl7pPr lvl="6" rtl="0">
              <a:spcBef>
                <a:spcPts val="0"/>
              </a:spcBef>
              <a:spcAft>
                <a:spcPts val="0"/>
              </a:spcAft>
              <a:buSzPts val="1100"/>
              <a:buNone/>
              <a:defRPr sz="1867"/>
            </a:lvl7pPr>
            <a:lvl8pPr lvl="7" rtl="0">
              <a:spcBef>
                <a:spcPts val="0"/>
              </a:spcBef>
              <a:spcAft>
                <a:spcPts val="0"/>
              </a:spcAft>
              <a:buSzPts val="1100"/>
              <a:buNone/>
              <a:defRPr sz="1867"/>
            </a:lvl8pPr>
            <a:lvl9pPr lvl="8" rtl="0">
              <a:spcBef>
                <a:spcPts val="0"/>
              </a:spcBef>
              <a:spcAft>
                <a:spcPts val="0"/>
              </a:spcAft>
              <a:buSzPts val="1100"/>
              <a:buNone/>
              <a:defRPr sz="1867"/>
            </a:lvl9pPr>
          </a:lstStyle>
          <a:p>
            <a:endParaRPr/>
          </a:p>
        </p:txBody>
      </p:sp>
      <p:sp>
        <p:nvSpPr>
          <p:cNvPr id="757" name="Google Shape;757;p115"/>
          <p:cNvSpPr txBox="1">
            <a:spLocks noGrp="1"/>
          </p:cNvSpPr>
          <p:nvPr>
            <p:ph type="body" idx="1"/>
          </p:nvPr>
        </p:nvSpPr>
        <p:spPr>
          <a:xfrm>
            <a:off x="624840" y="1335088"/>
            <a:ext cx="10934100" cy="4351200"/>
          </a:xfrm>
          <a:prstGeom prst="rect">
            <a:avLst/>
          </a:prstGeom>
          <a:noFill/>
          <a:ln>
            <a:noFill/>
          </a:ln>
        </p:spPr>
        <p:txBody>
          <a:bodyPr spcFirstLastPara="1" wrap="square" lIns="68575" tIns="68575" rIns="68575" bIns="68575" anchor="t" anchorCtr="0"/>
          <a:lstStyle>
            <a:lvl1pPr marL="457200" marR="0" lvl="0" indent="-361950" algn="l" rtl="0">
              <a:lnSpc>
                <a:spcPct val="100000"/>
              </a:lnSpc>
              <a:spcBef>
                <a:spcPts val="1067"/>
              </a:spcBef>
              <a:spcAft>
                <a:spcPts val="0"/>
              </a:spcAft>
              <a:buClr>
                <a:srgbClr val="168FDF"/>
              </a:buClr>
              <a:buSzPts val="2100"/>
              <a:buFont typeface="Helvetica Neue"/>
              <a:buChar char="›"/>
              <a:defRPr sz="2800" b="0" i="0" u="none" strike="noStrike" cap="none">
                <a:solidFill>
                  <a:srgbClr val="2F2F2F"/>
                </a:solidFill>
                <a:latin typeface="Gill Sans"/>
                <a:ea typeface="Gill Sans"/>
                <a:cs typeface="Gill Sans"/>
                <a:sym typeface="Gill Sans"/>
              </a:defRPr>
            </a:lvl1pPr>
            <a:lvl2pPr marL="914400" marR="0" lvl="1" indent="-355600" algn="l" rtl="0">
              <a:lnSpc>
                <a:spcPct val="100000"/>
              </a:lnSpc>
              <a:spcBef>
                <a:spcPts val="533"/>
              </a:spcBef>
              <a:spcAft>
                <a:spcPts val="0"/>
              </a:spcAft>
              <a:buClr>
                <a:srgbClr val="168FDF"/>
              </a:buClr>
              <a:buSzPts val="2000"/>
              <a:buFont typeface="Helvetica Neue"/>
              <a:buChar char="›"/>
              <a:defRPr sz="2667" b="0" i="0" u="none" strike="noStrike" cap="none">
                <a:solidFill>
                  <a:srgbClr val="2F2F2F"/>
                </a:solidFill>
                <a:latin typeface="Gill Sans"/>
                <a:ea typeface="Gill Sans"/>
                <a:cs typeface="Gill Sans"/>
                <a:sym typeface="Gill Sans"/>
              </a:defRPr>
            </a:lvl2pPr>
            <a:lvl3pPr marL="1371600" marR="0" lvl="2" indent="-342900" algn="l" rtl="0">
              <a:lnSpc>
                <a:spcPct val="100000"/>
              </a:lnSpc>
              <a:spcBef>
                <a:spcPts val="533"/>
              </a:spcBef>
              <a:spcAft>
                <a:spcPts val="0"/>
              </a:spcAft>
              <a:buClr>
                <a:srgbClr val="168FDF"/>
              </a:buClr>
              <a:buSzPts val="1800"/>
              <a:buFont typeface="Helvetica Neue"/>
              <a:buChar char="›"/>
              <a:defRPr sz="2400" b="0" i="0" u="none" strike="noStrike" cap="none">
                <a:solidFill>
                  <a:srgbClr val="2F2F2F"/>
                </a:solidFill>
                <a:latin typeface="Gill Sans"/>
                <a:ea typeface="Gill Sans"/>
                <a:cs typeface="Gill Sans"/>
                <a:sym typeface="Gill Sans"/>
              </a:defRPr>
            </a:lvl3pPr>
            <a:lvl4pPr marL="1828800" marR="0" lvl="3" indent="-336550" algn="l" rtl="0">
              <a:lnSpc>
                <a:spcPct val="100000"/>
              </a:lnSpc>
              <a:spcBef>
                <a:spcPts val="533"/>
              </a:spcBef>
              <a:spcAft>
                <a:spcPts val="0"/>
              </a:spcAft>
              <a:buClr>
                <a:srgbClr val="168FDF"/>
              </a:buClr>
              <a:buSzPts val="1700"/>
              <a:buFont typeface="Helvetica Neue"/>
              <a:buChar char="›"/>
              <a:defRPr sz="2267" b="0" i="0" u="none" strike="noStrike" cap="none">
                <a:solidFill>
                  <a:srgbClr val="2F2F2F"/>
                </a:solidFill>
                <a:latin typeface="Gill Sans"/>
                <a:ea typeface="Gill Sans"/>
                <a:cs typeface="Gill Sans"/>
                <a:sym typeface="Gill Sans"/>
              </a:defRPr>
            </a:lvl4pPr>
            <a:lvl5pPr marL="2286000" marR="0" lvl="4" indent="-323850" algn="l" rtl="0">
              <a:lnSpc>
                <a:spcPct val="100000"/>
              </a:lnSpc>
              <a:spcBef>
                <a:spcPts val="533"/>
              </a:spcBef>
              <a:spcAft>
                <a:spcPts val="0"/>
              </a:spcAft>
              <a:buClr>
                <a:srgbClr val="168FDF"/>
              </a:buClr>
              <a:buSzPts val="1500"/>
              <a:buFont typeface="Helvetica Neue"/>
              <a:buChar char="›"/>
              <a:defRPr sz="2000" b="0" i="0" u="none" strike="noStrike" cap="none">
                <a:solidFill>
                  <a:srgbClr val="2F2F2F"/>
                </a:solidFill>
                <a:latin typeface="Gill Sans"/>
                <a:ea typeface="Gill Sans"/>
                <a:cs typeface="Gill Sans"/>
                <a:sym typeface="Gill Sans"/>
              </a:defRPr>
            </a:lvl5pPr>
            <a:lvl6pPr marL="2743200" marR="0" lvl="5"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6pPr>
            <a:lvl7pPr marL="3200400" marR="0" lvl="6"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7pPr>
            <a:lvl8pPr marL="3657600" marR="0" lvl="7"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8pPr>
            <a:lvl9pPr marL="4114800" marR="0" lvl="8"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9pPr>
          </a:lstStyle>
          <a:p>
            <a:endParaRPr/>
          </a:p>
        </p:txBody>
      </p:sp>
      <p:cxnSp>
        <p:nvCxnSpPr>
          <p:cNvPr id="758" name="Google Shape;758;p115"/>
          <p:cNvCxnSpPr/>
          <p:nvPr/>
        </p:nvCxnSpPr>
        <p:spPr>
          <a:xfrm>
            <a:off x="411480" y="365125"/>
            <a:ext cx="0" cy="6108900"/>
          </a:xfrm>
          <a:prstGeom prst="straightConnector1">
            <a:avLst/>
          </a:prstGeom>
          <a:noFill/>
          <a:ln w="9525" cap="flat" cmpd="sng">
            <a:solidFill>
              <a:srgbClr val="168FDF"/>
            </a:solidFill>
            <a:prstDash val="solid"/>
            <a:miter lim="800000"/>
            <a:headEnd type="none" w="sm" len="sm"/>
            <a:tailEnd type="none" w="sm" len="sm"/>
          </a:ln>
        </p:spPr>
      </p:cxnSp>
      <p:pic>
        <p:nvPicPr>
          <p:cNvPr id="759" name="Google Shape;759;p115"/>
          <p:cNvPicPr preferRelativeResize="0"/>
          <p:nvPr/>
        </p:nvPicPr>
        <p:blipFill rotWithShape="1">
          <a:blip r:embed="rId2">
            <a:alphaModFix/>
          </a:blip>
          <a:srcRect/>
          <a:stretch/>
        </p:blipFill>
        <p:spPr>
          <a:xfrm>
            <a:off x="607084" y="6312024"/>
            <a:ext cx="2710843" cy="161801"/>
          </a:xfrm>
          <a:prstGeom prst="rect">
            <a:avLst/>
          </a:prstGeom>
          <a:noFill/>
          <a:ln>
            <a:noFill/>
          </a:ln>
        </p:spPr>
      </p:pic>
      <p:sp>
        <p:nvSpPr>
          <p:cNvPr id="760" name="Google Shape;760;p115"/>
          <p:cNvSpPr txBox="1">
            <a:spLocks noGrp="1"/>
          </p:cNvSpPr>
          <p:nvPr>
            <p:ph type="dt" idx="10"/>
          </p:nvPr>
        </p:nvSpPr>
        <p:spPr>
          <a:xfrm>
            <a:off x="10990556" y="6583680"/>
            <a:ext cx="824700" cy="274500"/>
          </a:xfrm>
          <a:prstGeom prst="rect">
            <a:avLst/>
          </a:prstGeom>
          <a:noFill/>
          <a:ln>
            <a:noFill/>
          </a:ln>
        </p:spPr>
        <p:txBody>
          <a:bodyPr spcFirstLastPara="1" wrap="square" lIns="68575" tIns="68575" rIns="68575" bIns="68575" anchor="ctr" anchorCtr="0"/>
          <a:lstStyle>
            <a:lvl1pPr marR="0" lvl="0" algn="r" rtl="0">
              <a:spcBef>
                <a:spcPts val="0"/>
              </a:spcBef>
              <a:spcAft>
                <a:spcPts val="0"/>
              </a:spcAft>
              <a:buClr>
                <a:srgbClr val="2F2F2F"/>
              </a:buClr>
              <a:buSzPts val="1100"/>
              <a:buFont typeface="Gill Sans"/>
              <a:buNone/>
              <a:defRPr sz="1067" b="0" i="0" u="none" strike="noStrike" cap="none">
                <a:solidFill>
                  <a:srgbClr val="2F2F2F"/>
                </a:solidFill>
                <a:latin typeface="Gill Sans"/>
                <a:ea typeface="Gill Sans"/>
                <a:cs typeface="Gill Sans"/>
                <a:sym typeface="Gill Sans"/>
              </a:defRPr>
            </a:lvl1pPr>
            <a:lvl2pPr marR="0" lvl="1"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2pPr>
            <a:lvl3pPr marR="0" lvl="2"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3pPr>
            <a:lvl4pPr marR="0" lvl="3"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4pPr>
            <a:lvl5pPr marR="0" lvl="4"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5pPr>
            <a:lvl6pPr marR="0" lvl="5"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6pPr>
            <a:lvl7pPr marR="0" lvl="6"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7pPr>
            <a:lvl8pPr marR="0" lvl="7"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8pPr>
            <a:lvl9pPr marR="0" lvl="8"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9pPr>
          </a:lstStyle>
          <a:p>
            <a:endParaRPr/>
          </a:p>
        </p:txBody>
      </p:sp>
      <p:sp>
        <p:nvSpPr>
          <p:cNvPr id="761" name="Google Shape;761;p115"/>
          <p:cNvSpPr txBox="1">
            <a:spLocks noGrp="1"/>
          </p:cNvSpPr>
          <p:nvPr>
            <p:ph type="ftr" idx="11"/>
          </p:nvPr>
        </p:nvSpPr>
        <p:spPr>
          <a:xfrm>
            <a:off x="607381" y="6583680"/>
            <a:ext cx="3368700" cy="274500"/>
          </a:xfrm>
          <a:prstGeom prst="rect">
            <a:avLst/>
          </a:prstGeom>
          <a:noFill/>
          <a:ln>
            <a:noFill/>
          </a:ln>
        </p:spPr>
        <p:txBody>
          <a:bodyPr spcFirstLastPara="1" wrap="square" lIns="68575" tIns="68575" rIns="68575" bIns="68575" anchor="ctr" anchorCtr="0"/>
          <a:lstStyle>
            <a:lvl1pPr marR="0" lvl="0" algn="l" rtl="0">
              <a:spcBef>
                <a:spcPts val="0"/>
              </a:spcBef>
              <a:spcAft>
                <a:spcPts val="0"/>
              </a:spcAft>
              <a:buClr>
                <a:srgbClr val="2F2F2F"/>
              </a:buClr>
              <a:buSzPts val="1100"/>
              <a:buFont typeface="Gill Sans"/>
              <a:buNone/>
              <a:defRPr sz="1067" b="0" i="0" u="none" strike="noStrike" cap="none">
                <a:solidFill>
                  <a:srgbClr val="2F2F2F"/>
                </a:solidFill>
                <a:latin typeface="Gill Sans"/>
                <a:ea typeface="Gill Sans"/>
                <a:cs typeface="Gill Sans"/>
                <a:sym typeface="Gill Sans"/>
              </a:defRPr>
            </a:lvl1pPr>
            <a:lvl2pPr marR="0" lvl="1"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2pPr>
            <a:lvl3pPr marR="0" lvl="2"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3pPr>
            <a:lvl4pPr marR="0" lvl="3"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4pPr>
            <a:lvl5pPr marR="0" lvl="4"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5pPr>
            <a:lvl6pPr marR="0" lvl="5"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6pPr>
            <a:lvl7pPr marR="0" lvl="6"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7pPr>
            <a:lvl8pPr marR="0" lvl="7"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8pPr>
            <a:lvl9pPr marR="0" lvl="8"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9pPr>
          </a:lstStyle>
          <a:p>
            <a:endParaRPr/>
          </a:p>
        </p:txBody>
      </p:sp>
      <p:sp>
        <p:nvSpPr>
          <p:cNvPr id="762" name="Google Shape;762;p115"/>
          <p:cNvSpPr txBox="1">
            <a:spLocks noGrp="1"/>
          </p:cNvSpPr>
          <p:nvPr>
            <p:ph type="sldNum" idx="12"/>
          </p:nvPr>
        </p:nvSpPr>
        <p:spPr>
          <a:xfrm>
            <a:off x="11824339" y="6583680"/>
            <a:ext cx="367500" cy="274500"/>
          </a:xfrm>
          <a:prstGeom prst="rect">
            <a:avLst/>
          </a:prstGeom>
          <a:noFill/>
          <a:ln>
            <a:noFill/>
          </a:ln>
        </p:spPr>
        <p:txBody>
          <a:bodyPr spcFirstLastPara="1" wrap="square" lIns="68575" tIns="34275" rIns="68575" bIns="34275" anchor="ctr" anchorCtr="0">
            <a:noAutofit/>
          </a:bodyPr>
          <a:lstStyle>
            <a:lvl1pPr marL="0" lvl="0" indent="0" algn="r" rtl="0">
              <a:buNone/>
              <a:defRPr sz="1067">
                <a:solidFill>
                  <a:srgbClr val="2F2F2F"/>
                </a:solidFill>
                <a:latin typeface="Gill Sans"/>
                <a:ea typeface="Gill Sans"/>
                <a:cs typeface="Gill Sans"/>
                <a:sym typeface="Gill Sans"/>
              </a:defRPr>
            </a:lvl1pPr>
            <a:lvl2pPr marL="0" lvl="1" indent="0" algn="r" rtl="0">
              <a:buNone/>
              <a:defRPr sz="1067">
                <a:solidFill>
                  <a:srgbClr val="2F2F2F"/>
                </a:solidFill>
                <a:latin typeface="Gill Sans"/>
                <a:ea typeface="Gill Sans"/>
                <a:cs typeface="Gill Sans"/>
                <a:sym typeface="Gill Sans"/>
              </a:defRPr>
            </a:lvl2pPr>
            <a:lvl3pPr marL="0" lvl="2" indent="0" algn="r" rtl="0">
              <a:buNone/>
              <a:defRPr sz="1067">
                <a:solidFill>
                  <a:srgbClr val="2F2F2F"/>
                </a:solidFill>
                <a:latin typeface="Gill Sans"/>
                <a:ea typeface="Gill Sans"/>
                <a:cs typeface="Gill Sans"/>
                <a:sym typeface="Gill Sans"/>
              </a:defRPr>
            </a:lvl3pPr>
            <a:lvl4pPr marL="0" lvl="3" indent="0" algn="r" rtl="0">
              <a:buNone/>
              <a:defRPr sz="1067">
                <a:solidFill>
                  <a:srgbClr val="2F2F2F"/>
                </a:solidFill>
                <a:latin typeface="Gill Sans"/>
                <a:ea typeface="Gill Sans"/>
                <a:cs typeface="Gill Sans"/>
                <a:sym typeface="Gill Sans"/>
              </a:defRPr>
            </a:lvl4pPr>
            <a:lvl5pPr marL="0" lvl="4" indent="0" algn="r" rtl="0">
              <a:buNone/>
              <a:defRPr sz="1067">
                <a:solidFill>
                  <a:srgbClr val="2F2F2F"/>
                </a:solidFill>
                <a:latin typeface="Gill Sans"/>
                <a:ea typeface="Gill Sans"/>
                <a:cs typeface="Gill Sans"/>
                <a:sym typeface="Gill Sans"/>
              </a:defRPr>
            </a:lvl5pPr>
            <a:lvl6pPr marL="0" lvl="5" indent="0" algn="r" rtl="0">
              <a:buNone/>
              <a:defRPr sz="1067">
                <a:solidFill>
                  <a:srgbClr val="2F2F2F"/>
                </a:solidFill>
                <a:latin typeface="Gill Sans"/>
                <a:ea typeface="Gill Sans"/>
                <a:cs typeface="Gill Sans"/>
                <a:sym typeface="Gill Sans"/>
              </a:defRPr>
            </a:lvl6pPr>
            <a:lvl7pPr marL="0" lvl="6" indent="0" algn="r" rtl="0">
              <a:buNone/>
              <a:defRPr sz="1067">
                <a:solidFill>
                  <a:srgbClr val="2F2F2F"/>
                </a:solidFill>
                <a:latin typeface="Gill Sans"/>
                <a:ea typeface="Gill Sans"/>
                <a:cs typeface="Gill Sans"/>
                <a:sym typeface="Gill Sans"/>
              </a:defRPr>
            </a:lvl7pPr>
            <a:lvl8pPr marL="0" lvl="7" indent="0" algn="r" rtl="0">
              <a:buNone/>
              <a:defRPr sz="1067">
                <a:solidFill>
                  <a:srgbClr val="2F2F2F"/>
                </a:solidFill>
                <a:latin typeface="Gill Sans"/>
                <a:ea typeface="Gill Sans"/>
                <a:cs typeface="Gill Sans"/>
                <a:sym typeface="Gill Sans"/>
              </a:defRPr>
            </a:lvl8pPr>
            <a:lvl9pPr marL="0" lvl="8" indent="0" algn="r" rtl="0">
              <a:buNone/>
              <a:defRPr sz="1067">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4184388184"/>
      </p:ext>
    </p:extLst>
  </p:cSld>
  <p:clrMapOvr>
    <a:masterClrMapping/>
  </p:clrMapOvr>
  <p:transition>
    <p:fade thruBlk="1"/>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Only">
  <p:cSld name="1_Title Only">
    <p:spTree>
      <p:nvGrpSpPr>
        <p:cNvPr id="1" name="Shape 763"/>
        <p:cNvGrpSpPr/>
        <p:nvPr/>
      </p:nvGrpSpPr>
      <p:grpSpPr>
        <a:xfrm>
          <a:off x="0" y="0"/>
          <a:ext cx="0" cy="0"/>
          <a:chOff x="0" y="0"/>
          <a:chExt cx="0" cy="0"/>
        </a:xfrm>
      </p:grpSpPr>
      <p:sp>
        <p:nvSpPr>
          <p:cNvPr id="764" name="Google Shape;764;p116"/>
          <p:cNvSpPr txBox="1">
            <a:spLocks noGrp="1"/>
          </p:cNvSpPr>
          <p:nvPr>
            <p:ph type="title"/>
          </p:nvPr>
        </p:nvSpPr>
        <p:spPr>
          <a:xfrm>
            <a:off x="624840" y="365125"/>
            <a:ext cx="10934100" cy="935700"/>
          </a:xfrm>
          <a:prstGeom prst="rect">
            <a:avLst/>
          </a:prstGeom>
          <a:noFill/>
          <a:ln>
            <a:noFill/>
          </a:ln>
        </p:spPr>
        <p:txBody>
          <a:bodyPr spcFirstLastPara="1" wrap="square" lIns="91425" tIns="91425" rIns="91425" bIns="91425" anchor="ctr" anchorCtr="0"/>
          <a:lstStyle>
            <a:lvl1pPr marR="0" lvl="0" algn="l" rtl="0">
              <a:lnSpc>
                <a:spcPct val="90000"/>
              </a:lnSpc>
              <a:spcBef>
                <a:spcPts val="0"/>
              </a:spcBef>
              <a:spcAft>
                <a:spcPts val="0"/>
              </a:spcAft>
              <a:buClr>
                <a:srgbClr val="168FDF"/>
              </a:buClr>
              <a:buSzPts val="2700"/>
              <a:buFont typeface="Gill Sans"/>
              <a:buNone/>
              <a:defRPr sz="3600" b="0" i="0" u="none" strike="noStrike" cap="none">
                <a:solidFill>
                  <a:srgbClr val="168FDF"/>
                </a:solidFill>
                <a:latin typeface="Gill Sans"/>
                <a:ea typeface="Gill Sans"/>
                <a:cs typeface="Gill Sans"/>
                <a:sym typeface="Gill Sans"/>
              </a:defRPr>
            </a:lvl1pPr>
            <a:lvl2pPr lvl="1" rtl="0">
              <a:spcBef>
                <a:spcPts val="0"/>
              </a:spcBef>
              <a:spcAft>
                <a:spcPts val="0"/>
              </a:spcAft>
              <a:buSzPts val="1100"/>
              <a:buFont typeface="Arial"/>
              <a:buNone/>
              <a:defRPr sz="1867"/>
            </a:lvl2pPr>
            <a:lvl3pPr lvl="2" rtl="0">
              <a:spcBef>
                <a:spcPts val="0"/>
              </a:spcBef>
              <a:spcAft>
                <a:spcPts val="0"/>
              </a:spcAft>
              <a:buSzPts val="1100"/>
              <a:buFont typeface="Arial"/>
              <a:buNone/>
              <a:defRPr sz="1867"/>
            </a:lvl3pPr>
            <a:lvl4pPr lvl="3" rtl="0">
              <a:spcBef>
                <a:spcPts val="0"/>
              </a:spcBef>
              <a:spcAft>
                <a:spcPts val="0"/>
              </a:spcAft>
              <a:buSzPts val="1100"/>
              <a:buFont typeface="Arial"/>
              <a:buNone/>
              <a:defRPr sz="1867"/>
            </a:lvl4pPr>
            <a:lvl5pPr lvl="4" rtl="0">
              <a:spcBef>
                <a:spcPts val="0"/>
              </a:spcBef>
              <a:spcAft>
                <a:spcPts val="0"/>
              </a:spcAft>
              <a:buSzPts val="1100"/>
              <a:buFont typeface="Arial"/>
              <a:buNone/>
              <a:defRPr sz="1867"/>
            </a:lvl5pPr>
            <a:lvl6pPr lvl="5" rtl="0">
              <a:spcBef>
                <a:spcPts val="0"/>
              </a:spcBef>
              <a:spcAft>
                <a:spcPts val="0"/>
              </a:spcAft>
              <a:buSzPts val="1100"/>
              <a:buFont typeface="Arial"/>
              <a:buNone/>
              <a:defRPr sz="1867"/>
            </a:lvl6pPr>
            <a:lvl7pPr lvl="6" rtl="0">
              <a:spcBef>
                <a:spcPts val="0"/>
              </a:spcBef>
              <a:spcAft>
                <a:spcPts val="0"/>
              </a:spcAft>
              <a:buSzPts val="1100"/>
              <a:buFont typeface="Arial"/>
              <a:buNone/>
              <a:defRPr sz="1867"/>
            </a:lvl7pPr>
            <a:lvl8pPr lvl="7" rtl="0">
              <a:spcBef>
                <a:spcPts val="0"/>
              </a:spcBef>
              <a:spcAft>
                <a:spcPts val="0"/>
              </a:spcAft>
              <a:buSzPts val="1100"/>
              <a:buFont typeface="Arial"/>
              <a:buNone/>
              <a:defRPr sz="1867"/>
            </a:lvl8pPr>
            <a:lvl9pPr lvl="8" rtl="0">
              <a:spcBef>
                <a:spcPts val="0"/>
              </a:spcBef>
              <a:spcAft>
                <a:spcPts val="0"/>
              </a:spcAft>
              <a:buSzPts val="1100"/>
              <a:buFont typeface="Arial"/>
              <a:buNone/>
              <a:defRPr sz="1867"/>
            </a:lvl9pPr>
          </a:lstStyle>
          <a:p>
            <a:endParaRPr/>
          </a:p>
        </p:txBody>
      </p:sp>
      <p:cxnSp>
        <p:nvCxnSpPr>
          <p:cNvPr id="765" name="Google Shape;765;p116"/>
          <p:cNvCxnSpPr/>
          <p:nvPr/>
        </p:nvCxnSpPr>
        <p:spPr>
          <a:xfrm>
            <a:off x="411480" y="365125"/>
            <a:ext cx="0" cy="6108900"/>
          </a:xfrm>
          <a:prstGeom prst="straightConnector1">
            <a:avLst/>
          </a:prstGeom>
          <a:noFill/>
          <a:ln w="9525" cap="flat" cmpd="sng">
            <a:solidFill>
              <a:srgbClr val="168FDF"/>
            </a:solidFill>
            <a:prstDash val="solid"/>
            <a:miter lim="800000"/>
            <a:headEnd type="none" w="sm" len="sm"/>
            <a:tailEnd type="none" w="sm" len="sm"/>
          </a:ln>
        </p:spPr>
      </p:cxnSp>
      <p:pic>
        <p:nvPicPr>
          <p:cNvPr id="766" name="Google Shape;766;p116"/>
          <p:cNvPicPr preferRelativeResize="0"/>
          <p:nvPr/>
        </p:nvPicPr>
        <p:blipFill rotWithShape="1">
          <a:blip r:embed="rId2">
            <a:alphaModFix/>
          </a:blip>
          <a:srcRect/>
          <a:stretch/>
        </p:blipFill>
        <p:spPr>
          <a:xfrm>
            <a:off x="607084" y="6312024"/>
            <a:ext cx="2710843" cy="161801"/>
          </a:xfrm>
          <a:prstGeom prst="rect">
            <a:avLst/>
          </a:prstGeom>
          <a:noFill/>
          <a:ln>
            <a:noFill/>
          </a:ln>
        </p:spPr>
      </p:pic>
      <p:sp>
        <p:nvSpPr>
          <p:cNvPr id="767" name="Google Shape;767;p116"/>
          <p:cNvSpPr txBox="1">
            <a:spLocks noGrp="1"/>
          </p:cNvSpPr>
          <p:nvPr>
            <p:ph type="dt" idx="10"/>
          </p:nvPr>
        </p:nvSpPr>
        <p:spPr>
          <a:xfrm>
            <a:off x="10990556" y="6583680"/>
            <a:ext cx="824700" cy="274500"/>
          </a:xfrm>
          <a:prstGeom prst="rect">
            <a:avLst/>
          </a:prstGeom>
          <a:noFill/>
          <a:ln>
            <a:noFill/>
          </a:ln>
        </p:spPr>
        <p:txBody>
          <a:bodyPr spcFirstLastPara="1" wrap="square" lIns="91425" tIns="91425" rIns="91425" bIns="91425" anchor="ctr" anchorCtr="0"/>
          <a:lstStyle>
            <a:lvl1pPr marR="0" lvl="0" algn="r" rtl="0">
              <a:lnSpc>
                <a:spcPct val="100000"/>
              </a:lnSpc>
              <a:spcBef>
                <a:spcPts val="0"/>
              </a:spcBef>
              <a:spcAft>
                <a:spcPts val="0"/>
              </a:spcAft>
              <a:buClr>
                <a:srgbClr val="2F2F2F"/>
              </a:buClr>
              <a:buSzPts val="1100"/>
              <a:buFont typeface="Gill Sans"/>
              <a:buNone/>
              <a:defRPr sz="1067" b="0" i="0" u="none" strike="noStrike" cap="none">
                <a:solidFill>
                  <a:srgbClr val="2F2F2F"/>
                </a:solidFill>
                <a:latin typeface="Gill Sans"/>
                <a:ea typeface="Gill Sans"/>
                <a:cs typeface="Gill Sans"/>
                <a:sym typeface="Gill Sans"/>
              </a:defRPr>
            </a:lvl1pPr>
            <a:lvl2pPr marR="0" lvl="1"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9pPr>
          </a:lstStyle>
          <a:p>
            <a:endParaRPr/>
          </a:p>
        </p:txBody>
      </p:sp>
      <p:sp>
        <p:nvSpPr>
          <p:cNvPr id="768" name="Google Shape;768;p116"/>
          <p:cNvSpPr txBox="1">
            <a:spLocks noGrp="1"/>
          </p:cNvSpPr>
          <p:nvPr>
            <p:ph type="ftr" idx="11"/>
          </p:nvPr>
        </p:nvSpPr>
        <p:spPr>
          <a:xfrm>
            <a:off x="607381" y="6583680"/>
            <a:ext cx="3368700" cy="2745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rgbClr val="2F2F2F"/>
              </a:buClr>
              <a:buSzPts val="1100"/>
              <a:buFont typeface="Gill Sans"/>
              <a:buNone/>
              <a:defRPr sz="1067" b="0" i="0" u="none" strike="noStrike" cap="none">
                <a:solidFill>
                  <a:srgbClr val="2F2F2F"/>
                </a:solidFill>
                <a:latin typeface="Gill Sans"/>
                <a:ea typeface="Gill Sans"/>
                <a:cs typeface="Gill Sans"/>
                <a:sym typeface="Gill Sans"/>
              </a:defRPr>
            </a:lvl1pPr>
            <a:lvl2pPr marR="0" lvl="1"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9pPr>
          </a:lstStyle>
          <a:p>
            <a:endParaRPr/>
          </a:p>
        </p:txBody>
      </p:sp>
      <p:sp>
        <p:nvSpPr>
          <p:cNvPr id="769" name="Google Shape;769;p116"/>
          <p:cNvSpPr txBox="1">
            <a:spLocks noGrp="1"/>
          </p:cNvSpPr>
          <p:nvPr>
            <p:ph type="sldNum" idx="12"/>
          </p:nvPr>
        </p:nvSpPr>
        <p:spPr>
          <a:xfrm>
            <a:off x="11824339" y="6583680"/>
            <a:ext cx="367500" cy="2745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1pPr>
            <a:lvl2pPr marL="0" marR="0" lvl="1"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2pPr>
            <a:lvl3pPr marL="0" marR="0" lvl="2"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3pPr>
            <a:lvl4pPr marL="0" marR="0" lvl="3"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4pPr>
            <a:lvl5pPr marL="0" marR="0" lvl="4"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5pPr>
            <a:lvl6pPr marL="0" marR="0" lvl="5"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6pPr>
            <a:lvl7pPr marL="0" marR="0" lvl="6"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7pPr>
            <a:lvl8pPr marL="0" marR="0" lvl="7"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8pPr>
            <a:lvl9pPr marL="0" marR="0" lvl="8"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952078149"/>
      </p:ext>
    </p:extLst>
  </p:cSld>
  <p:clrMapOvr>
    <a:masterClrMapping/>
  </p:clrMapOvr>
  <p:transition>
    <p:fade thruBlk="1"/>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ext Two Column">
  <p:cSld name="1_Text Two Column">
    <p:spTree>
      <p:nvGrpSpPr>
        <p:cNvPr id="1" name="Shape 770"/>
        <p:cNvGrpSpPr/>
        <p:nvPr/>
      </p:nvGrpSpPr>
      <p:grpSpPr>
        <a:xfrm>
          <a:off x="0" y="0"/>
          <a:ext cx="0" cy="0"/>
          <a:chOff x="0" y="0"/>
          <a:chExt cx="0" cy="0"/>
        </a:xfrm>
      </p:grpSpPr>
      <p:sp>
        <p:nvSpPr>
          <p:cNvPr id="771" name="Google Shape;771;p117"/>
          <p:cNvSpPr txBox="1">
            <a:spLocks noGrp="1"/>
          </p:cNvSpPr>
          <p:nvPr>
            <p:ph type="title"/>
          </p:nvPr>
        </p:nvSpPr>
        <p:spPr>
          <a:xfrm>
            <a:off x="624840" y="365125"/>
            <a:ext cx="10934100" cy="935700"/>
          </a:xfrm>
          <a:prstGeom prst="rect">
            <a:avLst/>
          </a:prstGeom>
          <a:noFill/>
          <a:ln>
            <a:noFill/>
          </a:ln>
        </p:spPr>
        <p:txBody>
          <a:bodyPr spcFirstLastPara="1" wrap="square" lIns="91425" tIns="91425" rIns="91425" bIns="91425" anchor="ctr" anchorCtr="0"/>
          <a:lstStyle>
            <a:lvl1pPr marR="0" lvl="0" algn="l" rtl="0">
              <a:lnSpc>
                <a:spcPct val="90000"/>
              </a:lnSpc>
              <a:spcBef>
                <a:spcPts val="0"/>
              </a:spcBef>
              <a:spcAft>
                <a:spcPts val="0"/>
              </a:spcAft>
              <a:buClr>
                <a:srgbClr val="168FDF"/>
              </a:buClr>
              <a:buSzPts val="2700"/>
              <a:buFont typeface="Gill Sans"/>
              <a:buNone/>
              <a:defRPr sz="3600" b="0" i="0" u="none" strike="noStrike" cap="none">
                <a:solidFill>
                  <a:srgbClr val="168FDF"/>
                </a:solidFill>
                <a:latin typeface="Gill Sans"/>
                <a:ea typeface="Gill Sans"/>
                <a:cs typeface="Gill Sans"/>
                <a:sym typeface="Gill Sans"/>
              </a:defRPr>
            </a:lvl1pPr>
            <a:lvl2pPr lvl="1" rtl="0">
              <a:spcBef>
                <a:spcPts val="0"/>
              </a:spcBef>
              <a:spcAft>
                <a:spcPts val="0"/>
              </a:spcAft>
              <a:buSzPts val="1100"/>
              <a:buFont typeface="Arial"/>
              <a:buNone/>
              <a:defRPr sz="1867"/>
            </a:lvl2pPr>
            <a:lvl3pPr lvl="2" rtl="0">
              <a:spcBef>
                <a:spcPts val="0"/>
              </a:spcBef>
              <a:spcAft>
                <a:spcPts val="0"/>
              </a:spcAft>
              <a:buSzPts val="1100"/>
              <a:buFont typeface="Arial"/>
              <a:buNone/>
              <a:defRPr sz="1867"/>
            </a:lvl3pPr>
            <a:lvl4pPr lvl="3" rtl="0">
              <a:spcBef>
                <a:spcPts val="0"/>
              </a:spcBef>
              <a:spcAft>
                <a:spcPts val="0"/>
              </a:spcAft>
              <a:buSzPts val="1100"/>
              <a:buFont typeface="Arial"/>
              <a:buNone/>
              <a:defRPr sz="1867"/>
            </a:lvl4pPr>
            <a:lvl5pPr lvl="4" rtl="0">
              <a:spcBef>
                <a:spcPts val="0"/>
              </a:spcBef>
              <a:spcAft>
                <a:spcPts val="0"/>
              </a:spcAft>
              <a:buSzPts val="1100"/>
              <a:buFont typeface="Arial"/>
              <a:buNone/>
              <a:defRPr sz="1867"/>
            </a:lvl5pPr>
            <a:lvl6pPr lvl="5" rtl="0">
              <a:spcBef>
                <a:spcPts val="0"/>
              </a:spcBef>
              <a:spcAft>
                <a:spcPts val="0"/>
              </a:spcAft>
              <a:buSzPts val="1100"/>
              <a:buFont typeface="Arial"/>
              <a:buNone/>
              <a:defRPr sz="1867"/>
            </a:lvl6pPr>
            <a:lvl7pPr lvl="6" rtl="0">
              <a:spcBef>
                <a:spcPts val="0"/>
              </a:spcBef>
              <a:spcAft>
                <a:spcPts val="0"/>
              </a:spcAft>
              <a:buSzPts val="1100"/>
              <a:buFont typeface="Arial"/>
              <a:buNone/>
              <a:defRPr sz="1867"/>
            </a:lvl7pPr>
            <a:lvl8pPr lvl="7" rtl="0">
              <a:spcBef>
                <a:spcPts val="0"/>
              </a:spcBef>
              <a:spcAft>
                <a:spcPts val="0"/>
              </a:spcAft>
              <a:buSzPts val="1100"/>
              <a:buFont typeface="Arial"/>
              <a:buNone/>
              <a:defRPr sz="1867"/>
            </a:lvl8pPr>
            <a:lvl9pPr lvl="8" rtl="0">
              <a:spcBef>
                <a:spcPts val="0"/>
              </a:spcBef>
              <a:spcAft>
                <a:spcPts val="0"/>
              </a:spcAft>
              <a:buSzPts val="1100"/>
              <a:buFont typeface="Arial"/>
              <a:buNone/>
              <a:defRPr sz="1867"/>
            </a:lvl9pPr>
          </a:lstStyle>
          <a:p>
            <a:endParaRPr/>
          </a:p>
        </p:txBody>
      </p:sp>
      <p:sp>
        <p:nvSpPr>
          <p:cNvPr id="772" name="Google Shape;772;p117"/>
          <p:cNvSpPr txBox="1">
            <a:spLocks noGrp="1"/>
          </p:cNvSpPr>
          <p:nvPr>
            <p:ph type="body" idx="1"/>
          </p:nvPr>
        </p:nvSpPr>
        <p:spPr>
          <a:xfrm>
            <a:off x="624840" y="1335088"/>
            <a:ext cx="5331900" cy="4351200"/>
          </a:xfrm>
          <a:prstGeom prst="rect">
            <a:avLst/>
          </a:prstGeom>
          <a:noFill/>
          <a:ln>
            <a:noFill/>
          </a:ln>
        </p:spPr>
        <p:txBody>
          <a:bodyPr spcFirstLastPara="1" wrap="square" lIns="91425" tIns="91425" rIns="91425" bIns="91425" anchor="t" anchorCtr="0"/>
          <a:lstStyle>
            <a:lvl1pPr marL="457200" marR="0" lvl="0" indent="-361950" algn="l" rtl="0">
              <a:lnSpc>
                <a:spcPct val="100000"/>
              </a:lnSpc>
              <a:spcBef>
                <a:spcPts val="1067"/>
              </a:spcBef>
              <a:spcAft>
                <a:spcPts val="0"/>
              </a:spcAft>
              <a:buClr>
                <a:srgbClr val="168FDF"/>
              </a:buClr>
              <a:buSzPts val="2100"/>
              <a:buFont typeface="Helvetica Neue"/>
              <a:buChar char="›"/>
              <a:defRPr sz="2800" b="0" i="0" u="none" strike="noStrike" cap="none">
                <a:solidFill>
                  <a:srgbClr val="2F2F2F"/>
                </a:solidFill>
                <a:latin typeface="Gill Sans"/>
                <a:ea typeface="Gill Sans"/>
                <a:cs typeface="Gill Sans"/>
                <a:sym typeface="Gill Sans"/>
              </a:defRPr>
            </a:lvl1pPr>
            <a:lvl2pPr marL="914400" marR="0" lvl="1" indent="-355600" algn="l" rtl="0">
              <a:lnSpc>
                <a:spcPct val="100000"/>
              </a:lnSpc>
              <a:spcBef>
                <a:spcPts val="533"/>
              </a:spcBef>
              <a:spcAft>
                <a:spcPts val="0"/>
              </a:spcAft>
              <a:buClr>
                <a:srgbClr val="168FDF"/>
              </a:buClr>
              <a:buSzPts val="2000"/>
              <a:buFont typeface="Helvetica Neue"/>
              <a:buChar char="›"/>
              <a:defRPr sz="2667" b="0" i="0" u="none" strike="noStrike" cap="none">
                <a:solidFill>
                  <a:srgbClr val="2F2F2F"/>
                </a:solidFill>
                <a:latin typeface="Gill Sans"/>
                <a:ea typeface="Gill Sans"/>
                <a:cs typeface="Gill Sans"/>
                <a:sym typeface="Gill Sans"/>
              </a:defRPr>
            </a:lvl2pPr>
            <a:lvl3pPr marL="1371600" marR="0" lvl="2" indent="-342900" algn="l" rtl="0">
              <a:lnSpc>
                <a:spcPct val="100000"/>
              </a:lnSpc>
              <a:spcBef>
                <a:spcPts val="533"/>
              </a:spcBef>
              <a:spcAft>
                <a:spcPts val="0"/>
              </a:spcAft>
              <a:buClr>
                <a:srgbClr val="168FDF"/>
              </a:buClr>
              <a:buSzPts val="1800"/>
              <a:buFont typeface="Helvetica Neue"/>
              <a:buChar char="›"/>
              <a:defRPr sz="2400" b="0" i="0" u="none" strike="noStrike" cap="none">
                <a:solidFill>
                  <a:srgbClr val="2F2F2F"/>
                </a:solidFill>
                <a:latin typeface="Gill Sans"/>
                <a:ea typeface="Gill Sans"/>
                <a:cs typeface="Gill Sans"/>
                <a:sym typeface="Gill Sans"/>
              </a:defRPr>
            </a:lvl3pPr>
            <a:lvl4pPr marL="1828800" marR="0" lvl="3" indent="-336550" algn="l" rtl="0">
              <a:lnSpc>
                <a:spcPct val="100000"/>
              </a:lnSpc>
              <a:spcBef>
                <a:spcPts val="533"/>
              </a:spcBef>
              <a:spcAft>
                <a:spcPts val="0"/>
              </a:spcAft>
              <a:buClr>
                <a:srgbClr val="168FDF"/>
              </a:buClr>
              <a:buSzPts val="1700"/>
              <a:buFont typeface="Helvetica Neue"/>
              <a:buChar char="›"/>
              <a:defRPr sz="2267" b="0" i="0" u="none" strike="noStrike" cap="none">
                <a:solidFill>
                  <a:srgbClr val="2F2F2F"/>
                </a:solidFill>
                <a:latin typeface="Gill Sans"/>
                <a:ea typeface="Gill Sans"/>
                <a:cs typeface="Gill Sans"/>
                <a:sym typeface="Gill Sans"/>
              </a:defRPr>
            </a:lvl4pPr>
            <a:lvl5pPr marL="2286000" marR="0" lvl="4" indent="-323850" algn="l" rtl="0">
              <a:lnSpc>
                <a:spcPct val="100000"/>
              </a:lnSpc>
              <a:spcBef>
                <a:spcPts val="533"/>
              </a:spcBef>
              <a:spcAft>
                <a:spcPts val="0"/>
              </a:spcAft>
              <a:buClr>
                <a:srgbClr val="168FDF"/>
              </a:buClr>
              <a:buSzPts val="1500"/>
              <a:buFont typeface="Helvetica Neue"/>
              <a:buChar char="›"/>
              <a:defRPr sz="2000" b="0" i="0" u="none" strike="noStrike" cap="none">
                <a:solidFill>
                  <a:srgbClr val="2F2F2F"/>
                </a:solidFill>
                <a:latin typeface="Gill Sans"/>
                <a:ea typeface="Gill Sans"/>
                <a:cs typeface="Gill Sans"/>
                <a:sym typeface="Gill Sans"/>
              </a:defRPr>
            </a:lvl5pPr>
            <a:lvl6pPr marL="2743200" marR="0" lvl="5"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6pPr>
            <a:lvl7pPr marL="3200400" marR="0" lvl="6"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7pPr>
            <a:lvl8pPr marL="3657600" marR="0" lvl="7"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8pPr>
            <a:lvl9pPr marL="4114800" marR="0" lvl="8"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9pPr>
          </a:lstStyle>
          <a:p>
            <a:endParaRPr/>
          </a:p>
        </p:txBody>
      </p:sp>
      <p:cxnSp>
        <p:nvCxnSpPr>
          <p:cNvPr id="773" name="Google Shape;773;p117"/>
          <p:cNvCxnSpPr/>
          <p:nvPr/>
        </p:nvCxnSpPr>
        <p:spPr>
          <a:xfrm>
            <a:off x="411480" y="365125"/>
            <a:ext cx="0" cy="6108900"/>
          </a:xfrm>
          <a:prstGeom prst="straightConnector1">
            <a:avLst/>
          </a:prstGeom>
          <a:noFill/>
          <a:ln w="9525" cap="flat" cmpd="sng">
            <a:solidFill>
              <a:srgbClr val="168FDF"/>
            </a:solidFill>
            <a:prstDash val="solid"/>
            <a:miter lim="800000"/>
            <a:headEnd type="none" w="sm" len="sm"/>
            <a:tailEnd type="none" w="sm" len="sm"/>
          </a:ln>
        </p:spPr>
      </p:cxnSp>
      <p:sp>
        <p:nvSpPr>
          <p:cNvPr id="774" name="Google Shape;774;p117"/>
          <p:cNvSpPr txBox="1">
            <a:spLocks noGrp="1"/>
          </p:cNvSpPr>
          <p:nvPr>
            <p:ph type="body" idx="2"/>
          </p:nvPr>
        </p:nvSpPr>
        <p:spPr>
          <a:xfrm>
            <a:off x="6226649" y="1335088"/>
            <a:ext cx="5331900" cy="4351200"/>
          </a:xfrm>
          <a:prstGeom prst="rect">
            <a:avLst/>
          </a:prstGeom>
          <a:noFill/>
          <a:ln>
            <a:noFill/>
          </a:ln>
        </p:spPr>
        <p:txBody>
          <a:bodyPr spcFirstLastPara="1" wrap="square" lIns="91425" tIns="91425" rIns="91425" bIns="91425" anchor="t" anchorCtr="0"/>
          <a:lstStyle>
            <a:lvl1pPr marL="457200" marR="0" lvl="0" indent="-361950" algn="l" rtl="0">
              <a:lnSpc>
                <a:spcPct val="100000"/>
              </a:lnSpc>
              <a:spcBef>
                <a:spcPts val="1067"/>
              </a:spcBef>
              <a:spcAft>
                <a:spcPts val="0"/>
              </a:spcAft>
              <a:buClr>
                <a:srgbClr val="168FDF"/>
              </a:buClr>
              <a:buSzPts val="2100"/>
              <a:buFont typeface="Helvetica Neue"/>
              <a:buChar char="›"/>
              <a:defRPr sz="2800" b="0" i="0" u="none" strike="noStrike" cap="none">
                <a:solidFill>
                  <a:srgbClr val="2F2F2F"/>
                </a:solidFill>
                <a:latin typeface="Gill Sans"/>
                <a:ea typeface="Gill Sans"/>
                <a:cs typeface="Gill Sans"/>
                <a:sym typeface="Gill Sans"/>
              </a:defRPr>
            </a:lvl1pPr>
            <a:lvl2pPr marL="914400" marR="0" lvl="1" indent="-355600" algn="l" rtl="0">
              <a:lnSpc>
                <a:spcPct val="100000"/>
              </a:lnSpc>
              <a:spcBef>
                <a:spcPts val="533"/>
              </a:spcBef>
              <a:spcAft>
                <a:spcPts val="0"/>
              </a:spcAft>
              <a:buClr>
                <a:srgbClr val="168FDF"/>
              </a:buClr>
              <a:buSzPts val="2000"/>
              <a:buFont typeface="Helvetica Neue"/>
              <a:buChar char="›"/>
              <a:defRPr sz="2667" b="0" i="0" u="none" strike="noStrike" cap="none">
                <a:solidFill>
                  <a:srgbClr val="2F2F2F"/>
                </a:solidFill>
                <a:latin typeface="Gill Sans"/>
                <a:ea typeface="Gill Sans"/>
                <a:cs typeface="Gill Sans"/>
                <a:sym typeface="Gill Sans"/>
              </a:defRPr>
            </a:lvl2pPr>
            <a:lvl3pPr marL="1371600" marR="0" lvl="2" indent="-342900" algn="l" rtl="0">
              <a:lnSpc>
                <a:spcPct val="100000"/>
              </a:lnSpc>
              <a:spcBef>
                <a:spcPts val="533"/>
              </a:spcBef>
              <a:spcAft>
                <a:spcPts val="0"/>
              </a:spcAft>
              <a:buClr>
                <a:srgbClr val="168FDF"/>
              </a:buClr>
              <a:buSzPts val="1800"/>
              <a:buFont typeface="Helvetica Neue"/>
              <a:buChar char="›"/>
              <a:defRPr sz="2400" b="0" i="0" u="none" strike="noStrike" cap="none">
                <a:solidFill>
                  <a:srgbClr val="2F2F2F"/>
                </a:solidFill>
                <a:latin typeface="Gill Sans"/>
                <a:ea typeface="Gill Sans"/>
                <a:cs typeface="Gill Sans"/>
                <a:sym typeface="Gill Sans"/>
              </a:defRPr>
            </a:lvl3pPr>
            <a:lvl4pPr marL="1828800" marR="0" lvl="3" indent="-336550" algn="l" rtl="0">
              <a:lnSpc>
                <a:spcPct val="100000"/>
              </a:lnSpc>
              <a:spcBef>
                <a:spcPts val="533"/>
              </a:spcBef>
              <a:spcAft>
                <a:spcPts val="0"/>
              </a:spcAft>
              <a:buClr>
                <a:srgbClr val="168FDF"/>
              </a:buClr>
              <a:buSzPts val="1700"/>
              <a:buFont typeface="Helvetica Neue"/>
              <a:buChar char="›"/>
              <a:defRPr sz="2267" b="0" i="0" u="none" strike="noStrike" cap="none">
                <a:solidFill>
                  <a:srgbClr val="2F2F2F"/>
                </a:solidFill>
                <a:latin typeface="Gill Sans"/>
                <a:ea typeface="Gill Sans"/>
                <a:cs typeface="Gill Sans"/>
                <a:sym typeface="Gill Sans"/>
              </a:defRPr>
            </a:lvl4pPr>
            <a:lvl5pPr marL="2286000" marR="0" lvl="4" indent="-323850" algn="l" rtl="0">
              <a:lnSpc>
                <a:spcPct val="100000"/>
              </a:lnSpc>
              <a:spcBef>
                <a:spcPts val="533"/>
              </a:spcBef>
              <a:spcAft>
                <a:spcPts val="0"/>
              </a:spcAft>
              <a:buClr>
                <a:srgbClr val="168FDF"/>
              </a:buClr>
              <a:buSzPts val="1500"/>
              <a:buFont typeface="Helvetica Neue"/>
              <a:buChar char="›"/>
              <a:defRPr sz="2000" b="0" i="0" u="none" strike="noStrike" cap="none">
                <a:solidFill>
                  <a:srgbClr val="2F2F2F"/>
                </a:solidFill>
                <a:latin typeface="Gill Sans"/>
                <a:ea typeface="Gill Sans"/>
                <a:cs typeface="Gill Sans"/>
                <a:sym typeface="Gill Sans"/>
              </a:defRPr>
            </a:lvl5pPr>
            <a:lvl6pPr marL="2743200" marR="0" lvl="5"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6pPr>
            <a:lvl7pPr marL="3200400" marR="0" lvl="6"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7pPr>
            <a:lvl8pPr marL="3657600" marR="0" lvl="7"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8pPr>
            <a:lvl9pPr marL="4114800" marR="0" lvl="8"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9pPr>
          </a:lstStyle>
          <a:p>
            <a:endParaRPr/>
          </a:p>
        </p:txBody>
      </p:sp>
      <p:pic>
        <p:nvPicPr>
          <p:cNvPr id="775" name="Google Shape;775;p117"/>
          <p:cNvPicPr preferRelativeResize="0"/>
          <p:nvPr/>
        </p:nvPicPr>
        <p:blipFill rotWithShape="1">
          <a:blip r:embed="rId2">
            <a:alphaModFix/>
          </a:blip>
          <a:srcRect/>
          <a:stretch/>
        </p:blipFill>
        <p:spPr>
          <a:xfrm>
            <a:off x="607084" y="6312024"/>
            <a:ext cx="2710843" cy="161801"/>
          </a:xfrm>
          <a:prstGeom prst="rect">
            <a:avLst/>
          </a:prstGeom>
          <a:noFill/>
          <a:ln>
            <a:noFill/>
          </a:ln>
        </p:spPr>
      </p:pic>
      <p:sp>
        <p:nvSpPr>
          <p:cNvPr id="776" name="Google Shape;776;p117"/>
          <p:cNvSpPr txBox="1">
            <a:spLocks noGrp="1"/>
          </p:cNvSpPr>
          <p:nvPr>
            <p:ph type="dt" idx="10"/>
          </p:nvPr>
        </p:nvSpPr>
        <p:spPr>
          <a:xfrm>
            <a:off x="10990556" y="6583680"/>
            <a:ext cx="824700" cy="274500"/>
          </a:xfrm>
          <a:prstGeom prst="rect">
            <a:avLst/>
          </a:prstGeom>
          <a:noFill/>
          <a:ln>
            <a:noFill/>
          </a:ln>
        </p:spPr>
        <p:txBody>
          <a:bodyPr spcFirstLastPara="1" wrap="square" lIns="91425" tIns="91425" rIns="91425" bIns="91425" anchor="ctr" anchorCtr="0"/>
          <a:lstStyle>
            <a:lvl1pPr marR="0" lvl="0" algn="r" rtl="0">
              <a:lnSpc>
                <a:spcPct val="100000"/>
              </a:lnSpc>
              <a:spcBef>
                <a:spcPts val="0"/>
              </a:spcBef>
              <a:spcAft>
                <a:spcPts val="0"/>
              </a:spcAft>
              <a:buClr>
                <a:srgbClr val="2F2F2F"/>
              </a:buClr>
              <a:buSzPts val="1100"/>
              <a:buFont typeface="Gill Sans"/>
              <a:buNone/>
              <a:defRPr sz="1067" b="0" i="0" u="none" strike="noStrike" cap="none">
                <a:solidFill>
                  <a:srgbClr val="2F2F2F"/>
                </a:solidFill>
                <a:latin typeface="Gill Sans"/>
                <a:ea typeface="Gill Sans"/>
                <a:cs typeface="Gill Sans"/>
                <a:sym typeface="Gill Sans"/>
              </a:defRPr>
            </a:lvl1pPr>
            <a:lvl2pPr marR="0" lvl="1"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9pPr>
          </a:lstStyle>
          <a:p>
            <a:endParaRPr/>
          </a:p>
        </p:txBody>
      </p:sp>
      <p:sp>
        <p:nvSpPr>
          <p:cNvPr id="777" name="Google Shape;777;p117"/>
          <p:cNvSpPr txBox="1">
            <a:spLocks noGrp="1"/>
          </p:cNvSpPr>
          <p:nvPr>
            <p:ph type="ftr" idx="11"/>
          </p:nvPr>
        </p:nvSpPr>
        <p:spPr>
          <a:xfrm>
            <a:off x="607381" y="6583680"/>
            <a:ext cx="3368700" cy="2745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rgbClr val="2F2F2F"/>
              </a:buClr>
              <a:buSzPts val="1100"/>
              <a:buFont typeface="Gill Sans"/>
              <a:buNone/>
              <a:defRPr sz="1067" b="0" i="0" u="none" strike="noStrike" cap="none">
                <a:solidFill>
                  <a:srgbClr val="2F2F2F"/>
                </a:solidFill>
                <a:latin typeface="Gill Sans"/>
                <a:ea typeface="Gill Sans"/>
                <a:cs typeface="Gill Sans"/>
                <a:sym typeface="Gill Sans"/>
              </a:defRPr>
            </a:lvl1pPr>
            <a:lvl2pPr marR="0" lvl="1"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9pPr>
          </a:lstStyle>
          <a:p>
            <a:endParaRPr/>
          </a:p>
        </p:txBody>
      </p:sp>
      <p:sp>
        <p:nvSpPr>
          <p:cNvPr id="778" name="Google Shape;778;p117"/>
          <p:cNvSpPr txBox="1">
            <a:spLocks noGrp="1"/>
          </p:cNvSpPr>
          <p:nvPr>
            <p:ph type="sldNum" idx="12"/>
          </p:nvPr>
        </p:nvSpPr>
        <p:spPr>
          <a:xfrm>
            <a:off x="11824339" y="6583680"/>
            <a:ext cx="367500" cy="2745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1pPr>
            <a:lvl2pPr marL="0" marR="0" lvl="1"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2pPr>
            <a:lvl3pPr marL="0" marR="0" lvl="2"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3pPr>
            <a:lvl4pPr marL="0" marR="0" lvl="3"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4pPr>
            <a:lvl5pPr marL="0" marR="0" lvl="4"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5pPr>
            <a:lvl6pPr marL="0" marR="0" lvl="5"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6pPr>
            <a:lvl7pPr marL="0" marR="0" lvl="6"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7pPr>
            <a:lvl8pPr marL="0" marR="0" lvl="7"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8pPr>
            <a:lvl9pPr marL="0" marR="0" lvl="8"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063206739"/>
      </p:ext>
    </p:extLst>
  </p:cSld>
  <p:clrMapOvr>
    <a:masterClrMapping/>
  </p:clrMapOvr>
  <p:transition>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ext Full Width 1 1">
  <p:cSld name="Text Full Width 1 1">
    <p:bg>
      <p:bgPr>
        <a:solidFill>
          <a:schemeClr val="lt1"/>
        </a:solidFill>
        <a:effectLst/>
      </p:bgPr>
    </p:bg>
    <p:spTree>
      <p:nvGrpSpPr>
        <p:cNvPr id="1" name="Shape 630"/>
        <p:cNvGrpSpPr/>
        <p:nvPr/>
      </p:nvGrpSpPr>
      <p:grpSpPr>
        <a:xfrm>
          <a:off x="0" y="0"/>
          <a:ext cx="0" cy="0"/>
          <a:chOff x="0" y="0"/>
          <a:chExt cx="0" cy="0"/>
        </a:xfrm>
      </p:grpSpPr>
      <p:sp>
        <p:nvSpPr>
          <p:cNvPr id="631" name="Google Shape;631;p99"/>
          <p:cNvSpPr txBox="1">
            <a:spLocks noGrp="1"/>
          </p:cNvSpPr>
          <p:nvPr>
            <p:ph type="title"/>
          </p:nvPr>
        </p:nvSpPr>
        <p:spPr>
          <a:xfrm>
            <a:off x="624840" y="365126"/>
            <a:ext cx="10933800" cy="935700"/>
          </a:xfrm>
          <a:prstGeom prst="rect">
            <a:avLst/>
          </a:prstGeom>
          <a:noFill/>
          <a:ln>
            <a:noFill/>
          </a:ln>
        </p:spPr>
        <p:txBody>
          <a:bodyPr spcFirstLastPara="1" wrap="square" lIns="91425" tIns="45700" rIns="91425" bIns="45700" anchor="ctr" anchorCtr="0"/>
          <a:lstStyle>
            <a:lvl1pPr lvl="0" algn="l" rtl="0">
              <a:lnSpc>
                <a:spcPct val="90000"/>
              </a:lnSpc>
              <a:spcBef>
                <a:spcPts val="0"/>
              </a:spcBef>
              <a:spcAft>
                <a:spcPts val="0"/>
              </a:spcAft>
              <a:buClr>
                <a:srgbClr val="168FDF"/>
              </a:buClr>
              <a:buSzPts val="3600"/>
              <a:buFont typeface="Gill Sans"/>
              <a:buNone/>
              <a:defRPr>
                <a:solidFill>
                  <a:srgbClr val="168FDF"/>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632" name="Google Shape;632;p99"/>
          <p:cNvSpPr txBox="1">
            <a:spLocks noGrp="1"/>
          </p:cNvSpPr>
          <p:nvPr>
            <p:ph type="body" idx="1"/>
          </p:nvPr>
        </p:nvSpPr>
        <p:spPr>
          <a:xfrm>
            <a:off x="624840" y="1335088"/>
            <a:ext cx="10933800" cy="4351200"/>
          </a:xfrm>
          <a:prstGeom prst="rect">
            <a:avLst/>
          </a:prstGeom>
          <a:noFill/>
          <a:ln>
            <a:noFill/>
          </a:ln>
        </p:spPr>
        <p:txBody>
          <a:bodyPr spcFirstLastPara="1" wrap="square" lIns="91425" tIns="45700" rIns="91425" bIns="45700" anchor="t" anchorCtr="0"/>
          <a:lstStyle>
            <a:lvl1pPr marL="457200" lvl="0" indent="-406400" algn="l" rtl="0">
              <a:lnSpc>
                <a:spcPct val="100000"/>
              </a:lnSpc>
              <a:spcBef>
                <a:spcPts val="1000"/>
              </a:spcBef>
              <a:spcAft>
                <a:spcPts val="0"/>
              </a:spcAft>
              <a:buSzPts val="2800"/>
              <a:buChar char="›"/>
              <a:defRPr sz="2800"/>
            </a:lvl1pPr>
            <a:lvl2pPr marL="914400" lvl="1" indent="-393700" algn="l" rtl="0">
              <a:lnSpc>
                <a:spcPct val="100000"/>
              </a:lnSpc>
              <a:spcBef>
                <a:spcPts val="500"/>
              </a:spcBef>
              <a:spcAft>
                <a:spcPts val="0"/>
              </a:spcAft>
              <a:buSzPts val="2600"/>
              <a:buChar char="›"/>
              <a:defRPr sz="2600"/>
            </a:lvl2pPr>
            <a:lvl3pPr marL="1371600" lvl="2" indent="-381000" algn="l" rtl="0">
              <a:lnSpc>
                <a:spcPct val="100000"/>
              </a:lnSpc>
              <a:spcBef>
                <a:spcPts val="500"/>
              </a:spcBef>
              <a:spcAft>
                <a:spcPts val="0"/>
              </a:spcAft>
              <a:buSzPts val="2400"/>
              <a:buChar char="›"/>
              <a:defRPr sz="2400"/>
            </a:lvl3pPr>
            <a:lvl4pPr marL="1828800" lvl="3" indent="-368300" algn="l" rtl="0">
              <a:lnSpc>
                <a:spcPct val="100000"/>
              </a:lnSpc>
              <a:spcBef>
                <a:spcPts val="500"/>
              </a:spcBef>
              <a:spcAft>
                <a:spcPts val="0"/>
              </a:spcAft>
              <a:buSzPts val="2200"/>
              <a:buChar char="›"/>
              <a:defRPr sz="2200"/>
            </a:lvl4pPr>
            <a:lvl5pPr marL="2286000" lvl="4" indent="-355600" algn="l" rtl="0">
              <a:lnSpc>
                <a:spcPct val="100000"/>
              </a:lnSpc>
              <a:spcBef>
                <a:spcPts val="500"/>
              </a:spcBef>
              <a:spcAft>
                <a:spcPts val="0"/>
              </a:spcAft>
              <a:buSzPts val="2000"/>
              <a:buChar char="›"/>
              <a:defRPr sz="2000"/>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cxnSp>
        <p:nvCxnSpPr>
          <p:cNvPr id="633" name="Google Shape;633;p99"/>
          <p:cNvCxnSpPr/>
          <p:nvPr/>
        </p:nvCxnSpPr>
        <p:spPr>
          <a:xfrm>
            <a:off x="411480" y="365126"/>
            <a:ext cx="0" cy="6108600"/>
          </a:xfrm>
          <a:prstGeom prst="straightConnector1">
            <a:avLst/>
          </a:prstGeom>
          <a:noFill/>
          <a:ln w="9525" cap="flat" cmpd="sng">
            <a:solidFill>
              <a:srgbClr val="168FDF"/>
            </a:solidFill>
            <a:prstDash val="solid"/>
            <a:miter lim="800000"/>
            <a:headEnd type="none" w="sm" len="sm"/>
            <a:tailEnd type="none" w="sm" len="sm"/>
          </a:ln>
        </p:spPr>
      </p:cxnSp>
      <p:pic>
        <p:nvPicPr>
          <p:cNvPr id="634" name="Google Shape;634;p99"/>
          <p:cNvPicPr preferRelativeResize="0"/>
          <p:nvPr/>
        </p:nvPicPr>
        <p:blipFill rotWithShape="1">
          <a:blip r:embed="rId2">
            <a:alphaModFix/>
          </a:blip>
          <a:srcRect/>
          <a:stretch/>
        </p:blipFill>
        <p:spPr>
          <a:xfrm>
            <a:off x="607084" y="6312023"/>
            <a:ext cx="2710842" cy="161801"/>
          </a:xfrm>
          <a:prstGeom prst="rect">
            <a:avLst/>
          </a:prstGeom>
          <a:noFill/>
          <a:ln>
            <a:noFill/>
          </a:ln>
        </p:spPr>
      </p:pic>
      <p:sp>
        <p:nvSpPr>
          <p:cNvPr id="635" name="Google Shape;635;p99"/>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b="0" i="0" u="none" strike="noStrike" cap="none">
                <a:solidFill>
                  <a:srgbClr val="2F2F2F"/>
                </a:solidFill>
                <a:latin typeface="Gill Sans"/>
                <a:ea typeface="Gill Sans"/>
                <a:cs typeface="Gill Sans"/>
                <a:sym typeface="Gill Sans"/>
              </a:defRPr>
            </a:lvl1pPr>
            <a:lvl2pPr marL="0" lvl="1" indent="0" algn="r" rtl="0">
              <a:spcBef>
                <a:spcPts val="0"/>
              </a:spcBef>
              <a:buNone/>
              <a:defRPr sz="1100" b="0" i="0" u="none" strike="noStrike" cap="none">
                <a:solidFill>
                  <a:srgbClr val="2F2F2F"/>
                </a:solidFill>
                <a:latin typeface="Gill Sans"/>
                <a:ea typeface="Gill Sans"/>
                <a:cs typeface="Gill Sans"/>
                <a:sym typeface="Gill Sans"/>
              </a:defRPr>
            </a:lvl2pPr>
            <a:lvl3pPr marL="0" lvl="2" indent="0" algn="r" rtl="0">
              <a:spcBef>
                <a:spcPts val="0"/>
              </a:spcBef>
              <a:buNone/>
              <a:defRPr sz="1100" b="0" i="0" u="none" strike="noStrike" cap="none">
                <a:solidFill>
                  <a:srgbClr val="2F2F2F"/>
                </a:solidFill>
                <a:latin typeface="Gill Sans"/>
                <a:ea typeface="Gill Sans"/>
                <a:cs typeface="Gill Sans"/>
                <a:sym typeface="Gill Sans"/>
              </a:defRPr>
            </a:lvl3pPr>
            <a:lvl4pPr marL="0" lvl="3" indent="0" algn="r" rtl="0">
              <a:spcBef>
                <a:spcPts val="0"/>
              </a:spcBef>
              <a:buNone/>
              <a:defRPr sz="1100" b="0" i="0" u="none" strike="noStrike" cap="none">
                <a:solidFill>
                  <a:srgbClr val="2F2F2F"/>
                </a:solidFill>
                <a:latin typeface="Gill Sans"/>
                <a:ea typeface="Gill Sans"/>
                <a:cs typeface="Gill Sans"/>
                <a:sym typeface="Gill Sans"/>
              </a:defRPr>
            </a:lvl4pPr>
            <a:lvl5pPr marL="0" lvl="4" indent="0" algn="r" rtl="0">
              <a:spcBef>
                <a:spcPts val="0"/>
              </a:spcBef>
              <a:buNone/>
              <a:defRPr sz="1100" b="0" i="0" u="none" strike="noStrike" cap="none">
                <a:solidFill>
                  <a:srgbClr val="2F2F2F"/>
                </a:solidFill>
                <a:latin typeface="Gill Sans"/>
                <a:ea typeface="Gill Sans"/>
                <a:cs typeface="Gill Sans"/>
                <a:sym typeface="Gill Sans"/>
              </a:defRPr>
            </a:lvl5pPr>
            <a:lvl6pPr marL="0" lvl="5" indent="0" algn="r" rtl="0">
              <a:spcBef>
                <a:spcPts val="0"/>
              </a:spcBef>
              <a:buNone/>
              <a:defRPr sz="1100" b="0" i="0" u="none" strike="noStrike" cap="none">
                <a:solidFill>
                  <a:srgbClr val="2F2F2F"/>
                </a:solidFill>
                <a:latin typeface="Gill Sans"/>
                <a:ea typeface="Gill Sans"/>
                <a:cs typeface="Gill Sans"/>
                <a:sym typeface="Gill Sans"/>
              </a:defRPr>
            </a:lvl6pPr>
            <a:lvl7pPr marL="0" lvl="6" indent="0" algn="r" rtl="0">
              <a:spcBef>
                <a:spcPts val="0"/>
              </a:spcBef>
              <a:buNone/>
              <a:defRPr sz="1100" b="0" i="0" u="none" strike="noStrike" cap="none">
                <a:solidFill>
                  <a:srgbClr val="2F2F2F"/>
                </a:solidFill>
                <a:latin typeface="Gill Sans"/>
                <a:ea typeface="Gill Sans"/>
                <a:cs typeface="Gill Sans"/>
                <a:sym typeface="Gill Sans"/>
              </a:defRPr>
            </a:lvl7pPr>
            <a:lvl8pPr marL="0" lvl="7" indent="0" algn="r" rtl="0">
              <a:spcBef>
                <a:spcPts val="0"/>
              </a:spcBef>
              <a:buNone/>
              <a:defRPr sz="1100" b="0" i="0" u="none" strike="noStrike" cap="none">
                <a:solidFill>
                  <a:srgbClr val="2F2F2F"/>
                </a:solidFill>
                <a:latin typeface="Gill Sans"/>
                <a:ea typeface="Gill Sans"/>
                <a:cs typeface="Gill Sans"/>
                <a:sym typeface="Gill Sans"/>
              </a:defRPr>
            </a:lvl8pPr>
            <a:lvl9pPr marL="0" lvl="8" indent="0" algn="r" rtl="0">
              <a:spcBef>
                <a:spcPts val="0"/>
              </a:spcBef>
              <a:buNone/>
              <a:defRPr sz="1100"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pic>
        <p:nvPicPr>
          <p:cNvPr id="636" name="Google Shape;636;p99"/>
          <p:cNvPicPr preferRelativeResize="0"/>
          <p:nvPr/>
        </p:nvPicPr>
        <p:blipFill rotWithShape="1">
          <a:blip r:embed="rId3">
            <a:alphaModFix/>
          </a:blip>
          <a:srcRect/>
          <a:stretch/>
        </p:blipFill>
        <p:spPr>
          <a:xfrm>
            <a:off x="9587346" y="6286052"/>
            <a:ext cx="1997570" cy="187772"/>
          </a:xfrm>
          <a:prstGeom prst="rect">
            <a:avLst/>
          </a:prstGeom>
          <a:noFill/>
          <a:ln>
            <a:noFill/>
          </a:ln>
        </p:spPr>
      </p:pic>
    </p:spTree>
    <p:extLst>
      <p:ext uri="{BB962C8B-B14F-4D97-AF65-F5344CB8AC3E}">
        <p14:creationId xmlns:p14="http://schemas.microsoft.com/office/powerpoint/2010/main" val="2218091801"/>
      </p:ext>
    </p:extLst>
  </p:cSld>
  <p:clrMapOvr>
    <a:masterClrMapping/>
  </p:clrMapOvr>
  <p:transition>
    <p:fade thruBlk="1"/>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779"/>
        <p:cNvGrpSpPr/>
        <p:nvPr/>
      </p:nvGrpSpPr>
      <p:grpSpPr>
        <a:xfrm>
          <a:off x="0" y="0"/>
          <a:ext cx="0" cy="0"/>
          <a:chOff x="0" y="0"/>
          <a:chExt cx="0" cy="0"/>
        </a:xfrm>
      </p:grpSpPr>
      <p:sp>
        <p:nvSpPr>
          <p:cNvPr id="780" name="Google Shape;780;p118"/>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lstStyle>
            <a:lvl1pPr lvl="0" algn="l" rtl="0">
              <a:lnSpc>
                <a:spcPct val="90000"/>
              </a:lnSpc>
              <a:spcBef>
                <a:spcPts val="0"/>
              </a:spcBef>
              <a:spcAft>
                <a:spcPts val="0"/>
              </a:spcAft>
              <a:buClr>
                <a:srgbClr val="2F2F2F"/>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781" name="Google Shape;781;p118"/>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lstStyle>
            <a:lvl1pPr marL="457200" lvl="0" indent="-406400" algn="l" rtl="0">
              <a:lnSpc>
                <a:spcPct val="100000"/>
              </a:lnSpc>
              <a:spcBef>
                <a:spcPts val="0"/>
              </a:spcBef>
              <a:spcAft>
                <a:spcPts val="0"/>
              </a:spcAft>
              <a:buSzPts val="2800"/>
              <a:buChar char="›"/>
              <a:defRPr/>
            </a:lvl1pPr>
            <a:lvl2pPr marL="914400" lvl="1" indent="-393700" algn="l" rtl="0">
              <a:lnSpc>
                <a:spcPct val="100000"/>
              </a:lnSpc>
              <a:spcBef>
                <a:spcPts val="267"/>
              </a:spcBef>
              <a:spcAft>
                <a:spcPts val="0"/>
              </a:spcAft>
              <a:buSzPts val="2600"/>
              <a:buChar char="›"/>
              <a:defRPr/>
            </a:lvl2pPr>
            <a:lvl3pPr marL="1371600" lvl="2" indent="-342900" algn="l" rtl="0">
              <a:lnSpc>
                <a:spcPct val="100000"/>
              </a:lnSpc>
              <a:spcBef>
                <a:spcPts val="500"/>
              </a:spcBef>
              <a:spcAft>
                <a:spcPts val="0"/>
              </a:spcAft>
              <a:buSzPts val="1800"/>
              <a:buChar char="›"/>
              <a:defRPr/>
            </a:lvl3pPr>
            <a:lvl4pPr marL="1828800" lvl="3" indent="-342900" algn="l" rtl="0">
              <a:lnSpc>
                <a:spcPct val="100000"/>
              </a:lnSpc>
              <a:spcBef>
                <a:spcPts val="500"/>
              </a:spcBef>
              <a:spcAft>
                <a:spcPts val="0"/>
              </a:spcAft>
              <a:buSzPts val="1800"/>
              <a:buChar char="›"/>
              <a:defRPr/>
            </a:lvl4pPr>
            <a:lvl5pPr marL="2286000" lvl="4" indent="-342900" algn="l" rtl="0">
              <a:lnSpc>
                <a:spcPct val="100000"/>
              </a:lnSpc>
              <a:spcBef>
                <a:spcPts val="500"/>
              </a:spcBef>
              <a:spcAft>
                <a:spcPts val="0"/>
              </a:spcAft>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782" name="Google Shape;782;p118"/>
          <p:cNvSpPr txBox="1">
            <a:spLocks noGrp="1"/>
          </p:cNvSpPr>
          <p:nvPr>
            <p:ph type="sldNum" idx="12"/>
          </p:nvPr>
        </p:nvSpPr>
        <p:spPr>
          <a:xfrm>
            <a:off x="11015134" y="6126165"/>
            <a:ext cx="804300" cy="4869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600" b="0" i="0">
                <a:solidFill>
                  <a:srgbClr val="909090"/>
                </a:solidFill>
                <a:latin typeface="Helvetica Neue Light"/>
                <a:ea typeface="Helvetica Neue Light"/>
                <a:cs typeface="Helvetica Neue Light"/>
                <a:sym typeface="Helvetica Neue Light"/>
              </a:defRPr>
            </a:lvl1pPr>
            <a:lvl2pPr marL="0" lvl="1" indent="0" algn="r" rtl="0">
              <a:spcBef>
                <a:spcPts val="0"/>
              </a:spcBef>
              <a:buNone/>
              <a:defRPr sz="1600" b="0" i="0">
                <a:solidFill>
                  <a:srgbClr val="909090"/>
                </a:solidFill>
                <a:latin typeface="Helvetica Neue Light"/>
                <a:ea typeface="Helvetica Neue Light"/>
                <a:cs typeface="Helvetica Neue Light"/>
                <a:sym typeface="Helvetica Neue Light"/>
              </a:defRPr>
            </a:lvl2pPr>
            <a:lvl3pPr marL="0" lvl="2" indent="0" algn="r" rtl="0">
              <a:spcBef>
                <a:spcPts val="0"/>
              </a:spcBef>
              <a:buNone/>
              <a:defRPr sz="1600" b="0" i="0">
                <a:solidFill>
                  <a:srgbClr val="909090"/>
                </a:solidFill>
                <a:latin typeface="Helvetica Neue Light"/>
                <a:ea typeface="Helvetica Neue Light"/>
                <a:cs typeface="Helvetica Neue Light"/>
                <a:sym typeface="Helvetica Neue Light"/>
              </a:defRPr>
            </a:lvl3pPr>
            <a:lvl4pPr marL="0" lvl="3" indent="0" algn="r" rtl="0">
              <a:spcBef>
                <a:spcPts val="0"/>
              </a:spcBef>
              <a:buNone/>
              <a:defRPr sz="1600" b="0" i="0">
                <a:solidFill>
                  <a:srgbClr val="909090"/>
                </a:solidFill>
                <a:latin typeface="Helvetica Neue Light"/>
                <a:ea typeface="Helvetica Neue Light"/>
                <a:cs typeface="Helvetica Neue Light"/>
                <a:sym typeface="Helvetica Neue Light"/>
              </a:defRPr>
            </a:lvl4pPr>
            <a:lvl5pPr marL="0" lvl="4" indent="0" algn="r" rtl="0">
              <a:spcBef>
                <a:spcPts val="0"/>
              </a:spcBef>
              <a:buNone/>
              <a:defRPr sz="1600" b="0" i="0">
                <a:solidFill>
                  <a:srgbClr val="909090"/>
                </a:solidFill>
                <a:latin typeface="Helvetica Neue Light"/>
                <a:ea typeface="Helvetica Neue Light"/>
                <a:cs typeface="Helvetica Neue Light"/>
                <a:sym typeface="Helvetica Neue Light"/>
              </a:defRPr>
            </a:lvl5pPr>
            <a:lvl6pPr marL="0" lvl="5" indent="0" algn="r" rtl="0">
              <a:spcBef>
                <a:spcPts val="0"/>
              </a:spcBef>
              <a:buNone/>
              <a:defRPr sz="1600" b="0" i="0">
                <a:solidFill>
                  <a:srgbClr val="909090"/>
                </a:solidFill>
                <a:latin typeface="Helvetica Neue Light"/>
                <a:ea typeface="Helvetica Neue Light"/>
                <a:cs typeface="Helvetica Neue Light"/>
                <a:sym typeface="Helvetica Neue Light"/>
              </a:defRPr>
            </a:lvl6pPr>
            <a:lvl7pPr marL="0" lvl="6" indent="0" algn="r" rtl="0">
              <a:spcBef>
                <a:spcPts val="0"/>
              </a:spcBef>
              <a:buNone/>
              <a:defRPr sz="1600" b="0" i="0">
                <a:solidFill>
                  <a:srgbClr val="909090"/>
                </a:solidFill>
                <a:latin typeface="Helvetica Neue Light"/>
                <a:ea typeface="Helvetica Neue Light"/>
                <a:cs typeface="Helvetica Neue Light"/>
                <a:sym typeface="Helvetica Neue Light"/>
              </a:defRPr>
            </a:lvl7pPr>
            <a:lvl8pPr marL="0" lvl="7" indent="0" algn="r" rtl="0">
              <a:spcBef>
                <a:spcPts val="0"/>
              </a:spcBef>
              <a:buNone/>
              <a:defRPr sz="1600" b="0" i="0">
                <a:solidFill>
                  <a:srgbClr val="909090"/>
                </a:solidFill>
                <a:latin typeface="Helvetica Neue Light"/>
                <a:ea typeface="Helvetica Neue Light"/>
                <a:cs typeface="Helvetica Neue Light"/>
                <a:sym typeface="Helvetica Neue Light"/>
              </a:defRPr>
            </a:lvl8pPr>
            <a:lvl9pPr marL="0" lvl="8" indent="0" algn="r" rtl="0">
              <a:spcBef>
                <a:spcPts val="0"/>
              </a:spcBef>
              <a:buNone/>
              <a:defRPr sz="1600" b="0" i="0">
                <a:solidFill>
                  <a:srgbClr val="909090"/>
                </a:solidFill>
                <a:latin typeface="Helvetica Neue Light"/>
                <a:ea typeface="Helvetica Neue Light"/>
                <a:cs typeface="Helvetica Neue Light"/>
                <a:sym typeface="Helvetica Neue Light"/>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5672959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ext Full Width 1">
  <p:cSld name="Text Full Width 1">
    <p:spTree>
      <p:nvGrpSpPr>
        <p:cNvPr id="1" name="Shape 783"/>
        <p:cNvGrpSpPr/>
        <p:nvPr/>
      </p:nvGrpSpPr>
      <p:grpSpPr>
        <a:xfrm>
          <a:off x="0" y="0"/>
          <a:ext cx="0" cy="0"/>
          <a:chOff x="0" y="0"/>
          <a:chExt cx="0" cy="0"/>
        </a:xfrm>
      </p:grpSpPr>
      <p:sp>
        <p:nvSpPr>
          <p:cNvPr id="784" name="Google Shape;784;p119"/>
          <p:cNvSpPr txBox="1">
            <a:spLocks noGrp="1"/>
          </p:cNvSpPr>
          <p:nvPr>
            <p:ph type="title"/>
          </p:nvPr>
        </p:nvSpPr>
        <p:spPr>
          <a:xfrm>
            <a:off x="624840" y="365125"/>
            <a:ext cx="10934100" cy="935700"/>
          </a:xfrm>
          <a:prstGeom prst="rect">
            <a:avLst/>
          </a:prstGeom>
          <a:noFill/>
          <a:ln>
            <a:noFill/>
          </a:ln>
        </p:spPr>
        <p:txBody>
          <a:bodyPr spcFirstLastPara="1" wrap="square" lIns="91425" tIns="91425" rIns="91425" bIns="91425" anchor="ctr" anchorCtr="0"/>
          <a:lstStyle>
            <a:lvl1pPr marR="0" lvl="0" algn="l" rtl="0">
              <a:lnSpc>
                <a:spcPct val="90000"/>
              </a:lnSpc>
              <a:spcBef>
                <a:spcPts val="0"/>
              </a:spcBef>
              <a:spcAft>
                <a:spcPts val="0"/>
              </a:spcAft>
              <a:buClr>
                <a:srgbClr val="168FDF"/>
              </a:buClr>
              <a:buSzPts val="2700"/>
              <a:buFont typeface="Gill Sans"/>
              <a:buNone/>
              <a:defRPr sz="3600" b="0" i="0" u="none" strike="noStrike" cap="none">
                <a:solidFill>
                  <a:srgbClr val="168FDF"/>
                </a:solidFill>
                <a:latin typeface="Gill Sans"/>
                <a:ea typeface="Gill Sans"/>
                <a:cs typeface="Gill Sans"/>
                <a:sym typeface="Gill Sans"/>
              </a:defRPr>
            </a:lvl1pPr>
            <a:lvl2pPr lvl="1" rtl="0">
              <a:spcBef>
                <a:spcPts val="0"/>
              </a:spcBef>
              <a:spcAft>
                <a:spcPts val="0"/>
              </a:spcAft>
              <a:buSzPts val="1100"/>
              <a:buFont typeface="Arial"/>
              <a:buNone/>
              <a:defRPr sz="1867"/>
            </a:lvl2pPr>
            <a:lvl3pPr lvl="2" rtl="0">
              <a:spcBef>
                <a:spcPts val="0"/>
              </a:spcBef>
              <a:spcAft>
                <a:spcPts val="0"/>
              </a:spcAft>
              <a:buSzPts val="1100"/>
              <a:buFont typeface="Arial"/>
              <a:buNone/>
              <a:defRPr sz="1867"/>
            </a:lvl3pPr>
            <a:lvl4pPr lvl="3" rtl="0">
              <a:spcBef>
                <a:spcPts val="0"/>
              </a:spcBef>
              <a:spcAft>
                <a:spcPts val="0"/>
              </a:spcAft>
              <a:buSzPts val="1100"/>
              <a:buFont typeface="Arial"/>
              <a:buNone/>
              <a:defRPr sz="1867"/>
            </a:lvl4pPr>
            <a:lvl5pPr lvl="4" rtl="0">
              <a:spcBef>
                <a:spcPts val="0"/>
              </a:spcBef>
              <a:spcAft>
                <a:spcPts val="0"/>
              </a:spcAft>
              <a:buSzPts val="1100"/>
              <a:buFont typeface="Arial"/>
              <a:buNone/>
              <a:defRPr sz="1867"/>
            </a:lvl5pPr>
            <a:lvl6pPr lvl="5" rtl="0">
              <a:spcBef>
                <a:spcPts val="0"/>
              </a:spcBef>
              <a:spcAft>
                <a:spcPts val="0"/>
              </a:spcAft>
              <a:buSzPts val="1100"/>
              <a:buFont typeface="Arial"/>
              <a:buNone/>
              <a:defRPr sz="1867"/>
            </a:lvl6pPr>
            <a:lvl7pPr lvl="6" rtl="0">
              <a:spcBef>
                <a:spcPts val="0"/>
              </a:spcBef>
              <a:spcAft>
                <a:spcPts val="0"/>
              </a:spcAft>
              <a:buSzPts val="1100"/>
              <a:buFont typeface="Arial"/>
              <a:buNone/>
              <a:defRPr sz="1867"/>
            </a:lvl7pPr>
            <a:lvl8pPr lvl="7" rtl="0">
              <a:spcBef>
                <a:spcPts val="0"/>
              </a:spcBef>
              <a:spcAft>
                <a:spcPts val="0"/>
              </a:spcAft>
              <a:buSzPts val="1100"/>
              <a:buFont typeface="Arial"/>
              <a:buNone/>
              <a:defRPr sz="1867"/>
            </a:lvl8pPr>
            <a:lvl9pPr lvl="8" rtl="0">
              <a:spcBef>
                <a:spcPts val="0"/>
              </a:spcBef>
              <a:spcAft>
                <a:spcPts val="0"/>
              </a:spcAft>
              <a:buSzPts val="1100"/>
              <a:buFont typeface="Arial"/>
              <a:buNone/>
              <a:defRPr sz="1867"/>
            </a:lvl9pPr>
          </a:lstStyle>
          <a:p>
            <a:endParaRPr/>
          </a:p>
        </p:txBody>
      </p:sp>
      <p:sp>
        <p:nvSpPr>
          <p:cNvPr id="785" name="Google Shape;785;p119"/>
          <p:cNvSpPr txBox="1">
            <a:spLocks noGrp="1"/>
          </p:cNvSpPr>
          <p:nvPr>
            <p:ph type="body" idx="1"/>
          </p:nvPr>
        </p:nvSpPr>
        <p:spPr>
          <a:xfrm>
            <a:off x="624840" y="1335088"/>
            <a:ext cx="10934100" cy="4351200"/>
          </a:xfrm>
          <a:prstGeom prst="rect">
            <a:avLst/>
          </a:prstGeom>
          <a:noFill/>
          <a:ln>
            <a:noFill/>
          </a:ln>
        </p:spPr>
        <p:txBody>
          <a:bodyPr spcFirstLastPara="1" wrap="square" lIns="91425" tIns="91425" rIns="91425" bIns="91425" anchor="t" anchorCtr="0"/>
          <a:lstStyle>
            <a:lvl1pPr marL="457200" marR="0" lvl="0" indent="-361950" algn="l" rtl="0">
              <a:lnSpc>
                <a:spcPct val="100000"/>
              </a:lnSpc>
              <a:spcBef>
                <a:spcPts val="1067"/>
              </a:spcBef>
              <a:spcAft>
                <a:spcPts val="0"/>
              </a:spcAft>
              <a:buClr>
                <a:srgbClr val="168FDF"/>
              </a:buClr>
              <a:buSzPts val="2100"/>
              <a:buFont typeface="Helvetica Neue"/>
              <a:buChar char="›"/>
              <a:defRPr sz="2800" b="0" i="0" u="none" strike="noStrike" cap="none">
                <a:solidFill>
                  <a:srgbClr val="2F2F2F"/>
                </a:solidFill>
                <a:latin typeface="Gill Sans"/>
                <a:ea typeface="Gill Sans"/>
                <a:cs typeface="Gill Sans"/>
                <a:sym typeface="Gill Sans"/>
              </a:defRPr>
            </a:lvl1pPr>
            <a:lvl2pPr marL="914400" marR="0" lvl="1" indent="-355600" algn="l" rtl="0">
              <a:lnSpc>
                <a:spcPct val="100000"/>
              </a:lnSpc>
              <a:spcBef>
                <a:spcPts val="533"/>
              </a:spcBef>
              <a:spcAft>
                <a:spcPts val="0"/>
              </a:spcAft>
              <a:buClr>
                <a:srgbClr val="168FDF"/>
              </a:buClr>
              <a:buSzPts val="2000"/>
              <a:buFont typeface="Helvetica Neue"/>
              <a:buChar char="›"/>
              <a:defRPr sz="2667" b="0" i="0" u="none" strike="noStrike" cap="none">
                <a:solidFill>
                  <a:srgbClr val="2F2F2F"/>
                </a:solidFill>
                <a:latin typeface="Gill Sans"/>
                <a:ea typeface="Gill Sans"/>
                <a:cs typeface="Gill Sans"/>
                <a:sym typeface="Gill Sans"/>
              </a:defRPr>
            </a:lvl2pPr>
            <a:lvl3pPr marL="1371600" marR="0" lvl="2" indent="-342900" algn="l" rtl="0">
              <a:lnSpc>
                <a:spcPct val="100000"/>
              </a:lnSpc>
              <a:spcBef>
                <a:spcPts val="533"/>
              </a:spcBef>
              <a:spcAft>
                <a:spcPts val="0"/>
              </a:spcAft>
              <a:buClr>
                <a:srgbClr val="168FDF"/>
              </a:buClr>
              <a:buSzPts val="1800"/>
              <a:buFont typeface="Helvetica Neue"/>
              <a:buChar char="›"/>
              <a:defRPr sz="2400" b="0" i="0" u="none" strike="noStrike" cap="none">
                <a:solidFill>
                  <a:srgbClr val="2F2F2F"/>
                </a:solidFill>
                <a:latin typeface="Gill Sans"/>
                <a:ea typeface="Gill Sans"/>
                <a:cs typeface="Gill Sans"/>
                <a:sym typeface="Gill Sans"/>
              </a:defRPr>
            </a:lvl3pPr>
            <a:lvl4pPr marL="1828800" marR="0" lvl="3" indent="-336550" algn="l" rtl="0">
              <a:lnSpc>
                <a:spcPct val="100000"/>
              </a:lnSpc>
              <a:spcBef>
                <a:spcPts val="533"/>
              </a:spcBef>
              <a:spcAft>
                <a:spcPts val="0"/>
              </a:spcAft>
              <a:buClr>
                <a:srgbClr val="168FDF"/>
              </a:buClr>
              <a:buSzPts val="1700"/>
              <a:buFont typeface="Helvetica Neue"/>
              <a:buChar char="›"/>
              <a:defRPr sz="2267" b="0" i="0" u="none" strike="noStrike" cap="none">
                <a:solidFill>
                  <a:srgbClr val="2F2F2F"/>
                </a:solidFill>
                <a:latin typeface="Gill Sans"/>
                <a:ea typeface="Gill Sans"/>
                <a:cs typeface="Gill Sans"/>
                <a:sym typeface="Gill Sans"/>
              </a:defRPr>
            </a:lvl4pPr>
            <a:lvl5pPr marL="2286000" marR="0" lvl="4" indent="-323850" algn="l" rtl="0">
              <a:lnSpc>
                <a:spcPct val="100000"/>
              </a:lnSpc>
              <a:spcBef>
                <a:spcPts val="533"/>
              </a:spcBef>
              <a:spcAft>
                <a:spcPts val="0"/>
              </a:spcAft>
              <a:buClr>
                <a:srgbClr val="168FDF"/>
              </a:buClr>
              <a:buSzPts val="1500"/>
              <a:buFont typeface="Helvetica Neue"/>
              <a:buChar char="›"/>
              <a:defRPr sz="2000" b="0" i="0" u="none" strike="noStrike" cap="none">
                <a:solidFill>
                  <a:srgbClr val="2F2F2F"/>
                </a:solidFill>
                <a:latin typeface="Gill Sans"/>
                <a:ea typeface="Gill Sans"/>
                <a:cs typeface="Gill Sans"/>
                <a:sym typeface="Gill Sans"/>
              </a:defRPr>
            </a:lvl5pPr>
            <a:lvl6pPr marL="2743200" marR="0" lvl="5"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6pPr>
            <a:lvl7pPr marL="3200400" marR="0" lvl="6"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7pPr>
            <a:lvl8pPr marL="3657600" marR="0" lvl="7"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8pPr>
            <a:lvl9pPr marL="4114800" marR="0" lvl="8"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9pPr>
          </a:lstStyle>
          <a:p>
            <a:endParaRPr/>
          </a:p>
        </p:txBody>
      </p:sp>
      <p:cxnSp>
        <p:nvCxnSpPr>
          <p:cNvPr id="786" name="Google Shape;786;p119"/>
          <p:cNvCxnSpPr/>
          <p:nvPr/>
        </p:nvCxnSpPr>
        <p:spPr>
          <a:xfrm>
            <a:off x="411480" y="365125"/>
            <a:ext cx="0" cy="6108900"/>
          </a:xfrm>
          <a:prstGeom prst="straightConnector1">
            <a:avLst/>
          </a:prstGeom>
          <a:noFill/>
          <a:ln w="9525" cap="flat" cmpd="sng">
            <a:solidFill>
              <a:srgbClr val="168FDF"/>
            </a:solidFill>
            <a:prstDash val="solid"/>
            <a:miter lim="800000"/>
            <a:headEnd type="none" w="sm" len="sm"/>
            <a:tailEnd type="none" w="sm" len="sm"/>
          </a:ln>
        </p:spPr>
      </p:cxnSp>
      <p:pic>
        <p:nvPicPr>
          <p:cNvPr id="787" name="Google Shape;787;p119"/>
          <p:cNvPicPr preferRelativeResize="0"/>
          <p:nvPr/>
        </p:nvPicPr>
        <p:blipFill rotWithShape="1">
          <a:blip r:embed="rId2">
            <a:alphaModFix/>
          </a:blip>
          <a:srcRect/>
          <a:stretch/>
        </p:blipFill>
        <p:spPr>
          <a:xfrm>
            <a:off x="607084" y="6312024"/>
            <a:ext cx="2710843" cy="161801"/>
          </a:xfrm>
          <a:prstGeom prst="rect">
            <a:avLst/>
          </a:prstGeom>
          <a:noFill/>
          <a:ln>
            <a:noFill/>
          </a:ln>
        </p:spPr>
      </p:pic>
      <p:sp>
        <p:nvSpPr>
          <p:cNvPr id="788" name="Google Shape;788;p119"/>
          <p:cNvSpPr txBox="1">
            <a:spLocks noGrp="1"/>
          </p:cNvSpPr>
          <p:nvPr>
            <p:ph type="dt" idx="10"/>
          </p:nvPr>
        </p:nvSpPr>
        <p:spPr>
          <a:xfrm>
            <a:off x="10990556" y="6583680"/>
            <a:ext cx="824700" cy="274500"/>
          </a:xfrm>
          <a:prstGeom prst="rect">
            <a:avLst/>
          </a:prstGeom>
          <a:noFill/>
          <a:ln>
            <a:noFill/>
          </a:ln>
        </p:spPr>
        <p:txBody>
          <a:bodyPr spcFirstLastPara="1" wrap="square" lIns="91425" tIns="91425" rIns="91425" bIns="91425" anchor="ctr" anchorCtr="0"/>
          <a:lstStyle>
            <a:lvl1pPr marR="0" lvl="0" algn="r" rtl="0">
              <a:lnSpc>
                <a:spcPct val="100000"/>
              </a:lnSpc>
              <a:spcBef>
                <a:spcPts val="0"/>
              </a:spcBef>
              <a:spcAft>
                <a:spcPts val="0"/>
              </a:spcAft>
              <a:buClr>
                <a:srgbClr val="2F2F2F"/>
              </a:buClr>
              <a:buSzPts val="1100"/>
              <a:buFont typeface="Gill Sans"/>
              <a:buNone/>
              <a:defRPr sz="1067" b="0" i="0" u="none" strike="noStrike" cap="none">
                <a:solidFill>
                  <a:srgbClr val="2F2F2F"/>
                </a:solidFill>
                <a:latin typeface="Gill Sans"/>
                <a:ea typeface="Gill Sans"/>
                <a:cs typeface="Gill Sans"/>
                <a:sym typeface="Gill Sans"/>
              </a:defRPr>
            </a:lvl1pPr>
            <a:lvl2pPr marR="0" lvl="1"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9pPr>
          </a:lstStyle>
          <a:p>
            <a:endParaRPr/>
          </a:p>
        </p:txBody>
      </p:sp>
      <p:sp>
        <p:nvSpPr>
          <p:cNvPr id="789" name="Google Shape;789;p119"/>
          <p:cNvSpPr txBox="1">
            <a:spLocks noGrp="1"/>
          </p:cNvSpPr>
          <p:nvPr>
            <p:ph type="ftr" idx="11"/>
          </p:nvPr>
        </p:nvSpPr>
        <p:spPr>
          <a:xfrm>
            <a:off x="607381" y="6583680"/>
            <a:ext cx="3368700" cy="2745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rgbClr val="2F2F2F"/>
              </a:buClr>
              <a:buSzPts val="1100"/>
              <a:buFont typeface="Gill Sans"/>
              <a:buNone/>
              <a:defRPr sz="1067" b="0" i="0" u="none" strike="noStrike" cap="none">
                <a:solidFill>
                  <a:srgbClr val="2F2F2F"/>
                </a:solidFill>
                <a:latin typeface="Gill Sans"/>
                <a:ea typeface="Gill Sans"/>
                <a:cs typeface="Gill Sans"/>
                <a:sym typeface="Gill Sans"/>
              </a:defRPr>
            </a:lvl1pPr>
            <a:lvl2pPr marR="0" lvl="1"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9pPr>
          </a:lstStyle>
          <a:p>
            <a:endParaRPr/>
          </a:p>
        </p:txBody>
      </p:sp>
      <p:sp>
        <p:nvSpPr>
          <p:cNvPr id="790" name="Google Shape;790;p119"/>
          <p:cNvSpPr txBox="1">
            <a:spLocks noGrp="1"/>
          </p:cNvSpPr>
          <p:nvPr>
            <p:ph type="sldNum" idx="12"/>
          </p:nvPr>
        </p:nvSpPr>
        <p:spPr>
          <a:xfrm>
            <a:off x="11824339" y="6583680"/>
            <a:ext cx="367500" cy="2745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1pPr>
            <a:lvl2pPr marL="0" marR="0" lvl="1"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2pPr>
            <a:lvl3pPr marL="0" marR="0" lvl="2"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3pPr>
            <a:lvl4pPr marL="0" marR="0" lvl="3"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4pPr>
            <a:lvl5pPr marL="0" marR="0" lvl="4"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5pPr>
            <a:lvl6pPr marL="0" marR="0" lvl="5"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6pPr>
            <a:lvl7pPr marL="0" marR="0" lvl="6"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7pPr>
            <a:lvl8pPr marL="0" marR="0" lvl="7"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8pPr>
            <a:lvl9pPr marL="0" marR="0" lvl="8"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628416942"/>
      </p:ext>
    </p:extLst>
  </p:cSld>
  <p:clrMapOvr>
    <a:masterClrMapping/>
  </p:clrMapOvr>
  <p:transition>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ext Full Width">
  <p:cSld name="Text Full Width">
    <p:spTree>
      <p:nvGrpSpPr>
        <p:cNvPr id="1" name="Shape 637"/>
        <p:cNvGrpSpPr/>
        <p:nvPr/>
      </p:nvGrpSpPr>
      <p:grpSpPr>
        <a:xfrm>
          <a:off x="0" y="0"/>
          <a:ext cx="0" cy="0"/>
          <a:chOff x="0" y="0"/>
          <a:chExt cx="0" cy="0"/>
        </a:xfrm>
      </p:grpSpPr>
      <p:sp>
        <p:nvSpPr>
          <p:cNvPr id="638" name="Google Shape;638;p100"/>
          <p:cNvSpPr txBox="1">
            <a:spLocks noGrp="1"/>
          </p:cNvSpPr>
          <p:nvPr>
            <p:ph type="title"/>
          </p:nvPr>
        </p:nvSpPr>
        <p:spPr>
          <a:xfrm>
            <a:off x="624840" y="365126"/>
            <a:ext cx="10933800" cy="935700"/>
          </a:xfrm>
          <a:prstGeom prst="rect">
            <a:avLst/>
          </a:prstGeom>
          <a:noFill/>
          <a:ln>
            <a:noFill/>
          </a:ln>
        </p:spPr>
        <p:txBody>
          <a:bodyPr spcFirstLastPara="1" wrap="square" lIns="91425" tIns="45700" rIns="91425" bIns="45700" anchor="ctr" anchorCtr="0"/>
          <a:lstStyle>
            <a:lvl1pPr lvl="0" algn="l" rtl="0">
              <a:lnSpc>
                <a:spcPct val="90000"/>
              </a:lnSpc>
              <a:spcBef>
                <a:spcPts val="0"/>
              </a:spcBef>
              <a:spcAft>
                <a:spcPts val="0"/>
              </a:spcAft>
              <a:buClr>
                <a:srgbClr val="168FDF"/>
              </a:buClr>
              <a:buSzPts val="3600"/>
              <a:buFont typeface="Gill Sans"/>
              <a:buNone/>
              <a:defRPr>
                <a:solidFill>
                  <a:srgbClr val="168FDF"/>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639" name="Google Shape;639;p100"/>
          <p:cNvSpPr txBox="1">
            <a:spLocks noGrp="1"/>
          </p:cNvSpPr>
          <p:nvPr>
            <p:ph type="body" idx="1"/>
          </p:nvPr>
        </p:nvSpPr>
        <p:spPr>
          <a:xfrm>
            <a:off x="624840" y="1335088"/>
            <a:ext cx="10933800" cy="4351200"/>
          </a:xfrm>
          <a:prstGeom prst="rect">
            <a:avLst/>
          </a:prstGeom>
          <a:noFill/>
          <a:ln>
            <a:noFill/>
          </a:ln>
        </p:spPr>
        <p:txBody>
          <a:bodyPr spcFirstLastPara="1" wrap="square" lIns="91425" tIns="45700" rIns="91425" bIns="45700" anchor="t" anchorCtr="0"/>
          <a:lstStyle>
            <a:lvl1pPr marL="457200" lvl="0" indent="-406400" algn="l" rtl="0">
              <a:lnSpc>
                <a:spcPct val="100000"/>
              </a:lnSpc>
              <a:spcBef>
                <a:spcPts val="1000"/>
              </a:spcBef>
              <a:spcAft>
                <a:spcPts val="0"/>
              </a:spcAft>
              <a:buSzPts val="2800"/>
              <a:buChar char="›"/>
              <a:defRPr sz="2800"/>
            </a:lvl1pPr>
            <a:lvl2pPr marL="914400" lvl="1" indent="-393700" algn="l" rtl="0">
              <a:lnSpc>
                <a:spcPct val="100000"/>
              </a:lnSpc>
              <a:spcBef>
                <a:spcPts val="500"/>
              </a:spcBef>
              <a:spcAft>
                <a:spcPts val="0"/>
              </a:spcAft>
              <a:buSzPts val="2600"/>
              <a:buChar char="›"/>
              <a:defRPr sz="2600"/>
            </a:lvl2pPr>
            <a:lvl3pPr marL="1371600" lvl="2" indent="-381000" algn="l" rtl="0">
              <a:lnSpc>
                <a:spcPct val="100000"/>
              </a:lnSpc>
              <a:spcBef>
                <a:spcPts val="500"/>
              </a:spcBef>
              <a:spcAft>
                <a:spcPts val="0"/>
              </a:spcAft>
              <a:buSzPts val="2400"/>
              <a:buChar char="›"/>
              <a:defRPr sz="2400"/>
            </a:lvl3pPr>
            <a:lvl4pPr marL="1828800" lvl="3" indent="-368300" algn="l" rtl="0">
              <a:lnSpc>
                <a:spcPct val="100000"/>
              </a:lnSpc>
              <a:spcBef>
                <a:spcPts val="500"/>
              </a:spcBef>
              <a:spcAft>
                <a:spcPts val="0"/>
              </a:spcAft>
              <a:buSzPts val="2200"/>
              <a:buChar char="›"/>
              <a:defRPr sz="2200"/>
            </a:lvl4pPr>
            <a:lvl5pPr marL="2286000" lvl="4" indent="-355600" algn="l" rtl="0">
              <a:lnSpc>
                <a:spcPct val="100000"/>
              </a:lnSpc>
              <a:spcBef>
                <a:spcPts val="500"/>
              </a:spcBef>
              <a:spcAft>
                <a:spcPts val="0"/>
              </a:spcAft>
              <a:buSzPts val="2000"/>
              <a:buChar char="›"/>
              <a:defRPr sz="2000"/>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cxnSp>
        <p:nvCxnSpPr>
          <p:cNvPr id="640" name="Google Shape;640;p100"/>
          <p:cNvCxnSpPr/>
          <p:nvPr/>
        </p:nvCxnSpPr>
        <p:spPr>
          <a:xfrm>
            <a:off x="411480" y="365126"/>
            <a:ext cx="0" cy="6108600"/>
          </a:xfrm>
          <a:prstGeom prst="straightConnector1">
            <a:avLst/>
          </a:prstGeom>
          <a:noFill/>
          <a:ln w="9525" cap="flat" cmpd="sng">
            <a:solidFill>
              <a:srgbClr val="168FDF"/>
            </a:solidFill>
            <a:prstDash val="solid"/>
            <a:miter lim="800000"/>
            <a:headEnd type="none" w="sm" len="sm"/>
            <a:tailEnd type="none" w="sm" len="sm"/>
          </a:ln>
        </p:spPr>
      </p:cxnSp>
      <p:pic>
        <p:nvPicPr>
          <p:cNvPr id="641" name="Google Shape;641;p100"/>
          <p:cNvPicPr preferRelativeResize="0"/>
          <p:nvPr/>
        </p:nvPicPr>
        <p:blipFill rotWithShape="1">
          <a:blip r:embed="rId2">
            <a:alphaModFix/>
          </a:blip>
          <a:srcRect/>
          <a:stretch/>
        </p:blipFill>
        <p:spPr>
          <a:xfrm>
            <a:off x="607084" y="6312023"/>
            <a:ext cx="2710842" cy="161801"/>
          </a:xfrm>
          <a:prstGeom prst="rect">
            <a:avLst/>
          </a:prstGeom>
          <a:noFill/>
          <a:ln>
            <a:noFill/>
          </a:ln>
        </p:spPr>
      </p:pic>
      <p:sp>
        <p:nvSpPr>
          <p:cNvPr id="642" name="Google Shape;642;p100"/>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lstStyle>
            <a:lvl1pPr lvl="0" algn="r"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643" name="Google Shape;643;p100"/>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lstStyle>
            <a:lvl1pPr lvl="0" algn="l"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644" name="Google Shape;644;p100"/>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b="0" i="0" u="none" strike="noStrike" cap="none">
                <a:solidFill>
                  <a:srgbClr val="2F2F2F"/>
                </a:solidFill>
                <a:latin typeface="Gill Sans"/>
                <a:ea typeface="Gill Sans"/>
                <a:cs typeface="Gill Sans"/>
                <a:sym typeface="Gill Sans"/>
              </a:defRPr>
            </a:lvl1pPr>
            <a:lvl2pPr marL="0" lvl="1" indent="0" algn="r" rtl="0">
              <a:spcBef>
                <a:spcPts val="0"/>
              </a:spcBef>
              <a:buNone/>
              <a:defRPr sz="1100" b="0" i="0" u="none" strike="noStrike" cap="none">
                <a:solidFill>
                  <a:srgbClr val="2F2F2F"/>
                </a:solidFill>
                <a:latin typeface="Gill Sans"/>
                <a:ea typeface="Gill Sans"/>
                <a:cs typeface="Gill Sans"/>
                <a:sym typeface="Gill Sans"/>
              </a:defRPr>
            </a:lvl2pPr>
            <a:lvl3pPr marL="0" lvl="2" indent="0" algn="r" rtl="0">
              <a:spcBef>
                <a:spcPts val="0"/>
              </a:spcBef>
              <a:buNone/>
              <a:defRPr sz="1100" b="0" i="0" u="none" strike="noStrike" cap="none">
                <a:solidFill>
                  <a:srgbClr val="2F2F2F"/>
                </a:solidFill>
                <a:latin typeface="Gill Sans"/>
                <a:ea typeface="Gill Sans"/>
                <a:cs typeface="Gill Sans"/>
                <a:sym typeface="Gill Sans"/>
              </a:defRPr>
            </a:lvl3pPr>
            <a:lvl4pPr marL="0" lvl="3" indent="0" algn="r" rtl="0">
              <a:spcBef>
                <a:spcPts val="0"/>
              </a:spcBef>
              <a:buNone/>
              <a:defRPr sz="1100" b="0" i="0" u="none" strike="noStrike" cap="none">
                <a:solidFill>
                  <a:srgbClr val="2F2F2F"/>
                </a:solidFill>
                <a:latin typeface="Gill Sans"/>
                <a:ea typeface="Gill Sans"/>
                <a:cs typeface="Gill Sans"/>
                <a:sym typeface="Gill Sans"/>
              </a:defRPr>
            </a:lvl4pPr>
            <a:lvl5pPr marL="0" lvl="4" indent="0" algn="r" rtl="0">
              <a:spcBef>
                <a:spcPts val="0"/>
              </a:spcBef>
              <a:buNone/>
              <a:defRPr sz="1100" b="0" i="0" u="none" strike="noStrike" cap="none">
                <a:solidFill>
                  <a:srgbClr val="2F2F2F"/>
                </a:solidFill>
                <a:latin typeface="Gill Sans"/>
                <a:ea typeface="Gill Sans"/>
                <a:cs typeface="Gill Sans"/>
                <a:sym typeface="Gill Sans"/>
              </a:defRPr>
            </a:lvl5pPr>
            <a:lvl6pPr marL="0" lvl="5" indent="0" algn="r" rtl="0">
              <a:spcBef>
                <a:spcPts val="0"/>
              </a:spcBef>
              <a:buNone/>
              <a:defRPr sz="1100" b="0" i="0" u="none" strike="noStrike" cap="none">
                <a:solidFill>
                  <a:srgbClr val="2F2F2F"/>
                </a:solidFill>
                <a:latin typeface="Gill Sans"/>
                <a:ea typeface="Gill Sans"/>
                <a:cs typeface="Gill Sans"/>
                <a:sym typeface="Gill Sans"/>
              </a:defRPr>
            </a:lvl6pPr>
            <a:lvl7pPr marL="0" lvl="6" indent="0" algn="r" rtl="0">
              <a:spcBef>
                <a:spcPts val="0"/>
              </a:spcBef>
              <a:buNone/>
              <a:defRPr sz="1100" b="0" i="0" u="none" strike="noStrike" cap="none">
                <a:solidFill>
                  <a:srgbClr val="2F2F2F"/>
                </a:solidFill>
                <a:latin typeface="Gill Sans"/>
                <a:ea typeface="Gill Sans"/>
                <a:cs typeface="Gill Sans"/>
                <a:sym typeface="Gill Sans"/>
              </a:defRPr>
            </a:lvl7pPr>
            <a:lvl8pPr marL="0" lvl="7" indent="0" algn="r" rtl="0">
              <a:spcBef>
                <a:spcPts val="0"/>
              </a:spcBef>
              <a:buNone/>
              <a:defRPr sz="1100" b="0" i="0" u="none" strike="noStrike" cap="none">
                <a:solidFill>
                  <a:srgbClr val="2F2F2F"/>
                </a:solidFill>
                <a:latin typeface="Gill Sans"/>
                <a:ea typeface="Gill Sans"/>
                <a:cs typeface="Gill Sans"/>
                <a:sym typeface="Gill Sans"/>
              </a:defRPr>
            </a:lvl8pPr>
            <a:lvl9pPr marL="0" lvl="8" indent="0" algn="r" rtl="0">
              <a:spcBef>
                <a:spcPts val="0"/>
              </a:spcBef>
              <a:buNone/>
              <a:defRPr sz="1100"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pic>
        <p:nvPicPr>
          <p:cNvPr id="645" name="Google Shape;645;p100"/>
          <p:cNvPicPr preferRelativeResize="0"/>
          <p:nvPr/>
        </p:nvPicPr>
        <p:blipFill rotWithShape="1">
          <a:blip r:embed="rId3">
            <a:alphaModFix/>
          </a:blip>
          <a:srcRect/>
          <a:stretch/>
        </p:blipFill>
        <p:spPr>
          <a:xfrm>
            <a:off x="9587346" y="6286052"/>
            <a:ext cx="1997570" cy="187772"/>
          </a:xfrm>
          <a:prstGeom prst="rect">
            <a:avLst/>
          </a:prstGeom>
          <a:noFill/>
          <a:ln>
            <a:noFill/>
          </a:ln>
        </p:spPr>
      </p:pic>
    </p:spTree>
    <p:extLst>
      <p:ext uri="{BB962C8B-B14F-4D97-AF65-F5344CB8AC3E}">
        <p14:creationId xmlns:p14="http://schemas.microsoft.com/office/powerpoint/2010/main" val="4135385507"/>
      </p:ext>
    </p:extLst>
  </p:cSld>
  <p:clrMapOvr>
    <a:masterClrMapping/>
  </p:clrMapOvr>
  <p:transition>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646"/>
        <p:cNvGrpSpPr/>
        <p:nvPr/>
      </p:nvGrpSpPr>
      <p:grpSpPr>
        <a:xfrm>
          <a:off x="0" y="0"/>
          <a:ext cx="0" cy="0"/>
          <a:chOff x="0" y="0"/>
          <a:chExt cx="0" cy="0"/>
        </a:xfrm>
      </p:grpSpPr>
      <p:sp>
        <p:nvSpPr>
          <p:cNvPr id="647" name="Google Shape;647;p101"/>
          <p:cNvSpPr txBox="1">
            <a:spLocks noGrp="1"/>
          </p:cNvSpPr>
          <p:nvPr>
            <p:ph type="title"/>
          </p:nvPr>
        </p:nvSpPr>
        <p:spPr>
          <a:xfrm>
            <a:off x="624840" y="365126"/>
            <a:ext cx="10933800" cy="935700"/>
          </a:xfrm>
          <a:prstGeom prst="rect">
            <a:avLst/>
          </a:prstGeom>
          <a:noFill/>
          <a:ln>
            <a:noFill/>
          </a:ln>
        </p:spPr>
        <p:txBody>
          <a:bodyPr spcFirstLastPara="1" wrap="square" lIns="91425" tIns="45700" rIns="91425" bIns="45700" anchor="ctr" anchorCtr="0"/>
          <a:lstStyle>
            <a:lvl1pPr lvl="0" algn="l" rtl="0">
              <a:lnSpc>
                <a:spcPct val="90000"/>
              </a:lnSpc>
              <a:spcBef>
                <a:spcPts val="0"/>
              </a:spcBef>
              <a:spcAft>
                <a:spcPts val="0"/>
              </a:spcAft>
              <a:buClr>
                <a:srgbClr val="168FDF"/>
              </a:buClr>
              <a:buSzPts val="3600"/>
              <a:buFont typeface="Gill Sans"/>
              <a:buNone/>
              <a:defRPr>
                <a:solidFill>
                  <a:srgbClr val="168FDF"/>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cxnSp>
        <p:nvCxnSpPr>
          <p:cNvPr id="648" name="Google Shape;648;p101"/>
          <p:cNvCxnSpPr/>
          <p:nvPr/>
        </p:nvCxnSpPr>
        <p:spPr>
          <a:xfrm>
            <a:off x="411480" y="365126"/>
            <a:ext cx="0" cy="6108600"/>
          </a:xfrm>
          <a:prstGeom prst="straightConnector1">
            <a:avLst/>
          </a:prstGeom>
          <a:noFill/>
          <a:ln w="9525" cap="flat" cmpd="sng">
            <a:solidFill>
              <a:srgbClr val="168FDF"/>
            </a:solidFill>
            <a:prstDash val="solid"/>
            <a:miter lim="800000"/>
            <a:headEnd type="none" w="sm" len="sm"/>
            <a:tailEnd type="none" w="sm" len="sm"/>
          </a:ln>
        </p:spPr>
      </p:cxnSp>
      <p:pic>
        <p:nvPicPr>
          <p:cNvPr id="649" name="Google Shape;649;p101"/>
          <p:cNvPicPr preferRelativeResize="0"/>
          <p:nvPr/>
        </p:nvPicPr>
        <p:blipFill rotWithShape="1">
          <a:blip r:embed="rId2">
            <a:alphaModFix/>
          </a:blip>
          <a:srcRect/>
          <a:stretch/>
        </p:blipFill>
        <p:spPr>
          <a:xfrm>
            <a:off x="607084" y="6312023"/>
            <a:ext cx="2710842" cy="161801"/>
          </a:xfrm>
          <a:prstGeom prst="rect">
            <a:avLst/>
          </a:prstGeom>
          <a:noFill/>
          <a:ln>
            <a:noFill/>
          </a:ln>
        </p:spPr>
      </p:pic>
      <p:sp>
        <p:nvSpPr>
          <p:cNvPr id="650" name="Google Shape;650;p101"/>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lstStyle>
            <a:lvl1pPr lvl="0" algn="r"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651" name="Google Shape;651;p101"/>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rgbClr val="2F2F2F"/>
                </a:solidFill>
                <a:latin typeface="Gill Sans"/>
                <a:ea typeface="Gill Sans"/>
                <a:cs typeface="Gill Sans"/>
                <a:sym typeface="Gill Sans"/>
              </a:defRPr>
            </a:lvl1pPr>
            <a:lvl2pPr marL="0" lvl="1" indent="0" algn="r" rtl="0">
              <a:spcBef>
                <a:spcPts val="0"/>
              </a:spcBef>
              <a:buNone/>
              <a:defRPr sz="1100">
                <a:solidFill>
                  <a:srgbClr val="2F2F2F"/>
                </a:solidFill>
                <a:latin typeface="Gill Sans"/>
                <a:ea typeface="Gill Sans"/>
                <a:cs typeface="Gill Sans"/>
                <a:sym typeface="Gill Sans"/>
              </a:defRPr>
            </a:lvl2pPr>
            <a:lvl3pPr marL="0" lvl="2" indent="0" algn="r" rtl="0">
              <a:spcBef>
                <a:spcPts val="0"/>
              </a:spcBef>
              <a:buNone/>
              <a:defRPr sz="1100">
                <a:solidFill>
                  <a:srgbClr val="2F2F2F"/>
                </a:solidFill>
                <a:latin typeface="Gill Sans"/>
                <a:ea typeface="Gill Sans"/>
                <a:cs typeface="Gill Sans"/>
                <a:sym typeface="Gill Sans"/>
              </a:defRPr>
            </a:lvl3pPr>
            <a:lvl4pPr marL="0" lvl="3" indent="0" algn="r" rtl="0">
              <a:spcBef>
                <a:spcPts val="0"/>
              </a:spcBef>
              <a:buNone/>
              <a:defRPr sz="1100">
                <a:solidFill>
                  <a:srgbClr val="2F2F2F"/>
                </a:solidFill>
                <a:latin typeface="Gill Sans"/>
                <a:ea typeface="Gill Sans"/>
                <a:cs typeface="Gill Sans"/>
                <a:sym typeface="Gill Sans"/>
              </a:defRPr>
            </a:lvl4pPr>
            <a:lvl5pPr marL="0" lvl="4" indent="0" algn="r" rtl="0">
              <a:spcBef>
                <a:spcPts val="0"/>
              </a:spcBef>
              <a:buNone/>
              <a:defRPr sz="1100">
                <a:solidFill>
                  <a:srgbClr val="2F2F2F"/>
                </a:solidFill>
                <a:latin typeface="Gill Sans"/>
                <a:ea typeface="Gill Sans"/>
                <a:cs typeface="Gill Sans"/>
                <a:sym typeface="Gill Sans"/>
              </a:defRPr>
            </a:lvl5pPr>
            <a:lvl6pPr marL="0" lvl="5" indent="0" algn="r" rtl="0">
              <a:spcBef>
                <a:spcPts val="0"/>
              </a:spcBef>
              <a:buNone/>
              <a:defRPr sz="1100">
                <a:solidFill>
                  <a:srgbClr val="2F2F2F"/>
                </a:solidFill>
                <a:latin typeface="Gill Sans"/>
                <a:ea typeface="Gill Sans"/>
                <a:cs typeface="Gill Sans"/>
                <a:sym typeface="Gill Sans"/>
              </a:defRPr>
            </a:lvl6pPr>
            <a:lvl7pPr marL="0" lvl="6" indent="0" algn="r" rtl="0">
              <a:spcBef>
                <a:spcPts val="0"/>
              </a:spcBef>
              <a:buNone/>
              <a:defRPr sz="1100">
                <a:solidFill>
                  <a:srgbClr val="2F2F2F"/>
                </a:solidFill>
                <a:latin typeface="Gill Sans"/>
                <a:ea typeface="Gill Sans"/>
                <a:cs typeface="Gill Sans"/>
                <a:sym typeface="Gill Sans"/>
              </a:defRPr>
            </a:lvl7pPr>
            <a:lvl8pPr marL="0" lvl="7" indent="0" algn="r" rtl="0">
              <a:spcBef>
                <a:spcPts val="0"/>
              </a:spcBef>
              <a:buNone/>
              <a:defRPr sz="1100">
                <a:solidFill>
                  <a:srgbClr val="2F2F2F"/>
                </a:solidFill>
                <a:latin typeface="Gill Sans"/>
                <a:ea typeface="Gill Sans"/>
                <a:cs typeface="Gill Sans"/>
                <a:sym typeface="Gill Sans"/>
              </a:defRPr>
            </a:lvl8pPr>
            <a:lvl9pPr marL="0" lvl="8" indent="0" algn="r" rtl="0">
              <a:spcBef>
                <a:spcPts val="0"/>
              </a:spcBef>
              <a:buNone/>
              <a:defRPr sz="1100">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pic>
        <p:nvPicPr>
          <p:cNvPr id="652" name="Google Shape;652;p101"/>
          <p:cNvPicPr preferRelativeResize="0"/>
          <p:nvPr/>
        </p:nvPicPr>
        <p:blipFill rotWithShape="1">
          <a:blip r:embed="rId3">
            <a:alphaModFix/>
          </a:blip>
          <a:srcRect/>
          <a:stretch/>
        </p:blipFill>
        <p:spPr>
          <a:xfrm>
            <a:off x="9587346" y="6286052"/>
            <a:ext cx="1997570" cy="187772"/>
          </a:xfrm>
          <a:prstGeom prst="rect">
            <a:avLst/>
          </a:prstGeom>
          <a:noFill/>
          <a:ln>
            <a:noFill/>
          </a:ln>
        </p:spPr>
      </p:pic>
    </p:spTree>
    <p:extLst>
      <p:ext uri="{BB962C8B-B14F-4D97-AF65-F5344CB8AC3E}">
        <p14:creationId xmlns:p14="http://schemas.microsoft.com/office/powerpoint/2010/main" val="464443400"/>
      </p:ext>
    </p:extLst>
  </p:cSld>
  <p:clrMapOvr>
    <a:masterClrMapping/>
  </p:clrMapOvr>
  <p:transition>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ransition Dark">
  <p:cSld name="Transition Dark">
    <p:bg>
      <p:bgPr>
        <a:solidFill>
          <a:srgbClr val="00183C"/>
        </a:solidFill>
        <a:effectLst/>
      </p:bgPr>
    </p:bg>
    <p:spTree>
      <p:nvGrpSpPr>
        <p:cNvPr id="1" name="Shape 653"/>
        <p:cNvGrpSpPr/>
        <p:nvPr/>
      </p:nvGrpSpPr>
      <p:grpSpPr>
        <a:xfrm>
          <a:off x="0" y="0"/>
          <a:ext cx="0" cy="0"/>
          <a:chOff x="0" y="0"/>
          <a:chExt cx="0" cy="0"/>
        </a:xfrm>
      </p:grpSpPr>
      <p:sp>
        <p:nvSpPr>
          <p:cNvPr id="654" name="Google Shape;654;p102"/>
          <p:cNvSpPr txBox="1">
            <a:spLocks noGrp="1"/>
          </p:cNvSpPr>
          <p:nvPr>
            <p:ph type="title"/>
          </p:nvPr>
        </p:nvSpPr>
        <p:spPr>
          <a:xfrm>
            <a:off x="609600" y="2447925"/>
            <a:ext cx="10972800" cy="1325700"/>
          </a:xfrm>
          <a:prstGeom prst="rect">
            <a:avLst/>
          </a:prstGeom>
          <a:noFill/>
          <a:ln>
            <a:noFill/>
          </a:ln>
        </p:spPr>
        <p:txBody>
          <a:bodyPr spcFirstLastPara="1" wrap="square" lIns="91425" tIns="45700" rIns="91425" bIns="45700" anchor="ctr" anchorCtr="0"/>
          <a:lstStyle>
            <a:lvl1pPr lvl="0" algn="ctr" rtl="0">
              <a:lnSpc>
                <a:spcPct val="90000"/>
              </a:lnSpc>
              <a:spcBef>
                <a:spcPts val="0"/>
              </a:spcBef>
              <a:spcAft>
                <a:spcPts val="0"/>
              </a:spcAft>
              <a:buClr>
                <a:schemeClr val="lt1"/>
              </a:buClr>
              <a:buSzPts val="3600"/>
              <a:buFont typeface="Gill Sans"/>
              <a:buNone/>
              <a:defRPr>
                <a:solidFill>
                  <a:schemeClr val="l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pic>
        <p:nvPicPr>
          <p:cNvPr id="655" name="Google Shape;655;p102"/>
          <p:cNvPicPr preferRelativeResize="0"/>
          <p:nvPr/>
        </p:nvPicPr>
        <p:blipFill rotWithShape="1">
          <a:blip r:embed="rId2">
            <a:alphaModFix/>
          </a:blip>
          <a:srcRect/>
          <a:stretch/>
        </p:blipFill>
        <p:spPr>
          <a:xfrm>
            <a:off x="4740578" y="5782018"/>
            <a:ext cx="2710842" cy="161801"/>
          </a:xfrm>
          <a:prstGeom prst="rect">
            <a:avLst/>
          </a:prstGeom>
          <a:noFill/>
          <a:ln>
            <a:noFill/>
          </a:ln>
        </p:spPr>
      </p:pic>
      <p:sp>
        <p:nvSpPr>
          <p:cNvPr id="656" name="Google Shape;656;p102"/>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lstStyle>
            <a:lvl1pPr lvl="0" algn="r" rtl="0">
              <a:spcBef>
                <a:spcPts val="0"/>
              </a:spcBef>
              <a:spcAft>
                <a:spcPts val="0"/>
              </a:spcAft>
              <a:buSzPts val="1400"/>
              <a:buNone/>
              <a:defRPr sz="1100">
                <a:solidFill>
                  <a:schemeClr val="lt1"/>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657" name="Google Shape;657;p102"/>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lstStyle>
            <a:lvl1pPr lvl="0" algn="l" rtl="0">
              <a:spcBef>
                <a:spcPts val="0"/>
              </a:spcBef>
              <a:spcAft>
                <a:spcPts val="0"/>
              </a:spcAft>
              <a:buSzPts val="1400"/>
              <a:buNone/>
              <a:defRPr sz="1100">
                <a:solidFill>
                  <a:schemeClr val="lt1"/>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658" name="Google Shape;658;p102"/>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chemeClr val="lt1"/>
                </a:solidFill>
                <a:latin typeface="Gill Sans"/>
                <a:ea typeface="Gill Sans"/>
                <a:cs typeface="Gill Sans"/>
                <a:sym typeface="Gill Sans"/>
              </a:defRPr>
            </a:lvl1pPr>
            <a:lvl2pPr marL="0" lvl="1" indent="0" algn="r" rtl="0">
              <a:spcBef>
                <a:spcPts val="0"/>
              </a:spcBef>
              <a:buNone/>
              <a:defRPr sz="1100">
                <a:solidFill>
                  <a:schemeClr val="lt1"/>
                </a:solidFill>
                <a:latin typeface="Gill Sans"/>
                <a:ea typeface="Gill Sans"/>
                <a:cs typeface="Gill Sans"/>
                <a:sym typeface="Gill Sans"/>
              </a:defRPr>
            </a:lvl2pPr>
            <a:lvl3pPr marL="0" lvl="2" indent="0" algn="r" rtl="0">
              <a:spcBef>
                <a:spcPts val="0"/>
              </a:spcBef>
              <a:buNone/>
              <a:defRPr sz="1100">
                <a:solidFill>
                  <a:schemeClr val="lt1"/>
                </a:solidFill>
                <a:latin typeface="Gill Sans"/>
                <a:ea typeface="Gill Sans"/>
                <a:cs typeface="Gill Sans"/>
                <a:sym typeface="Gill Sans"/>
              </a:defRPr>
            </a:lvl3pPr>
            <a:lvl4pPr marL="0" lvl="3" indent="0" algn="r" rtl="0">
              <a:spcBef>
                <a:spcPts val="0"/>
              </a:spcBef>
              <a:buNone/>
              <a:defRPr sz="1100">
                <a:solidFill>
                  <a:schemeClr val="lt1"/>
                </a:solidFill>
                <a:latin typeface="Gill Sans"/>
                <a:ea typeface="Gill Sans"/>
                <a:cs typeface="Gill Sans"/>
                <a:sym typeface="Gill Sans"/>
              </a:defRPr>
            </a:lvl4pPr>
            <a:lvl5pPr marL="0" lvl="4" indent="0" algn="r" rtl="0">
              <a:spcBef>
                <a:spcPts val="0"/>
              </a:spcBef>
              <a:buNone/>
              <a:defRPr sz="1100">
                <a:solidFill>
                  <a:schemeClr val="lt1"/>
                </a:solidFill>
                <a:latin typeface="Gill Sans"/>
                <a:ea typeface="Gill Sans"/>
                <a:cs typeface="Gill Sans"/>
                <a:sym typeface="Gill Sans"/>
              </a:defRPr>
            </a:lvl5pPr>
            <a:lvl6pPr marL="0" lvl="5" indent="0" algn="r" rtl="0">
              <a:spcBef>
                <a:spcPts val="0"/>
              </a:spcBef>
              <a:buNone/>
              <a:defRPr sz="1100">
                <a:solidFill>
                  <a:schemeClr val="lt1"/>
                </a:solidFill>
                <a:latin typeface="Gill Sans"/>
                <a:ea typeface="Gill Sans"/>
                <a:cs typeface="Gill Sans"/>
                <a:sym typeface="Gill Sans"/>
              </a:defRPr>
            </a:lvl6pPr>
            <a:lvl7pPr marL="0" lvl="6" indent="0" algn="r" rtl="0">
              <a:spcBef>
                <a:spcPts val="0"/>
              </a:spcBef>
              <a:buNone/>
              <a:defRPr sz="1100">
                <a:solidFill>
                  <a:schemeClr val="lt1"/>
                </a:solidFill>
                <a:latin typeface="Gill Sans"/>
                <a:ea typeface="Gill Sans"/>
                <a:cs typeface="Gill Sans"/>
                <a:sym typeface="Gill Sans"/>
              </a:defRPr>
            </a:lvl7pPr>
            <a:lvl8pPr marL="0" lvl="7" indent="0" algn="r" rtl="0">
              <a:spcBef>
                <a:spcPts val="0"/>
              </a:spcBef>
              <a:buNone/>
              <a:defRPr sz="1100">
                <a:solidFill>
                  <a:schemeClr val="lt1"/>
                </a:solidFill>
                <a:latin typeface="Gill Sans"/>
                <a:ea typeface="Gill Sans"/>
                <a:cs typeface="Gill Sans"/>
                <a:sym typeface="Gill Sans"/>
              </a:defRPr>
            </a:lvl8pPr>
            <a:lvl9pPr marL="0" lvl="8" indent="0" algn="r" rtl="0">
              <a:spcBef>
                <a:spcPts val="0"/>
              </a:spcBef>
              <a:buNone/>
              <a:defRPr sz="1100">
                <a:solidFill>
                  <a:schemeClr val="lt1"/>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pic>
        <p:nvPicPr>
          <p:cNvPr id="659" name="Google Shape;659;p102"/>
          <p:cNvPicPr preferRelativeResize="0"/>
          <p:nvPr/>
        </p:nvPicPr>
        <p:blipFill rotWithShape="1">
          <a:blip r:embed="rId3">
            <a:alphaModFix/>
          </a:blip>
          <a:srcRect/>
          <a:stretch/>
        </p:blipFill>
        <p:spPr>
          <a:xfrm>
            <a:off x="5156036" y="6095999"/>
            <a:ext cx="1839287" cy="172893"/>
          </a:xfrm>
          <a:prstGeom prst="rect">
            <a:avLst/>
          </a:prstGeom>
          <a:noFill/>
          <a:ln>
            <a:noFill/>
          </a:ln>
        </p:spPr>
      </p:pic>
    </p:spTree>
    <p:extLst>
      <p:ext uri="{BB962C8B-B14F-4D97-AF65-F5344CB8AC3E}">
        <p14:creationId xmlns:p14="http://schemas.microsoft.com/office/powerpoint/2010/main" val="1478119325"/>
      </p:ext>
    </p:extLst>
  </p:cSld>
  <p:clrMapOvr>
    <a:masterClrMapping/>
  </p:clrMapOvr>
  <p:transition>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ultiple Round Image">
  <p:cSld name="Multiple Round Image">
    <p:spTree>
      <p:nvGrpSpPr>
        <p:cNvPr id="1" name="Shape 660"/>
        <p:cNvGrpSpPr/>
        <p:nvPr/>
      </p:nvGrpSpPr>
      <p:grpSpPr>
        <a:xfrm>
          <a:off x="0" y="0"/>
          <a:ext cx="0" cy="0"/>
          <a:chOff x="0" y="0"/>
          <a:chExt cx="0" cy="0"/>
        </a:xfrm>
      </p:grpSpPr>
      <p:sp>
        <p:nvSpPr>
          <p:cNvPr id="661" name="Google Shape;661;p103"/>
          <p:cNvSpPr txBox="1">
            <a:spLocks noGrp="1"/>
          </p:cNvSpPr>
          <p:nvPr>
            <p:ph type="title"/>
          </p:nvPr>
        </p:nvSpPr>
        <p:spPr>
          <a:xfrm>
            <a:off x="624840" y="365126"/>
            <a:ext cx="10933800" cy="935700"/>
          </a:xfrm>
          <a:prstGeom prst="rect">
            <a:avLst/>
          </a:prstGeom>
          <a:noFill/>
          <a:ln>
            <a:noFill/>
          </a:ln>
        </p:spPr>
        <p:txBody>
          <a:bodyPr spcFirstLastPara="1" wrap="square" lIns="91425" tIns="45700" rIns="91425" bIns="45700" anchor="ctr" anchorCtr="0"/>
          <a:lstStyle>
            <a:lvl1pPr lvl="0" algn="l" rtl="0">
              <a:lnSpc>
                <a:spcPct val="90000"/>
              </a:lnSpc>
              <a:spcBef>
                <a:spcPts val="0"/>
              </a:spcBef>
              <a:spcAft>
                <a:spcPts val="0"/>
              </a:spcAft>
              <a:buClr>
                <a:srgbClr val="168FDF"/>
              </a:buClr>
              <a:buSzPts val="3600"/>
              <a:buFont typeface="Gill Sans"/>
              <a:buNone/>
              <a:defRPr>
                <a:solidFill>
                  <a:srgbClr val="168FDF"/>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cxnSp>
        <p:nvCxnSpPr>
          <p:cNvPr id="662" name="Google Shape;662;p103"/>
          <p:cNvCxnSpPr/>
          <p:nvPr/>
        </p:nvCxnSpPr>
        <p:spPr>
          <a:xfrm>
            <a:off x="411480" y="365126"/>
            <a:ext cx="0" cy="6108600"/>
          </a:xfrm>
          <a:prstGeom prst="straightConnector1">
            <a:avLst/>
          </a:prstGeom>
          <a:noFill/>
          <a:ln w="9525" cap="flat" cmpd="sng">
            <a:solidFill>
              <a:srgbClr val="168FDF"/>
            </a:solidFill>
            <a:prstDash val="solid"/>
            <a:miter lim="800000"/>
            <a:headEnd type="none" w="sm" len="sm"/>
            <a:tailEnd type="none" w="sm" len="sm"/>
          </a:ln>
        </p:spPr>
      </p:cxnSp>
      <p:pic>
        <p:nvPicPr>
          <p:cNvPr id="663" name="Google Shape;663;p103"/>
          <p:cNvPicPr preferRelativeResize="0"/>
          <p:nvPr/>
        </p:nvPicPr>
        <p:blipFill rotWithShape="1">
          <a:blip r:embed="rId2">
            <a:alphaModFix/>
          </a:blip>
          <a:srcRect/>
          <a:stretch/>
        </p:blipFill>
        <p:spPr>
          <a:xfrm>
            <a:off x="607084" y="6312023"/>
            <a:ext cx="2710842" cy="161801"/>
          </a:xfrm>
          <a:prstGeom prst="rect">
            <a:avLst/>
          </a:prstGeom>
          <a:noFill/>
          <a:ln>
            <a:noFill/>
          </a:ln>
        </p:spPr>
      </p:pic>
      <p:sp>
        <p:nvSpPr>
          <p:cNvPr id="664" name="Google Shape;664;p103"/>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lstStyle>
            <a:lvl1pPr lvl="0" algn="r"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665" name="Google Shape;665;p103"/>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lstStyle>
            <a:lvl1pPr lvl="0" algn="l"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666" name="Google Shape;666;p103"/>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rgbClr val="2F2F2F"/>
                </a:solidFill>
                <a:latin typeface="Gill Sans"/>
                <a:ea typeface="Gill Sans"/>
                <a:cs typeface="Gill Sans"/>
                <a:sym typeface="Gill Sans"/>
              </a:defRPr>
            </a:lvl1pPr>
            <a:lvl2pPr marL="0" lvl="1" indent="0" algn="r" rtl="0">
              <a:spcBef>
                <a:spcPts val="0"/>
              </a:spcBef>
              <a:buNone/>
              <a:defRPr sz="1100">
                <a:solidFill>
                  <a:srgbClr val="2F2F2F"/>
                </a:solidFill>
                <a:latin typeface="Gill Sans"/>
                <a:ea typeface="Gill Sans"/>
                <a:cs typeface="Gill Sans"/>
                <a:sym typeface="Gill Sans"/>
              </a:defRPr>
            </a:lvl2pPr>
            <a:lvl3pPr marL="0" lvl="2" indent="0" algn="r" rtl="0">
              <a:spcBef>
                <a:spcPts val="0"/>
              </a:spcBef>
              <a:buNone/>
              <a:defRPr sz="1100">
                <a:solidFill>
                  <a:srgbClr val="2F2F2F"/>
                </a:solidFill>
                <a:latin typeface="Gill Sans"/>
                <a:ea typeface="Gill Sans"/>
                <a:cs typeface="Gill Sans"/>
                <a:sym typeface="Gill Sans"/>
              </a:defRPr>
            </a:lvl3pPr>
            <a:lvl4pPr marL="0" lvl="3" indent="0" algn="r" rtl="0">
              <a:spcBef>
                <a:spcPts val="0"/>
              </a:spcBef>
              <a:buNone/>
              <a:defRPr sz="1100">
                <a:solidFill>
                  <a:srgbClr val="2F2F2F"/>
                </a:solidFill>
                <a:latin typeface="Gill Sans"/>
                <a:ea typeface="Gill Sans"/>
                <a:cs typeface="Gill Sans"/>
                <a:sym typeface="Gill Sans"/>
              </a:defRPr>
            </a:lvl4pPr>
            <a:lvl5pPr marL="0" lvl="4" indent="0" algn="r" rtl="0">
              <a:spcBef>
                <a:spcPts val="0"/>
              </a:spcBef>
              <a:buNone/>
              <a:defRPr sz="1100">
                <a:solidFill>
                  <a:srgbClr val="2F2F2F"/>
                </a:solidFill>
                <a:latin typeface="Gill Sans"/>
                <a:ea typeface="Gill Sans"/>
                <a:cs typeface="Gill Sans"/>
                <a:sym typeface="Gill Sans"/>
              </a:defRPr>
            </a:lvl5pPr>
            <a:lvl6pPr marL="0" lvl="5" indent="0" algn="r" rtl="0">
              <a:spcBef>
                <a:spcPts val="0"/>
              </a:spcBef>
              <a:buNone/>
              <a:defRPr sz="1100">
                <a:solidFill>
                  <a:srgbClr val="2F2F2F"/>
                </a:solidFill>
                <a:latin typeface="Gill Sans"/>
                <a:ea typeface="Gill Sans"/>
                <a:cs typeface="Gill Sans"/>
                <a:sym typeface="Gill Sans"/>
              </a:defRPr>
            </a:lvl6pPr>
            <a:lvl7pPr marL="0" lvl="6" indent="0" algn="r" rtl="0">
              <a:spcBef>
                <a:spcPts val="0"/>
              </a:spcBef>
              <a:buNone/>
              <a:defRPr sz="1100">
                <a:solidFill>
                  <a:srgbClr val="2F2F2F"/>
                </a:solidFill>
                <a:latin typeface="Gill Sans"/>
                <a:ea typeface="Gill Sans"/>
                <a:cs typeface="Gill Sans"/>
                <a:sym typeface="Gill Sans"/>
              </a:defRPr>
            </a:lvl7pPr>
            <a:lvl8pPr marL="0" lvl="7" indent="0" algn="r" rtl="0">
              <a:spcBef>
                <a:spcPts val="0"/>
              </a:spcBef>
              <a:buNone/>
              <a:defRPr sz="1100">
                <a:solidFill>
                  <a:srgbClr val="2F2F2F"/>
                </a:solidFill>
                <a:latin typeface="Gill Sans"/>
                <a:ea typeface="Gill Sans"/>
                <a:cs typeface="Gill Sans"/>
                <a:sym typeface="Gill Sans"/>
              </a:defRPr>
            </a:lvl8pPr>
            <a:lvl9pPr marL="0" lvl="8" indent="0" algn="r" rtl="0">
              <a:spcBef>
                <a:spcPts val="0"/>
              </a:spcBef>
              <a:buNone/>
              <a:defRPr sz="1100">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667" name="Google Shape;667;p103"/>
          <p:cNvSpPr>
            <a:spLocks noGrp="1"/>
          </p:cNvSpPr>
          <p:nvPr>
            <p:ph type="pic" idx="2"/>
          </p:nvPr>
        </p:nvSpPr>
        <p:spPr>
          <a:xfrm>
            <a:off x="937549" y="1471218"/>
            <a:ext cx="4670400" cy="4670400"/>
          </a:xfrm>
          <a:prstGeom prst="ellipse">
            <a:avLst/>
          </a:prstGeom>
          <a:solidFill>
            <a:schemeClr val="lt1"/>
          </a:solidFill>
          <a:ln>
            <a:noFill/>
          </a:ln>
        </p:spPr>
        <p:txBody>
          <a:bodyPr spcFirstLastPara="1" wrap="square" lIns="91425" tIns="45700" rIns="91425" bIns="45700" anchor="t" anchorCtr="0"/>
          <a:lstStyle>
            <a:lvl1pPr marR="0" lvl="0" algn="l" rtl="0">
              <a:lnSpc>
                <a:spcPct val="100000"/>
              </a:lnSpc>
              <a:spcBef>
                <a:spcPts val="1000"/>
              </a:spcBef>
              <a:spcAft>
                <a:spcPts val="0"/>
              </a:spcAft>
              <a:buClr>
                <a:srgbClr val="168FDF"/>
              </a:buClr>
              <a:buSzPts val="2800"/>
              <a:buFont typeface="Helvetica Neue"/>
              <a:buChar char="›"/>
              <a:defRPr sz="2800" b="0" i="0" u="none" strike="noStrike" cap="none">
                <a:solidFill>
                  <a:srgbClr val="2F2F2F"/>
                </a:solidFill>
                <a:latin typeface="Gill Sans"/>
                <a:ea typeface="Gill Sans"/>
                <a:cs typeface="Gill Sans"/>
                <a:sym typeface="Gill Sans"/>
              </a:defRPr>
            </a:lvl1pPr>
            <a:lvl2pPr marR="0" lvl="1" algn="l" rtl="0">
              <a:lnSpc>
                <a:spcPct val="100000"/>
              </a:lnSpc>
              <a:spcBef>
                <a:spcPts val="500"/>
              </a:spcBef>
              <a:spcAft>
                <a:spcPts val="0"/>
              </a:spcAft>
              <a:buClr>
                <a:srgbClr val="168FDF"/>
              </a:buClr>
              <a:buSzPts val="2600"/>
              <a:buFont typeface="Helvetica Neue"/>
              <a:buChar char="›"/>
              <a:defRPr sz="2600" b="0" i="0" u="none" strike="noStrike" cap="none">
                <a:solidFill>
                  <a:srgbClr val="2F2F2F"/>
                </a:solidFill>
                <a:latin typeface="Gill Sans"/>
                <a:ea typeface="Gill Sans"/>
                <a:cs typeface="Gill Sans"/>
                <a:sym typeface="Gill Sans"/>
              </a:defRPr>
            </a:lvl2pPr>
            <a:lvl3pPr marR="0" lvl="2" algn="l" rtl="0">
              <a:lnSpc>
                <a:spcPct val="100000"/>
              </a:lnSpc>
              <a:spcBef>
                <a:spcPts val="500"/>
              </a:spcBef>
              <a:spcAft>
                <a:spcPts val="0"/>
              </a:spcAft>
              <a:buClr>
                <a:srgbClr val="168FDF"/>
              </a:buClr>
              <a:buSzPts val="2400"/>
              <a:buFont typeface="Helvetica Neue"/>
              <a:buChar char="›"/>
              <a:defRPr sz="2400" b="0" i="0" u="none" strike="noStrike" cap="none">
                <a:solidFill>
                  <a:srgbClr val="2F2F2F"/>
                </a:solidFill>
                <a:latin typeface="Gill Sans"/>
                <a:ea typeface="Gill Sans"/>
                <a:cs typeface="Gill Sans"/>
                <a:sym typeface="Gill Sans"/>
              </a:defRPr>
            </a:lvl3pPr>
            <a:lvl4pPr marR="0" lvl="3" algn="l" rtl="0">
              <a:lnSpc>
                <a:spcPct val="100000"/>
              </a:lnSpc>
              <a:spcBef>
                <a:spcPts val="500"/>
              </a:spcBef>
              <a:spcAft>
                <a:spcPts val="0"/>
              </a:spcAft>
              <a:buClr>
                <a:srgbClr val="168FDF"/>
              </a:buClr>
              <a:buSzPts val="2200"/>
              <a:buFont typeface="Helvetica Neue"/>
              <a:buChar char="›"/>
              <a:defRPr sz="2200" b="0" i="0" u="none" strike="noStrike" cap="none">
                <a:solidFill>
                  <a:srgbClr val="2F2F2F"/>
                </a:solidFill>
                <a:latin typeface="Gill Sans"/>
                <a:ea typeface="Gill Sans"/>
                <a:cs typeface="Gill Sans"/>
                <a:sym typeface="Gill Sans"/>
              </a:defRPr>
            </a:lvl4pPr>
            <a:lvl5pPr marR="0" lvl="4" algn="l" rtl="0">
              <a:lnSpc>
                <a:spcPct val="100000"/>
              </a:lnSpc>
              <a:spcBef>
                <a:spcPts val="500"/>
              </a:spcBef>
              <a:spcAft>
                <a:spcPts val="0"/>
              </a:spcAft>
              <a:buClr>
                <a:srgbClr val="168FDF"/>
              </a:buClr>
              <a:buSzPts val="2000"/>
              <a:buFont typeface="Helvetica Neue"/>
              <a:buChar char="›"/>
              <a:defRPr sz="2000" b="0" i="0" u="none" strike="noStrike" cap="none">
                <a:solidFill>
                  <a:srgbClr val="2F2F2F"/>
                </a:solidFill>
                <a:latin typeface="Gill Sans"/>
                <a:ea typeface="Gill Sans"/>
                <a:cs typeface="Gill Sans"/>
                <a:sym typeface="Gill Sans"/>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9pPr>
          </a:lstStyle>
          <a:p>
            <a:endParaRPr/>
          </a:p>
        </p:txBody>
      </p:sp>
      <p:sp>
        <p:nvSpPr>
          <p:cNvPr id="668" name="Google Shape;668;p103"/>
          <p:cNvSpPr>
            <a:spLocks noGrp="1"/>
          </p:cNvSpPr>
          <p:nvPr>
            <p:ph type="pic" idx="3"/>
          </p:nvPr>
        </p:nvSpPr>
        <p:spPr>
          <a:xfrm>
            <a:off x="6732624" y="1471218"/>
            <a:ext cx="4670400" cy="4670400"/>
          </a:xfrm>
          <a:prstGeom prst="ellipse">
            <a:avLst/>
          </a:prstGeom>
          <a:solidFill>
            <a:schemeClr val="lt1"/>
          </a:solidFill>
          <a:ln>
            <a:noFill/>
          </a:ln>
        </p:spPr>
        <p:txBody>
          <a:bodyPr spcFirstLastPara="1" wrap="square" lIns="91425" tIns="45700" rIns="91425" bIns="45700" anchor="t" anchorCtr="0"/>
          <a:lstStyle>
            <a:lvl1pPr marR="0" lvl="0" algn="l" rtl="0">
              <a:lnSpc>
                <a:spcPct val="100000"/>
              </a:lnSpc>
              <a:spcBef>
                <a:spcPts val="1000"/>
              </a:spcBef>
              <a:spcAft>
                <a:spcPts val="0"/>
              </a:spcAft>
              <a:buClr>
                <a:srgbClr val="168FDF"/>
              </a:buClr>
              <a:buSzPts val="2800"/>
              <a:buFont typeface="Helvetica Neue"/>
              <a:buChar char="›"/>
              <a:defRPr sz="2800" b="0" i="0" u="none" strike="noStrike" cap="none">
                <a:solidFill>
                  <a:srgbClr val="2F2F2F"/>
                </a:solidFill>
                <a:latin typeface="Gill Sans"/>
                <a:ea typeface="Gill Sans"/>
                <a:cs typeface="Gill Sans"/>
                <a:sym typeface="Gill Sans"/>
              </a:defRPr>
            </a:lvl1pPr>
            <a:lvl2pPr marR="0" lvl="1" algn="l" rtl="0">
              <a:lnSpc>
                <a:spcPct val="100000"/>
              </a:lnSpc>
              <a:spcBef>
                <a:spcPts val="500"/>
              </a:spcBef>
              <a:spcAft>
                <a:spcPts val="0"/>
              </a:spcAft>
              <a:buClr>
                <a:srgbClr val="168FDF"/>
              </a:buClr>
              <a:buSzPts val="2600"/>
              <a:buFont typeface="Helvetica Neue"/>
              <a:buChar char="›"/>
              <a:defRPr sz="2600" b="0" i="0" u="none" strike="noStrike" cap="none">
                <a:solidFill>
                  <a:srgbClr val="2F2F2F"/>
                </a:solidFill>
                <a:latin typeface="Gill Sans"/>
                <a:ea typeface="Gill Sans"/>
                <a:cs typeface="Gill Sans"/>
                <a:sym typeface="Gill Sans"/>
              </a:defRPr>
            </a:lvl2pPr>
            <a:lvl3pPr marR="0" lvl="2" algn="l" rtl="0">
              <a:lnSpc>
                <a:spcPct val="100000"/>
              </a:lnSpc>
              <a:spcBef>
                <a:spcPts val="500"/>
              </a:spcBef>
              <a:spcAft>
                <a:spcPts val="0"/>
              </a:spcAft>
              <a:buClr>
                <a:srgbClr val="168FDF"/>
              </a:buClr>
              <a:buSzPts val="2400"/>
              <a:buFont typeface="Helvetica Neue"/>
              <a:buChar char="›"/>
              <a:defRPr sz="2400" b="0" i="0" u="none" strike="noStrike" cap="none">
                <a:solidFill>
                  <a:srgbClr val="2F2F2F"/>
                </a:solidFill>
                <a:latin typeface="Gill Sans"/>
                <a:ea typeface="Gill Sans"/>
                <a:cs typeface="Gill Sans"/>
                <a:sym typeface="Gill Sans"/>
              </a:defRPr>
            </a:lvl3pPr>
            <a:lvl4pPr marR="0" lvl="3" algn="l" rtl="0">
              <a:lnSpc>
                <a:spcPct val="100000"/>
              </a:lnSpc>
              <a:spcBef>
                <a:spcPts val="500"/>
              </a:spcBef>
              <a:spcAft>
                <a:spcPts val="0"/>
              </a:spcAft>
              <a:buClr>
                <a:srgbClr val="168FDF"/>
              </a:buClr>
              <a:buSzPts val="2200"/>
              <a:buFont typeface="Helvetica Neue"/>
              <a:buChar char="›"/>
              <a:defRPr sz="2200" b="0" i="0" u="none" strike="noStrike" cap="none">
                <a:solidFill>
                  <a:srgbClr val="2F2F2F"/>
                </a:solidFill>
                <a:latin typeface="Gill Sans"/>
                <a:ea typeface="Gill Sans"/>
                <a:cs typeface="Gill Sans"/>
                <a:sym typeface="Gill Sans"/>
              </a:defRPr>
            </a:lvl4pPr>
            <a:lvl5pPr marR="0" lvl="4" algn="l" rtl="0">
              <a:lnSpc>
                <a:spcPct val="100000"/>
              </a:lnSpc>
              <a:spcBef>
                <a:spcPts val="500"/>
              </a:spcBef>
              <a:spcAft>
                <a:spcPts val="0"/>
              </a:spcAft>
              <a:buClr>
                <a:srgbClr val="168FDF"/>
              </a:buClr>
              <a:buSzPts val="2000"/>
              <a:buFont typeface="Helvetica Neue"/>
              <a:buChar char="›"/>
              <a:defRPr sz="2000" b="0" i="0" u="none" strike="noStrike" cap="none">
                <a:solidFill>
                  <a:srgbClr val="2F2F2F"/>
                </a:solidFill>
                <a:latin typeface="Gill Sans"/>
                <a:ea typeface="Gill Sans"/>
                <a:cs typeface="Gill Sans"/>
                <a:sym typeface="Gill Sans"/>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9pPr>
          </a:lstStyle>
          <a:p>
            <a:endParaRPr/>
          </a:p>
        </p:txBody>
      </p:sp>
      <p:pic>
        <p:nvPicPr>
          <p:cNvPr id="669" name="Google Shape;669;p103"/>
          <p:cNvPicPr preferRelativeResize="0"/>
          <p:nvPr/>
        </p:nvPicPr>
        <p:blipFill rotWithShape="1">
          <a:blip r:embed="rId3">
            <a:alphaModFix/>
          </a:blip>
          <a:srcRect/>
          <a:stretch/>
        </p:blipFill>
        <p:spPr>
          <a:xfrm>
            <a:off x="9587346" y="6286052"/>
            <a:ext cx="1997570" cy="187772"/>
          </a:xfrm>
          <a:prstGeom prst="rect">
            <a:avLst/>
          </a:prstGeom>
          <a:noFill/>
          <a:ln>
            <a:noFill/>
          </a:ln>
        </p:spPr>
      </p:pic>
    </p:spTree>
    <p:extLst>
      <p:ext uri="{BB962C8B-B14F-4D97-AF65-F5344CB8AC3E}">
        <p14:creationId xmlns:p14="http://schemas.microsoft.com/office/powerpoint/2010/main" val="974687137"/>
      </p:ext>
    </p:extLst>
  </p:cSld>
  <p:clrMapOvr>
    <a:masterClrMapping/>
  </p:clrMapOvr>
  <p:transition>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ultiple Square Image">
  <p:cSld name="Multiple Square Image">
    <p:spTree>
      <p:nvGrpSpPr>
        <p:cNvPr id="1" name="Shape 670"/>
        <p:cNvGrpSpPr/>
        <p:nvPr/>
      </p:nvGrpSpPr>
      <p:grpSpPr>
        <a:xfrm>
          <a:off x="0" y="0"/>
          <a:ext cx="0" cy="0"/>
          <a:chOff x="0" y="0"/>
          <a:chExt cx="0" cy="0"/>
        </a:xfrm>
      </p:grpSpPr>
      <p:sp>
        <p:nvSpPr>
          <p:cNvPr id="671" name="Google Shape;671;p104"/>
          <p:cNvSpPr txBox="1">
            <a:spLocks noGrp="1"/>
          </p:cNvSpPr>
          <p:nvPr>
            <p:ph type="title"/>
          </p:nvPr>
        </p:nvSpPr>
        <p:spPr>
          <a:xfrm>
            <a:off x="624840" y="365126"/>
            <a:ext cx="10933800" cy="935700"/>
          </a:xfrm>
          <a:prstGeom prst="rect">
            <a:avLst/>
          </a:prstGeom>
          <a:noFill/>
          <a:ln>
            <a:noFill/>
          </a:ln>
        </p:spPr>
        <p:txBody>
          <a:bodyPr spcFirstLastPara="1" wrap="square" lIns="91425" tIns="45700" rIns="91425" bIns="45700" anchor="ctr" anchorCtr="0"/>
          <a:lstStyle>
            <a:lvl1pPr lvl="0" algn="l" rtl="0">
              <a:lnSpc>
                <a:spcPct val="90000"/>
              </a:lnSpc>
              <a:spcBef>
                <a:spcPts val="0"/>
              </a:spcBef>
              <a:spcAft>
                <a:spcPts val="0"/>
              </a:spcAft>
              <a:buClr>
                <a:srgbClr val="168FDF"/>
              </a:buClr>
              <a:buSzPts val="3600"/>
              <a:buFont typeface="Gill Sans"/>
              <a:buNone/>
              <a:defRPr>
                <a:solidFill>
                  <a:srgbClr val="168FDF"/>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cxnSp>
        <p:nvCxnSpPr>
          <p:cNvPr id="672" name="Google Shape;672;p104"/>
          <p:cNvCxnSpPr/>
          <p:nvPr/>
        </p:nvCxnSpPr>
        <p:spPr>
          <a:xfrm>
            <a:off x="411480" y="365126"/>
            <a:ext cx="0" cy="6108600"/>
          </a:xfrm>
          <a:prstGeom prst="straightConnector1">
            <a:avLst/>
          </a:prstGeom>
          <a:noFill/>
          <a:ln w="9525" cap="flat" cmpd="sng">
            <a:solidFill>
              <a:srgbClr val="168FDF"/>
            </a:solidFill>
            <a:prstDash val="solid"/>
            <a:miter lim="800000"/>
            <a:headEnd type="none" w="sm" len="sm"/>
            <a:tailEnd type="none" w="sm" len="sm"/>
          </a:ln>
        </p:spPr>
      </p:cxnSp>
      <p:pic>
        <p:nvPicPr>
          <p:cNvPr id="673" name="Google Shape;673;p104"/>
          <p:cNvPicPr preferRelativeResize="0"/>
          <p:nvPr/>
        </p:nvPicPr>
        <p:blipFill rotWithShape="1">
          <a:blip r:embed="rId2">
            <a:alphaModFix/>
          </a:blip>
          <a:srcRect/>
          <a:stretch/>
        </p:blipFill>
        <p:spPr>
          <a:xfrm>
            <a:off x="607084" y="6312023"/>
            <a:ext cx="2710842" cy="161801"/>
          </a:xfrm>
          <a:prstGeom prst="rect">
            <a:avLst/>
          </a:prstGeom>
          <a:noFill/>
          <a:ln>
            <a:noFill/>
          </a:ln>
        </p:spPr>
      </p:pic>
      <p:sp>
        <p:nvSpPr>
          <p:cNvPr id="674" name="Google Shape;674;p104"/>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lstStyle>
            <a:lvl1pPr lvl="0" algn="r"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675" name="Google Shape;675;p104"/>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lstStyle>
            <a:lvl1pPr lvl="0" algn="l"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676" name="Google Shape;676;p104"/>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rgbClr val="2F2F2F"/>
                </a:solidFill>
                <a:latin typeface="Gill Sans"/>
                <a:ea typeface="Gill Sans"/>
                <a:cs typeface="Gill Sans"/>
                <a:sym typeface="Gill Sans"/>
              </a:defRPr>
            </a:lvl1pPr>
            <a:lvl2pPr marL="0" lvl="1" indent="0" algn="r" rtl="0">
              <a:spcBef>
                <a:spcPts val="0"/>
              </a:spcBef>
              <a:buNone/>
              <a:defRPr sz="1100">
                <a:solidFill>
                  <a:srgbClr val="2F2F2F"/>
                </a:solidFill>
                <a:latin typeface="Gill Sans"/>
                <a:ea typeface="Gill Sans"/>
                <a:cs typeface="Gill Sans"/>
                <a:sym typeface="Gill Sans"/>
              </a:defRPr>
            </a:lvl2pPr>
            <a:lvl3pPr marL="0" lvl="2" indent="0" algn="r" rtl="0">
              <a:spcBef>
                <a:spcPts val="0"/>
              </a:spcBef>
              <a:buNone/>
              <a:defRPr sz="1100">
                <a:solidFill>
                  <a:srgbClr val="2F2F2F"/>
                </a:solidFill>
                <a:latin typeface="Gill Sans"/>
                <a:ea typeface="Gill Sans"/>
                <a:cs typeface="Gill Sans"/>
                <a:sym typeface="Gill Sans"/>
              </a:defRPr>
            </a:lvl3pPr>
            <a:lvl4pPr marL="0" lvl="3" indent="0" algn="r" rtl="0">
              <a:spcBef>
                <a:spcPts val="0"/>
              </a:spcBef>
              <a:buNone/>
              <a:defRPr sz="1100">
                <a:solidFill>
                  <a:srgbClr val="2F2F2F"/>
                </a:solidFill>
                <a:latin typeface="Gill Sans"/>
                <a:ea typeface="Gill Sans"/>
                <a:cs typeface="Gill Sans"/>
                <a:sym typeface="Gill Sans"/>
              </a:defRPr>
            </a:lvl4pPr>
            <a:lvl5pPr marL="0" lvl="4" indent="0" algn="r" rtl="0">
              <a:spcBef>
                <a:spcPts val="0"/>
              </a:spcBef>
              <a:buNone/>
              <a:defRPr sz="1100">
                <a:solidFill>
                  <a:srgbClr val="2F2F2F"/>
                </a:solidFill>
                <a:latin typeface="Gill Sans"/>
                <a:ea typeface="Gill Sans"/>
                <a:cs typeface="Gill Sans"/>
                <a:sym typeface="Gill Sans"/>
              </a:defRPr>
            </a:lvl5pPr>
            <a:lvl6pPr marL="0" lvl="5" indent="0" algn="r" rtl="0">
              <a:spcBef>
                <a:spcPts val="0"/>
              </a:spcBef>
              <a:buNone/>
              <a:defRPr sz="1100">
                <a:solidFill>
                  <a:srgbClr val="2F2F2F"/>
                </a:solidFill>
                <a:latin typeface="Gill Sans"/>
                <a:ea typeface="Gill Sans"/>
                <a:cs typeface="Gill Sans"/>
                <a:sym typeface="Gill Sans"/>
              </a:defRPr>
            </a:lvl6pPr>
            <a:lvl7pPr marL="0" lvl="6" indent="0" algn="r" rtl="0">
              <a:spcBef>
                <a:spcPts val="0"/>
              </a:spcBef>
              <a:buNone/>
              <a:defRPr sz="1100">
                <a:solidFill>
                  <a:srgbClr val="2F2F2F"/>
                </a:solidFill>
                <a:latin typeface="Gill Sans"/>
                <a:ea typeface="Gill Sans"/>
                <a:cs typeface="Gill Sans"/>
                <a:sym typeface="Gill Sans"/>
              </a:defRPr>
            </a:lvl7pPr>
            <a:lvl8pPr marL="0" lvl="7" indent="0" algn="r" rtl="0">
              <a:spcBef>
                <a:spcPts val="0"/>
              </a:spcBef>
              <a:buNone/>
              <a:defRPr sz="1100">
                <a:solidFill>
                  <a:srgbClr val="2F2F2F"/>
                </a:solidFill>
                <a:latin typeface="Gill Sans"/>
                <a:ea typeface="Gill Sans"/>
                <a:cs typeface="Gill Sans"/>
                <a:sym typeface="Gill Sans"/>
              </a:defRPr>
            </a:lvl8pPr>
            <a:lvl9pPr marL="0" lvl="8" indent="0" algn="r" rtl="0">
              <a:spcBef>
                <a:spcPts val="0"/>
              </a:spcBef>
              <a:buNone/>
              <a:defRPr sz="1100">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677" name="Google Shape;677;p104"/>
          <p:cNvSpPr>
            <a:spLocks noGrp="1"/>
          </p:cNvSpPr>
          <p:nvPr>
            <p:ph type="pic" idx="2"/>
          </p:nvPr>
        </p:nvSpPr>
        <p:spPr>
          <a:xfrm>
            <a:off x="624841" y="1410656"/>
            <a:ext cx="5463300" cy="4822800"/>
          </a:xfrm>
          <a:prstGeom prst="rect">
            <a:avLst/>
          </a:prstGeom>
          <a:solidFill>
            <a:schemeClr val="lt1"/>
          </a:solidFill>
          <a:ln>
            <a:noFill/>
          </a:ln>
        </p:spPr>
        <p:txBody>
          <a:bodyPr spcFirstLastPara="1" wrap="square" lIns="91425" tIns="45700" rIns="91425" bIns="45700" anchor="t" anchorCtr="0"/>
          <a:lstStyle>
            <a:lvl1pPr marR="0" lvl="0" algn="l" rtl="0">
              <a:lnSpc>
                <a:spcPct val="100000"/>
              </a:lnSpc>
              <a:spcBef>
                <a:spcPts val="1000"/>
              </a:spcBef>
              <a:spcAft>
                <a:spcPts val="0"/>
              </a:spcAft>
              <a:buClr>
                <a:srgbClr val="168FDF"/>
              </a:buClr>
              <a:buSzPts val="2800"/>
              <a:buFont typeface="Helvetica Neue"/>
              <a:buChar char="›"/>
              <a:defRPr sz="2800" b="0" i="0" u="none" strike="noStrike" cap="none">
                <a:solidFill>
                  <a:srgbClr val="2F2F2F"/>
                </a:solidFill>
                <a:latin typeface="Gill Sans"/>
                <a:ea typeface="Gill Sans"/>
                <a:cs typeface="Gill Sans"/>
                <a:sym typeface="Gill Sans"/>
              </a:defRPr>
            </a:lvl1pPr>
            <a:lvl2pPr marR="0" lvl="1" algn="l" rtl="0">
              <a:lnSpc>
                <a:spcPct val="100000"/>
              </a:lnSpc>
              <a:spcBef>
                <a:spcPts val="500"/>
              </a:spcBef>
              <a:spcAft>
                <a:spcPts val="0"/>
              </a:spcAft>
              <a:buClr>
                <a:srgbClr val="168FDF"/>
              </a:buClr>
              <a:buSzPts val="2600"/>
              <a:buFont typeface="Helvetica Neue"/>
              <a:buChar char="›"/>
              <a:defRPr sz="2600" b="0" i="0" u="none" strike="noStrike" cap="none">
                <a:solidFill>
                  <a:srgbClr val="2F2F2F"/>
                </a:solidFill>
                <a:latin typeface="Gill Sans"/>
                <a:ea typeface="Gill Sans"/>
                <a:cs typeface="Gill Sans"/>
                <a:sym typeface="Gill Sans"/>
              </a:defRPr>
            </a:lvl2pPr>
            <a:lvl3pPr marR="0" lvl="2" algn="l" rtl="0">
              <a:lnSpc>
                <a:spcPct val="100000"/>
              </a:lnSpc>
              <a:spcBef>
                <a:spcPts val="500"/>
              </a:spcBef>
              <a:spcAft>
                <a:spcPts val="0"/>
              </a:spcAft>
              <a:buClr>
                <a:srgbClr val="168FDF"/>
              </a:buClr>
              <a:buSzPts val="2400"/>
              <a:buFont typeface="Helvetica Neue"/>
              <a:buChar char="›"/>
              <a:defRPr sz="2400" b="0" i="0" u="none" strike="noStrike" cap="none">
                <a:solidFill>
                  <a:srgbClr val="2F2F2F"/>
                </a:solidFill>
                <a:latin typeface="Gill Sans"/>
                <a:ea typeface="Gill Sans"/>
                <a:cs typeface="Gill Sans"/>
                <a:sym typeface="Gill Sans"/>
              </a:defRPr>
            </a:lvl3pPr>
            <a:lvl4pPr marR="0" lvl="3" algn="l" rtl="0">
              <a:lnSpc>
                <a:spcPct val="100000"/>
              </a:lnSpc>
              <a:spcBef>
                <a:spcPts val="500"/>
              </a:spcBef>
              <a:spcAft>
                <a:spcPts val="0"/>
              </a:spcAft>
              <a:buClr>
                <a:srgbClr val="168FDF"/>
              </a:buClr>
              <a:buSzPts val="2200"/>
              <a:buFont typeface="Helvetica Neue"/>
              <a:buChar char="›"/>
              <a:defRPr sz="2200" b="0" i="0" u="none" strike="noStrike" cap="none">
                <a:solidFill>
                  <a:srgbClr val="2F2F2F"/>
                </a:solidFill>
                <a:latin typeface="Gill Sans"/>
                <a:ea typeface="Gill Sans"/>
                <a:cs typeface="Gill Sans"/>
                <a:sym typeface="Gill Sans"/>
              </a:defRPr>
            </a:lvl4pPr>
            <a:lvl5pPr marR="0" lvl="4" algn="l" rtl="0">
              <a:lnSpc>
                <a:spcPct val="100000"/>
              </a:lnSpc>
              <a:spcBef>
                <a:spcPts val="500"/>
              </a:spcBef>
              <a:spcAft>
                <a:spcPts val="0"/>
              </a:spcAft>
              <a:buClr>
                <a:srgbClr val="168FDF"/>
              </a:buClr>
              <a:buSzPts val="2000"/>
              <a:buFont typeface="Helvetica Neue"/>
              <a:buChar char="›"/>
              <a:defRPr sz="2000" b="0" i="0" u="none" strike="noStrike" cap="none">
                <a:solidFill>
                  <a:srgbClr val="2F2F2F"/>
                </a:solidFill>
                <a:latin typeface="Gill Sans"/>
                <a:ea typeface="Gill Sans"/>
                <a:cs typeface="Gill Sans"/>
                <a:sym typeface="Gill Sans"/>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9pPr>
          </a:lstStyle>
          <a:p>
            <a:endParaRPr/>
          </a:p>
        </p:txBody>
      </p:sp>
      <p:sp>
        <p:nvSpPr>
          <p:cNvPr id="678" name="Google Shape;678;p104"/>
          <p:cNvSpPr>
            <a:spLocks noGrp="1"/>
          </p:cNvSpPr>
          <p:nvPr>
            <p:ph type="pic" idx="3"/>
          </p:nvPr>
        </p:nvSpPr>
        <p:spPr>
          <a:xfrm>
            <a:off x="6095282" y="1406573"/>
            <a:ext cx="5463300" cy="4822800"/>
          </a:xfrm>
          <a:prstGeom prst="rect">
            <a:avLst/>
          </a:prstGeom>
          <a:solidFill>
            <a:schemeClr val="lt1"/>
          </a:solidFill>
          <a:ln>
            <a:noFill/>
          </a:ln>
        </p:spPr>
        <p:txBody>
          <a:bodyPr spcFirstLastPara="1" wrap="square" lIns="91425" tIns="45700" rIns="91425" bIns="45700" anchor="t" anchorCtr="0"/>
          <a:lstStyle>
            <a:lvl1pPr marR="0" lvl="0" algn="l" rtl="0">
              <a:lnSpc>
                <a:spcPct val="100000"/>
              </a:lnSpc>
              <a:spcBef>
                <a:spcPts val="1000"/>
              </a:spcBef>
              <a:spcAft>
                <a:spcPts val="0"/>
              </a:spcAft>
              <a:buClr>
                <a:srgbClr val="168FDF"/>
              </a:buClr>
              <a:buSzPts val="2800"/>
              <a:buFont typeface="Helvetica Neue"/>
              <a:buChar char="›"/>
              <a:defRPr sz="2800" b="0" i="0" u="none" strike="noStrike" cap="none">
                <a:solidFill>
                  <a:srgbClr val="2F2F2F"/>
                </a:solidFill>
                <a:latin typeface="Gill Sans"/>
                <a:ea typeface="Gill Sans"/>
                <a:cs typeface="Gill Sans"/>
                <a:sym typeface="Gill Sans"/>
              </a:defRPr>
            </a:lvl1pPr>
            <a:lvl2pPr marR="0" lvl="1" algn="l" rtl="0">
              <a:lnSpc>
                <a:spcPct val="100000"/>
              </a:lnSpc>
              <a:spcBef>
                <a:spcPts val="500"/>
              </a:spcBef>
              <a:spcAft>
                <a:spcPts val="0"/>
              </a:spcAft>
              <a:buClr>
                <a:srgbClr val="168FDF"/>
              </a:buClr>
              <a:buSzPts val="2600"/>
              <a:buFont typeface="Helvetica Neue"/>
              <a:buChar char="›"/>
              <a:defRPr sz="2600" b="0" i="0" u="none" strike="noStrike" cap="none">
                <a:solidFill>
                  <a:srgbClr val="2F2F2F"/>
                </a:solidFill>
                <a:latin typeface="Gill Sans"/>
                <a:ea typeface="Gill Sans"/>
                <a:cs typeface="Gill Sans"/>
                <a:sym typeface="Gill Sans"/>
              </a:defRPr>
            </a:lvl2pPr>
            <a:lvl3pPr marR="0" lvl="2" algn="l" rtl="0">
              <a:lnSpc>
                <a:spcPct val="100000"/>
              </a:lnSpc>
              <a:spcBef>
                <a:spcPts val="500"/>
              </a:spcBef>
              <a:spcAft>
                <a:spcPts val="0"/>
              </a:spcAft>
              <a:buClr>
                <a:srgbClr val="168FDF"/>
              </a:buClr>
              <a:buSzPts val="2400"/>
              <a:buFont typeface="Helvetica Neue"/>
              <a:buChar char="›"/>
              <a:defRPr sz="2400" b="0" i="0" u="none" strike="noStrike" cap="none">
                <a:solidFill>
                  <a:srgbClr val="2F2F2F"/>
                </a:solidFill>
                <a:latin typeface="Gill Sans"/>
                <a:ea typeface="Gill Sans"/>
                <a:cs typeface="Gill Sans"/>
                <a:sym typeface="Gill Sans"/>
              </a:defRPr>
            </a:lvl3pPr>
            <a:lvl4pPr marR="0" lvl="3" algn="l" rtl="0">
              <a:lnSpc>
                <a:spcPct val="100000"/>
              </a:lnSpc>
              <a:spcBef>
                <a:spcPts val="500"/>
              </a:spcBef>
              <a:spcAft>
                <a:spcPts val="0"/>
              </a:spcAft>
              <a:buClr>
                <a:srgbClr val="168FDF"/>
              </a:buClr>
              <a:buSzPts val="2200"/>
              <a:buFont typeface="Helvetica Neue"/>
              <a:buChar char="›"/>
              <a:defRPr sz="2200" b="0" i="0" u="none" strike="noStrike" cap="none">
                <a:solidFill>
                  <a:srgbClr val="2F2F2F"/>
                </a:solidFill>
                <a:latin typeface="Gill Sans"/>
                <a:ea typeface="Gill Sans"/>
                <a:cs typeface="Gill Sans"/>
                <a:sym typeface="Gill Sans"/>
              </a:defRPr>
            </a:lvl4pPr>
            <a:lvl5pPr marR="0" lvl="4" algn="l" rtl="0">
              <a:lnSpc>
                <a:spcPct val="100000"/>
              </a:lnSpc>
              <a:spcBef>
                <a:spcPts val="500"/>
              </a:spcBef>
              <a:spcAft>
                <a:spcPts val="0"/>
              </a:spcAft>
              <a:buClr>
                <a:srgbClr val="168FDF"/>
              </a:buClr>
              <a:buSzPts val="2000"/>
              <a:buFont typeface="Helvetica Neue"/>
              <a:buChar char="›"/>
              <a:defRPr sz="2000" b="0" i="0" u="none" strike="noStrike" cap="none">
                <a:solidFill>
                  <a:srgbClr val="2F2F2F"/>
                </a:solidFill>
                <a:latin typeface="Gill Sans"/>
                <a:ea typeface="Gill Sans"/>
                <a:cs typeface="Gill Sans"/>
                <a:sym typeface="Gill Sans"/>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9pPr>
          </a:lstStyle>
          <a:p>
            <a:endParaRPr/>
          </a:p>
        </p:txBody>
      </p:sp>
      <p:pic>
        <p:nvPicPr>
          <p:cNvPr id="679" name="Google Shape;679;p104"/>
          <p:cNvPicPr preferRelativeResize="0"/>
          <p:nvPr/>
        </p:nvPicPr>
        <p:blipFill rotWithShape="1">
          <a:blip r:embed="rId3">
            <a:alphaModFix/>
          </a:blip>
          <a:srcRect/>
          <a:stretch/>
        </p:blipFill>
        <p:spPr>
          <a:xfrm>
            <a:off x="9587346" y="6286052"/>
            <a:ext cx="1997570" cy="187772"/>
          </a:xfrm>
          <a:prstGeom prst="rect">
            <a:avLst/>
          </a:prstGeom>
          <a:noFill/>
          <a:ln>
            <a:noFill/>
          </a:ln>
        </p:spPr>
      </p:pic>
    </p:spTree>
    <p:extLst>
      <p:ext uri="{BB962C8B-B14F-4D97-AF65-F5344CB8AC3E}">
        <p14:creationId xmlns:p14="http://schemas.microsoft.com/office/powerpoint/2010/main" val="3965355670"/>
      </p:ext>
    </p:extLst>
  </p:cSld>
  <p:clrMapOvr>
    <a:masterClrMapping/>
  </p:clrMapOvr>
  <p:transition>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ext Half Width">
  <p:cSld name="Text Half Width">
    <p:spTree>
      <p:nvGrpSpPr>
        <p:cNvPr id="1" name="Shape 680"/>
        <p:cNvGrpSpPr/>
        <p:nvPr/>
      </p:nvGrpSpPr>
      <p:grpSpPr>
        <a:xfrm>
          <a:off x="0" y="0"/>
          <a:ext cx="0" cy="0"/>
          <a:chOff x="0" y="0"/>
          <a:chExt cx="0" cy="0"/>
        </a:xfrm>
      </p:grpSpPr>
      <p:sp>
        <p:nvSpPr>
          <p:cNvPr id="681" name="Google Shape;681;p105"/>
          <p:cNvSpPr txBox="1">
            <a:spLocks noGrp="1"/>
          </p:cNvSpPr>
          <p:nvPr>
            <p:ph type="title"/>
          </p:nvPr>
        </p:nvSpPr>
        <p:spPr>
          <a:xfrm>
            <a:off x="624840" y="365126"/>
            <a:ext cx="10728900" cy="935700"/>
          </a:xfrm>
          <a:prstGeom prst="rect">
            <a:avLst/>
          </a:prstGeom>
          <a:noFill/>
          <a:ln>
            <a:noFill/>
          </a:ln>
        </p:spPr>
        <p:txBody>
          <a:bodyPr spcFirstLastPara="1" wrap="square" lIns="91425" tIns="45700" rIns="91425" bIns="45700" anchor="ctr" anchorCtr="0"/>
          <a:lstStyle>
            <a:lvl1pPr lvl="0" algn="l" rtl="0">
              <a:lnSpc>
                <a:spcPct val="90000"/>
              </a:lnSpc>
              <a:spcBef>
                <a:spcPts val="0"/>
              </a:spcBef>
              <a:spcAft>
                <a:spcPts val="0"/>
              </a:spcAft>
              <a:buClr>
                <a:srgbClr val="168FDF"/>
              </a:buClr>
              <a:buSzPts val="3600"/>
              <a:buFont typeface="Gill Sans"/>
              <a:buNone/>
              <a:defRPr>
                <a:solidFill>
                  <a:srgbClr val="168FDF"/>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682" name="Google Shape;682;p105"/>
          <p:cNvSpPr txBox="1">
            <a:spLocks noGrp="1"/>
          </p:cNvSpPr>
          <p:nvPr>
            <p:ph type="body" idx="1"/>
          </p:nvPr>
        </p:nvSpPr>
        <p:spPr>
          <a:xfrm>
            <a:off x="624840" y="1335088"/>
            <a:ext cx="5268000" cy="4351200"/>
          </a:xfrm>
          <a:prstGeom prst="rect">
            <a:avLst/>
          </a:prstGeom>
          <a:noFill/>
          <a:ln>
            <a:noFill/>
          </a:ln>
        </p:spPr>
        <p:txBody>
          <a:bodyPr spcFirstLastPara="1" wrap="square" lIns="91425" tIns="45700" rIns="91425" bIns="45700" anchor="t" anchorCtr="0"/>
          <a:lstStyle>
            <a:lvl1pPr marL="457200" lvl="0" indent="-406400" algn="l" rtl="0">
              <a:lnSpc>
                <a:spcPct val="100000"/>
              </a:lnSpc>
              <a:spcBef>
                <a:spcPts val="1000"/>
              </a:spcBef>
              <a:spcAft>
                <a:spcPts val="0"/>
              </a:spcAft>
              <a:buSzPts val="2800"/>
              <a:buChar char="›"/>
              <a:defRPr sz="2800"/>
            </a:lvl1pPr>
            <a:lvl2pPr marL="914400" lvl="1" indent="-393700" algn="l" rtl="0">
              <a:lnSpc>
                <a:spcPct val="100000"/>
              </a:lnSpc>
              <a:spcBef>
                <a:spcPts val="500"/>
              </a:spcBef>
              <a:spcAft>
                <a:spcPts val="0"/>
              </a:spcAft>
              <a:buSzPts val="2600"/>
              <a:buChar char="›"/>
              <a:defRPr sz="2600"/>
            </a:lvl2pPr>
            <a:lvl3pPr marL="1371600" lvl="2" indent="-381000" algn="l" rtl="0">
              <a:lnSpc>
                <a:spcPct val="100000"/>
              </a:lnSpc>
              <a:spcBef>
                <a:spcPts val="500"/>
              </a:spcBef>
              <a:spcAft>
                <a:spcPts val="0"/>
              </a:spcAft>
              <a:buSzPts val="2400"/>
              <a:buChar char="›"/>
              <a:defRPr sz="2400"/>
            </a:lvl3pPr>
            <a:lvl4pPr marL="1828800" lvl="3" indent="-368300" algn="l" rtl="0">
              <a:lnSpc>
                <a:spcPct val="100000"/>
              </a:lnSpc>
              <a:spcBef>
                <a:spcPts val="500"/>
              </a:spcBef>
              <a:spcAft>
                <a:spcPts val="0"/>
              </a:spcAft>
              <a:buSzPts val="2200"/>
              <a:buChar char="›"/>
              <a:defRPr sz="2200"/>
            </a:lvl4pPr>
            <a:lvl5pPr marL="2286000" lvl="4" indent="-355600" algn="l" rtl="0">
              <a:lnSpc>
                <a:spcPct val="100000"/>
              </a:lnSpc>
              <a:spcBef>
                <a:spcPts val="500"/>
              </a:spcBef>
              <a:spcAft>
                <a:spcPts val="0"/>
              </a:spcAft>
              <a:buSzPts val="2000"/>
              <a:buChar char="›"/>
              <a:defRPr sz="2000"/>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cxnSp>
        <p:nvCxnSpPr>
          <p:cNvPr id="683" name="Google Shape;683;p105"/>
          <p:cNvCxnSpPr/>
          <p:nvPr/>
        </p:nvCxnSpPr>
        <p:spPr>
          <a:xfrm>
            <a:off x="411480" y="365126"/>
            <a:ext cx="0" cy="6108600"/>
          </a:xfrm>
          <a:prstGeom prst="straightConnector1">
            <a:avLst/>
          </a:prstGeom>
          <a:noFill/>
          <a:ln w="9525" cap="flat" cmpd="sng">
            <a:solidFill>
              <a:srgbClr val="168FDF"/>
            </a:solidFill>
            <a:prstDash val="solid"/>
            <a:miter lim="800000"/>
            <a:headEnd type="none" w="sm" len="sm"/>
            <a:tailEnd type="none" w="sm" len="sm"/>
          </a:ln>
        </p:spPr>
      </p:cxnSp>
      <p:pic>
        <p:nvPicPr>
          <p:cNvPr id="684" name="Google Shape;684;p105"/>
          <p:cNvPicPr preferRelativeResize="0"/>
          <p:nvPr/>
        </p:nvPicPr>
        <p:blipFill rotWithShape="1">
          <a:blip r:embed="rId2">
            <a:alphaModFix/>
          </a:blip>
          <a:srcRect/>
          <a:stretch/>
        </p:blipFill>
        <p:spPr>
          <a:xfrm>
            <a:off x="607084" y="6312023"/>
            <a:ext cx="2710842" cy="161801"/>
          </a:xfrm>
          <a:prstGeom prst="rect">
            <a:avLst/>
          </a:prstGeom>
          <a:noFill/>
          <a:ln>
            <a:noFill/>
          </a:ln>
        </p:spPr>
      </p:pic>
      <p:sp>
        <p:nvSpPr>
          <p:cNvPr id="685" name="Google Shape;685;p105"/>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lstStyle>
            <a:lvl1pPr lvl="0" algn="r"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686" name="Google Shape;686;p105"/>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lstStyle>
            <a:lvl1pPr lvl="0" algn="l"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687" name="Google Shape;687;p105"/>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rgbClr val="2F2F2F"/>
                </a:solidFill>
                <a:latin typeface="Gill Sans"/>
                <a:ea typeface="Gill Sans"/>
                <a:cs typeface="Gill Sans"/>
                <a:sym typeface="Gill Sans"/>
              </a:defRPr>
            </a:lvl1pPr>
            <a:lvl2pPr marL="0" lvl="1" indent="0" algn="r" rtl="0">
              <a:spcBef>
                <a:spcPts val="0"/>
              </a:spcBef>
              <a:buNone/>
              <a:defRPr sz="1100">
                <a:solidFill>
                  <a:srgbClr val="2F2F2F"/>
                </a:solidFill>
                <a:latin typeface="Gill Sans"/>
                <a:ea typeface="Gill Sans"/>
                <a:cs typeface="Gill Sans"/>
                <a:sym typeface="Gill Sans"/>
              </a:defRPr>
            </a:lvl2pPr>
            <a:lvl3pPr marL="0" lvl="2" indent="0" algn="r" rtl="0">
              <a:spcBef>
                <a:spcPts val="0"/>
              </a:spcBef>
              <a:buNone/>
              <a:defRPr sz="1100">
                <a:solidFill>
                  <a:srgbClr val="2F2F2F"/>
                </a:solidFill>
                <a:latin typeface="Gill Sans"/>
                <a:ea typeface="Gill Sans"/>
                <a:cs typeface="Gill Sans"/>
                <a:sym typeface="Gill Sans"/>
              </a:defRPr>
            </a:lvl3pPr>
            <a:lvl4pPr marL="0" lvl="3" indent="0" algn="r" rtl="0">
              <a:spcBef>
                <a:spcPts val="0"/>
              </a:spcBef>
              <a:buNone/>
              <a:defRPr sz="1100">
                <a:solidFill>
                  <a:srgbClr val="2F2F2F"/>
                </a:solidFill>
                <a:latin typeface="Gill Sans"/>
                <a:ea typeface="Gill Sans"/>
                <a:cs typeface="Gill Sans"/>
                <a:sym typeface="Gill Sans"/>
              </a:defRPr>
            </a:lvl4pPr>
            <a:lvl5pPr marL="0" lvl="4" indent="0" algn="r" rtl="0">
              <a:spcBef>
                <a:spcPts val="0"/>
              </a:spcBef>
              <a:buNone/>
              <a:defRPr sz="1100">
                <a:solidFill>
                  <a:srgbClr val="2F2F2F"/>
                </a:solidFill>
                <a:latin typeface="Gill Sans"/>
                <a:ea typeface="Gill Sans"/>
                <a:cs typeface="Gill Sans"/>
                <a:sym typeface="Gill Sans"/>
              </a:defRPr>
            </a:lvl5pPr>
            <a:lvl6pPr marL="0" lvl="5" indent="0" algn="r" rtl="0">
              <a:spcBef>
                <a:spcPts val="0"/>
              </a:spcBef>
              <a:buNone/>
              <a:defRPr sz="1100">
                <a:solidFill>
                  <a:srgbClr val="2F2F2F"/>
                </a:solidFill>
                <a:latin typeface="Gill Sans"/>
                <a:ea typeface="Gill Sans"/>
                <a:cs typeface="Gill Sans"/>
                <a:sym typeface="Gill Sans"/>
              </a:defRPr>
            </a:lvl6pPr>
            <a:lvl7pPr marL="0" lvl="6" indent="0" algn="r" rtl="0">
              <a:spcBef>
                <a:spcPts val="0"/>
              </a:spcBef>
              <a:buNone/>
              <a:defRPr sz="1100">
                <a:solidFill>
                  <a:srgbClr val="2F2F2F"/>
                </a:solidFill>
                <a:latin typeface="Gill Sans"/>
                <a:ea typeface="Gill Sans"/>
                <a:cs typeface="Gill Sans"/>
                <a:sym typeface="Gill Sans"/>
              </a:defRPr>
            </a:lvl7pPr>
            <a:lvl8pPr marL="0" lvl="7" indent="0" algn="r" rtl="0">
              <a:spcBef>
                <a:spcPts val="0"/>
              </a:spcBef>
              <a:buNone/>
              <a:defRPr sz="1100">
                <a:solidFill>
                  <a:srgbClr val="2F2F2F"/>
                </a:solidFill>
                <a:latin typeface="Gill Sans"/>
                <a:ea typeface="Gill Sans"/>
                <a:cs typeface="Gill Sans"/>
                <a:sym typeface="Gill Sans"/>
              </a:defRPr>
            </a:lvl8pPr>
            <a:lvl9pPr marL="0" lvl="8" indent="0" algn="r" rtl="0">
              <a:spcBef>
                <a:spcPts val="0"/>
              </a:spcBef>
              <a:buNone/>
              <a:defRPr sz="1100">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pic>
        <p:nvPicPr>
          <p:cNvPr id="688" name="Google Shape;688;p105"/>
          <p:cNvPicPr preferRelativeResize="0"/>
          <p:nvPr/>
        </p:nvPicPr>
        <p:blipFill rotWithShape="1">
          <a:blip r:embed="rId3">
            <a:alphaModFix/>
          </a:blip>
          <a:srcRect/>
          <a:stretch/>
        </p:blipFill>
        <p:spPr>
          <a:xfrm>
            <a:off x="9587346" y="6286052"/>
            <a:ext cx="1997570" cy="187772"/>
          </a:xfrm>
          <a:prstGeom prst="rect">
            <a:avLst/>
          </a:prstGeom>
          <a:noFill/>
          <a:ln>
            <a:noFill/>
          </a:ln>
        </p:spPr>
      </p:pic>
    </p:spTree>
    <p:extLst>
      <p:ext uri="{BB962C8B-B14F-4D97-AF65-F5344CB8AC3E}">
        <p14:creationId xmlns:p14="http://schemas.microsoft.com/office/powerpoint/2010/main" val="3322520970"/>
      </p:ext>
    </p:extLst>
  </p:cSld>
  <p:clrMapOvr>
    <a:masterClrMapping/>
  </p:clrMapOvr>
  <p:transition>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ext Center Title White Background">
  <p:cSld name="Text Center Title White Background">
    <p:spTree>
      <p:nvGrpSpPr>
        <p:cNvPr id="1" name="Shape 689"/>
        <p:cNvGrpSpPr/>
        <p:nvPr/>
      </p:nvGrpSpPr>
      <p:grpSpPr>
        <a:xfrm>
          <a:off x="0" y="0"/>
          <a:ext cx="0" cy="0"/>
          <a:chOff x="0" y="0"/>
          <a:chExt cx="0" cy="0"/>
        </a:xfrm>
      </p:grpSpPr>
      <p:sp>
        <p:nvSpPr>
          <p:cNvPr id="690" name="Google Shape;690;p106"/>
          <p:cNvSpPr txBox="1">
            <a:spLocks noGrp="1"/>
          </p:cNvSpPr>
          <p:nvPr>
            <p:ph type="title"/>
          </p:nvPr>
        </p:nvSpPr>
        <p:spPr>
          <a:xfrm>
            <a:off x="838200" y="923925"/>
            <a:ext cx="10515600" cy="1325700"/>
          </a:xfrm>
          <a:prstGeom prst="rect">
            <a:avLst/>
          </a:prstGeom>
          <a:noFill/>
          <a:ln>
            <a:noFill/>
          </a:ln>
        </p:spPr>
        <p:txBody>
          <a:bodyPr spcFirstLastPara="1" wrap="square" lIns="91425" tIns="45700" rIns="91425" bIns="45700" anchor="ctr" anchorCtr="0"/>
          <a:lstStyle>
            <a:lvl1pPr lvl="0" algn="ctr" rtl="0">
              <a:lnSpc>
                <a:spcPct val="90000"/>
              </a:lnSpc>
              <a:spcBef>
                <a:spcPts val="0"/>
              </a:spcBef>
              <a:spcAft>
                <a:spcPts val="0"/>
              </a:spcAft>
              <a:buClr>
                <a:srgbClr val="168FDF"/>
              </a:buClr>
              <a:buSzPts val="3600"/>
              <a:buFont typeface="Gill Sans"/>
              <a:buNone/>
              <a:defRPr>
                <a:solidFill>
                  <a:srgbClr val="168FDF"/>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691" name="Google Shape;691;p106"/>
          <p:cNvSpPr txBox="1">
            <a:spLocks noGrp="1"/>
          </p:cNvSpPr>
          <p:nvPr>
            <p:ph type="body" idx="1"/>
          </p:nvPr>
        </p:nvSpPr>
        <p:spPr>
          <a:xfrm>
            <a:off x="838200" y="2279968"/>
            <a:ext cx="10515600" cy="3105300"/>
          </a:xfrm>
          <a:prstGeom prst="rect">
            <a:avLst/>
          </a:prstGeom>
          <a:noFill/>
          <a:ln>
            <a:noFill/>
          </a:ln>
        </p:spPr>
        <p:txBody>
          <a:bodyPr spcFirstLastPara="1" wrap="square" lIns="91425" tIns="45700" rIns="91425" bIns="45700" anchor="t" anchorCtr="0"/>
          <a:lstStyle>
            <a:lvl1pPr marL="457200" lvl="0" indent="-406400" algn="ctr" rtl="0">
              <a:lnSpc>
                <a:spcPct val="100000"/>
              </a:lnSpc>
              <a:spcBef>
                <a:spcPts val="1000"/>
              </a:spcBef>
              <a:spcAft>
                <a:spcPts val="0"/>
              </a:spcAft>
              <a:buSzPts val="2800"/>
              <a:buChar char="›"/>
              <a:defRPr/>
            </a:lvl1pPr>
            <a:lvl2pPr marL="914400" lvl="1" indent="-393700" algn="ctr" rtl="0">
              <a:lnSpc>
                <a:spcPct val="100000"/>
              </a:lnSpc>
              <a:spcBef>
                <a:spcPts val="500"/>
              </a:spcBef>
              <a:spcAft>
                <a:spcPts val="0"/>
              </a:spcAft>
              <a:buSzPts val="2600"/>
              <a:buChar char="›"/>
              <a:defRPr/>
            </a:lvl2pPr>
            <a:lvl3pPr marL="1371600" lvl="2" indent="-381000" algn="ctr" rtl="0">
              <a:lnSpc>
                <a:spcPct val="100000"/>
              </a:lnSpc>
              <a:spcBef>
                <a:spcPts val="500"/>
              </a:spcBef>
              <a:spcAft>
                <a:spcPts val="0"/>
              </a:spcAft>
              <a:buSzPts val="2400"/>
              <a:buChar char="›"/>
              <a:defRPr/>
            </a:lvl3pPr>
            <a:lvl4pPr marL="1828800" lvl="3" indent="-368300" algn="ctr" rtl="0">
              <a:lnSpc>
                <a:spcPct val="100000"/>
              </a:lnSpc>
              <a:spcBef>
                <a:spcPts val="500"/>
              </a:spcBef>
              <a:spcAft>
                <a:spcPts val="0"/>
              </a:spcAft>
              <a:buSzPts val="2200"/>
              <a:buChar char="›"/>
              <a:defRPr/>
            </a:lvl4pPr>
            <a:lvl5pPr marL="2286000" lvl="4" indent="-355600" algn="ctr" rtl="0">
              <a:lnSpc>
                <a:spcPct val="100000"/>
              </a:lnSpc>
              <a:spcBef>
                <a:spcPts val="500"/>
              </a:spcBef>
              <a:spcAft>
                <a:spcPts val="0"/>
              </a:spcAft>
              <a:buSzPts val="20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pic>
        <p:nvPicPr>
          <p:cNvPr id="692" name="Google Shape;692;p106"/>
          <p:cNvPicPr preferRelativeResize="0"/>
          <p:nvPr/>
        </p:nvPicPr>
        <p:blipFill rotWithShape="1">
          <a:blip r:embed="rId2">
            <a:alphaModFix/>
          </a:blip>
          <a:srcRect/>
          <a:stretch/>
        </p:blipFill>
        <p:spPr>
          <a:xfrm>
            <a:off x="4740578" y="5790096"/>
            <a:ext cx="2710842" cy="161801"/>
          </a:xfrm>
          <a:prstGeom prst="rect">
            <a:avLst/>
          </a:prstGeom>
          <a:noFill/>
          <a:ln>
            <a:noFill/>
          </a:ln>
        </p:spPr>
      </p:pic>
      <p:sp>
        <p:nvSpPr>
          <p:cNvPr id="693" name="Google Shape;693;p106"/>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lstStyle>
            <a:lvl1pPr lvl="0" algn="r"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694" name="Google Shape;694;p106"/>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lstStyle>
            <a:lvl1pPr lvl="0" algn="l"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695" name="Google Shape;695;p106"/>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rgbClr val="2F2F2F"/>
                </a:solidFill>
                <a:latin typeface="Gill Sans"/>
                <a:ea typeface="Gill Sans"/>
                <a:cs typeface="Gill Sans"/>
                <a:sym typeface="Gill Sans"/>
              </a:defRPr>
            </a:lvl1pPr>
            <a:lvl2pPr marL="0" lvl="1" indent="0" algn="r" rtl="0">
              <a:spcBef>
                <a:spcPts val="0"/>
              </a:spcBef>
              <a:buNone/>
              <a:defRPr sz="1100">
                <a:solidFill>
                  <a:srgbClr val="2F2F2F"/>
                </a:solidFill>
                <a:latin typeface="Gill Sans"/>
                <a:ea typeface="Gill Sans"/>
                <a:cs typeface="Gill Sans"/>
                <a:sym typeface="Gill Sans"/>
              </a:defRPr>
            </a:lvl2pPr>
            <a:lvl3pPr marL="0" lvl="2" indent="0" algn="r" rtl="0">
              <a:spcBef>
                <a:spcPts val="0"/>
              </a:spcBef>
              <a:buNone/>
              <a:defRPr sz="1100">
                <a:solidFill>
                  <a:srgbClr val="2F2F2F"/>
                </a:solidFill>
                <a:latin typeface="Gill Sans"/>
                <a:ea typeface="Gill Sans"/>
                <a:cs typeface="Gill Sans"/>
                <a:sym typeface="Gill Sans"/>
              </a:defRPr>
            </a:lvl3pPr>
            <a:lvl4pPr marL="0" lvl="3" indent="0" algn="r" rtl="0">
              <a:spcBef>
                <a:spcPts val="0"/>
              </a:spcBef>
              <a:buNone/>
              <a:defRPr sz="1100">
                <a:solidFill>
                  <a:srgbClr val="2F2F2F"/>
                </a:solidFill>
                <a:latin typeface="Gill Sans"/>
                <a:ea typeface="Gill Sans"/>
                <a:cs typeface="Gill Sans"/>
                <a:sym typeface="Gill Sans"/>
              </a:defRPr>
            </a:lvl4pPr>
            <a:lvl5pPr marL="0" lvl="4" indent="0" algn="r" rtl="0">
              <a:spcBef>
                <a:spcPts val="0"/>
              </a:spcBef>
              <a:buNone/>
              <a:defRPr sz="1100">
                <a:solidFill>
                  <a:srgbClr val="2F2F2F"/>
                </a:solidFill>
                <a:latin typeface="Gill Sans"/>
                <a:ea typeface="Gill Sans"/>
                <a:cs typeface="Gill Sans"/>
                <a:sym typeface="Gill Sans"/>
              </a:defRPr>
            </a:lvl5pPr>
            <a:lvl6pPr marL="0" lvl="5" indent="0" algn="r" rtl="0">
              <a:spcBef>
                <a:spcPts val="0"/>
              </a:spcBef>
              <a:buNone/>
              <a:defRPr sz="1100">
                <a:solidFill>
                  <a:srgbClr val="2F2F2F"/>
                </a:solidFill>
                <a:latin typeface="Gill Sans"/>
                <a:ea typeface="Gill Sans"/>
                <a:cs typeface="Gill Sans"/>
                <a:sym typeface="Gill Sans"/>
              </a:defRPr>
            </a:lvl6pPr>
            <a:lvl7pPr marL="0" lvl="6" indent="0" algn="r" rtl="0">
              <a:spcBef>
                <a:spcPts val="0"/>
              </a:spcBef>
              <a:buNone/>
              <a:defRPr sz="1100">
                <a:solidFill>
                  <a:srgbClr val="2F2F2F"/>
                </a:solidFill>
                <a:latin typeface="Gill Sans"/>
                <a:ea typeface="Gill Sans"/>
                <a:cs typeface="Gill Sans"/>
                <a:sym typeface="Gill Sans"/>
              </a:defRPr>
            </a:lvl7pPr>
            <a:lvl8pPr marL="0" lvl="7" indent="0" algn="r" rtl="0">
              <a:spcBef>
                <a:spcPts val="0"/>
              </a:spcBef>
              <a:buNone/>
              <a:defRPr sz="1100">
                <a:solidFill>
                  <a:srgbClr val="2F2F2F"/>
                </a:solidFill>
                <a:latin typeface="Gill Sans"/>
                <a:ea typeface="Gill Sans"/>
                <a:cs typeface="Gill Sans"/>
                <a:sym typeface="Gill Sans"/>
              </a:defRPr>
            </a:lvl8pPr>
            <a:lvl9pPr marL="0" lvl="8" indent="0" algn="r" rtl="0">
              <a:spcBef>
                <a:spcPts val="0"/>
              </a:spcBef>
              <a:buNone/>
              <a:defRPr sz="1100">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pic>
        <p:nvPicPr>
          <p:cNvPr id="696" name="Google Shape;696;p106"/>
          <p:cNvPicPr preferRelativeResize="0"/>
          <p:nvPr/>
        </p:nvPicPr>
        <p:blipFill rotWithShape="1">
          <a:blip r:embed="rId3">
            <a:alphaModFix/>
          </a:blip>
          <a:srcRect/>
          <a:stretch/>
        </p:blipFill>
        <p:spPr>
          <a:xfrm>
            <a:off x="5097214" y="6082852"/>
            <a:ext cx="1997570" cy="187772"/>
          </a:xfrm>
          <a:prstGeom prst="rect">
            <a:avLst/>
          </a:prstGeom>
          <a:noFill/>
          <a:ln>
            <a:noFill/>
          </a:ln>
        </p:spPr>
      </p:pic>
    </p:spTree>
    <p:extLst>
      <p:ext uri="{BB962C8B-B14F-4D97-AF65-F5344CB8AC3E}">
        <p14:creationId xmlns:p14="http://schemas.microsoft.com/office/powerpoint/2010/main" val="839062393"/>
      </p:ext>
    </p:extLst>
  </p:cSld>
  <p:clrMapOvr>
    <a:masterClrMapping/>
  </p:clrMapOvr>
  <p:transition>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16"/>
        <p:cNvGrpSpPr/>
        <p:nvPr/>
      </p:nvGrpSpPr>
      <p:grpSpPr>
        <a:xfrm>
          <a:off x="0" y="0"/>
          <a:ext cx="0" cy="0"/>
          <a:chOff x="0" y="0"/>
          <a:chExt cx="0" cy="0"/>
        </a:xfrm>
      </p:grpSpPr>
      <p:sp>
        <p:nvSpPr>
          <p:cNvPr id="617" name="Google Shape;617;p97"/>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lstStyle>
            <a:lvl1pPr marR="0" lvl="0" algn="l" rtl="0">
              <a:lnSpc>
                <a:spcPct val="90000"/>
              </a:lnSpc>
              <a:spcBef>
                <a:spcPts val="0"/>
              </a:spcBef>
              <a:spcAft>
                <a:spcPts val="0"/>
              </a:spcAft>
              <a:buClr>
                <a:srgbClr val="2F2F2F"/>
              </a:buClr>
              <a:buSzPts val="3600"/>
              <a:buFont typeface="Gill Sans"/>
              <a:buNone/>
              <a:defRPr sz="3600" b="0" i="0" u="none" strike="noStrike" cap="none">
                <a:solidFill>
                  <a:srgbClr val="2F2F2F"/>
                </a:solidFill>
                <a:latin typeface="Gill Sans"/>
                <a:ea typeface="Gill Sans"/>
                <a:cs typeface="Gill Sans"/>
                <a:sym typeface="Gill Sans"/>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618" name="Google Shape;618;p97"/>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lstStyle>
            <a:lvl1pPr marL="457200" marR="0" lvl="0" indent="-406400" algn="l" rtl="0">
              <a:lnSpc>
                <a:spcPct val="100000"/>
              </a:lnSpc>
              <a:spcBef>
                <a:spcPts val="1000"/>
              </a:spcBef>
              <a:spcAft>
                <a:spcPts val="0"/>
              </a:spcAft>
              <a:buClr>
                <a:srgbClr val="168FDF"/>
              </a:buClr>
              <a:buSzPts val="2800"/>
              <a:buFont typeface="Helvetica Neue"/>
              <a:buChar char="›"/>
              <a:defRPr sz="2800" b="0" i="0" u="none" strike="noStrike" cap="none">
                <a:solidFill>
                  <a:srgbClr val="2F2F2F"/>
                </a:solidFill>
                <a:latin typeface="Gill Sans"/>
                <a:ea typeface="Gill Sans"/>
                <a:cs typeface="Gill Sans"/>
                <a:sym typeface="Gill Sans"/>
              </a:defRPr>
            </a:lvl1pPr>
            <a:lvl2pPr marL="914400" marR="0" lvl="1" indent="-393700" algn="l" rtl="0">
              <a:lnSpc>
                <a:spcPct val="100000"/>
              </a:lnSpc>
              <a:spcBef>
                <a:spcPts val="500"/>
              </a:spcBef>
              <a:spcAft>
                <a:spcPts val="0"/>
              </a:spcAft>
              <a:buClr>
                <a:srgbClr val="168FDF"/>
              </a:buClr>
              <a:buSzPts val="2600"/>
              <a:buFont typeface="Helvetica Neue"/>
              <a:buChar char="›"/>
              <a:defRPr sz="2600" b="0" i="0" u="none" strike="noStrike" cap="none">
                <a:solidFill>
                  <a:srgbClr val="2F2F2F"/>
                </a:solidFill>
                <a:latin typeface="Gill Sans"/>
                <a:ea typeface="Gill Sans"/>
                <a:cs typeface="Gill Sans"/>
                <a:sym typeface="Gill Sans"/>
              </a:defRPr>
            </a:lvl2pPr>
            <a:lvl3pPr marL="1371600" marR="0" lvl="2" indent="-381000" algn="l" rtl="0">
              <a:lnSpc>
                <a:spcPct val="100000"/>
              </a:lnSpc>
              <a:spcBef>
                <a:spcPts val="500"/>
              </a:spcBef>
              <a:spcAft>
                <a:spcPts val="0"/>
              </a:spcAft>
              <a:buClr>
                <a:srgbClr val="168FDF"/>
              </a:buClr>
              <a:buSzPts val="2400"/>
              <a:buFont typeface="Helvetica Neue"/>
              <a:buChar char="›"/>
              <a:defRPr sz="2400" b="0" i="0" u="none" strike="noStrike" cap="none">
                <a:solidFill>
                  <a:srgbClr val="2F2F2F"/>
                </a:solidFill>
                <a:latin typeface="Gill Sans"/>
                <a:ea typeface="Gill Sans"/>
                <a:cs typeface="Gill Sans"/>
                <a:sym typeface="Gill Sans"/>
              </a:defRPr>
            </a:lvl3pPr>
            <a:lvl4pPr marL="1828800" marR="0" lvl="3" indent="-368300" algn="l" rtl="0">
              <a:lnSpc>
                <a:spcPct val="100000"/>
              </a:lnSpc>
              <a:spcBef>
                <a:spcPts val="500"/>
              </a:spcBef>
              <a:spcAft>
                <a:spcPts val="0"/>
              </a:spcAft>
              <a:buClr>
                <a:srgbClr val="168FDF"/>
              </a:buClr>
              <a:buSzPts val="2200"/>
              <a:buFont typeface="Helvetica Neue"/>
              <a:buChar char="›"/>
              <a:defRPr sz="2200" b="0" i="0" u="none" strike="noStrike" cap="none">
                <a:solidFill>
                  <a:srgbClr val="2F2F2F"/>
                </a:solidFill>
                <a:latin typeface="Gill Sans"/>
                <a:ea typeface="Gill Sans"/>
                <a:cs typeface="Gill Sans"/>
                <a:sym typeface="Gill Sans"/>
              </a:defRPr>
            </a:lvl4pPr>
            <a:lvl5pPr marL="2286000" marR="0" lvl="4" indent="-355600" algn="l" rtl="0">
              <a:lnSpc>
                <a:spcPct val="100000"/>
              </a:lnSpc>
              <a:spcBef>
                <a:spcPts val="500"/>
              </a:spcBef>
              <a:spcAft>
                <a:spcPts val="0"/>
              </a:spcAft>
              <a:buClr>
                <a:srgbClr val="168FDF"/>
              </a:buClr>
              <a:buSzPts val="2000"/>
              <a:buFont typeface="Helvetica Neue"/>
              <a:buChar char="›"/>
              <a:defRPr sz="2000" b="0" i="0" u="none" strike="noStrike" cap="none">
                <a:solidFill>
                  <a:srgbClr val="2F2F2F"/>
                </a:solidFill>
                <a:latin typeface="Gill Sans"/>
                <a:ea typeface="Gill Sans"/>
                <a:cs typeface="Gill Sans"/>
                <a:sym typeface="Gill Sans"/>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9pPr>
          </a:lstStyle>
          <a:p>
            <a:endParaRPr/>
          </a:p>
        </p:txBody>
      </p:sp>
      <p:sp>
        <p:nvSpPr>
          <p:cNvPr id="619" name="Google Shape;619;p97"/>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lstStyle>
            <a:lvl1pPr marR="0" lvl="0" algn="r" rtl="0">
              <a:spcBef>
                <a:spcPts val="0"/>
              </a:spcBef>
              <a:spcAft>
                <a:spcPts val="0"/>
              </a:spcAft>
              <a:buSzPts val="1400"/>
              <a:buNone/>
              <a:defRPr sz="1100" b="0" i="0" u="none" strike="noStrike" cap="none">
                <a:solidFill>
                  <a:srgbClr val="2F2F2F"/>
                </a:solidFill>
                <a:latin typeface="Gill Sans"/>
                <a:ea typeface="Gill Sans"/>
                <a:cs typeface="Gill Sans"/>
                <a:sym typeface="Gill Sans"/>
              </a:defRPr>
            </a:lvl1pPr>
            <a:lvl2pPr marR="0" lvl="1"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2pPr>
            <a:lvl3pPr marR="0" lvl="2"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3pPr>
            <a:lvl4pPr marR="0" lvl="3"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4pPr>
            <a:lvl5pPr marR="0" lvl="4"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5pPr>
            <a:lvl6pPr marR="0" lvl="5"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6pPr>
            <a:lvl7pPr marR="0" lvl="6"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7pPr>
            <a:lvl8pPr marR="0" lvl="7"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8pPr>
            <a:lvl9pPr marR="0" lvl="8"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9pPr>
          </a:lstStyle>
          <a:p>
            <a:endParaRPr/>
          </a:p>
        </p:txBody>
      </p:sp>
      <p:sp>
        <p:nvSpPr>
          <p:cNvPr id="620" name="Google Shape;620;p97"/>
          <p:cNvSpPr txBox="1">
            <a:spLocks noGrp="1"/>
          </p:cNvSpPr>
          <p:nvPr>
            <p:ph type="ftr" idx="11"/>
          </p:nvPr>
        </p:nvSpPr>
        <p:spPr>
          <a:xfrm>
            <a:off x="607382" y="6583680"/>
            <a:ext cx="4551900" cy="274200"/>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100" b="0" i="0" u="none" strike="noStrike" cap="none">
                <a:solidFill>
                  <a:srgbClr val="2F2F2F"/>
                </a:solidFill>
                <a:latin typeface="Gill Sans"/>
                <a:ea typeface="Gill Sans"/>
                <a:cs typeface="Gill Sans"/>
                <a:sym typeface="Gill Sans"/>
              </a:defRPr>
            </a:lvl1pPr>
            <a:lvl2pPr marR="0" lvl="1"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2pPr>
            <a:lvl3pPr marR="0" lvl="2"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3pPr>
            <a:lvl4pPr marR="0" lvl="3"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4pPr>
            <a:lvl5pPr marR="0" lvl="4"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5pPr>
            <a:lvl6pPr marR="0" lvl="5"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6pPr>
            <a:lvl7pPr marR="0" lvl="6"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7pPr>
            <a:lvl8pPr marR="0" lvl="7"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8pPr>
            <a:lvl9pPr marR="0" lvl="8"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9pPr>
          </a:lstStyle>
          <a:p>
            <a:endParaRPr/>
          </a:p>
        </p:txBody>
      </p:sp>
      <p:sp>
        <p:nvSpPr>
          <p:cNvPr id="621" name="Google Shape;621;p97"/>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100" b="0" i="0" u="none" strike="noStrike" cap="none">
                <a:solidFill>
                  <a:srgbClr val="2F2F2F"/>
                </a:solidFill>
                <a:latin typeface="Gill Sans"/>
                <a:ea typeface="Gill Sans"/>
                <a:cs typeface="Gill Sans"/>
                <a:sym typeface="Gill Sans"/>
              </a:defRPr>
            </a:lvl1pPr>
            <a:lvl2pPr marL="0" marR="0" lvl="1" indent="0" algn="r" rtl="0">
              <a:spcBef>
                <a:spcPts val="0"/>
              </a:spcBef>
              <a:buNone/>
              <a:defRPr sz="1100" b="0" i="0" u="none" strike="noStrike" cap="none">
                <a:solidFill>
                  <a:srgbClr val="2F2F2F"/>
                </a:solidFill>
                <a:latin typeface="Gill Sans"/>
                <a:ea typeface="Gill Sans"/>
                <a:cs typeface="Gill Sans"/>
                <a:sym typeface="Gill Sans"/>
              </a:defRPr>
            </a:lvl2pPr>
            <a:lvl3pPr marL="0" marR="0" lvl="2" indent="0" algn="r" rtl="0">
              <a:spcBef>
                <a:spcPts val="0"/>
              </a:spcBef>
              <a:buNone/>
              <a:defRPr sz="1100" b="0" i="0" u="none" strike="noStrike" cap="none">
                <a:solidFill>
                  <a:srgbClr val="2F2F2F"/>
                </a:solidFill>
                <a:latin typeface="Gill Sans"/>
                <a:ea typeface="Gill Sans"/>
                <a:cs typeface="Gill Sans"/>
                <a:sym typeface="Gill Sans"/>
              </a:defRPr>
            </a:lvl3pPr>
            <a:lvl4pPr marL="0" marR="0" lvl="3" indent="0" algn="r" rtl="0">
              <a:spcBef>
                <a:spcPts val="0"/>
              </a:spcBef>
              <a:buNone/>
              <a:defRPr sz="1100" b="0" i="0" u="none" strike="noStrike" cap="none">
                <a:solidFill>
                  <a:srgbClr val="2F2F2F"/>
                </a:solidFill>
                <a:latin typeface="Gill Sans"/>
                <a:ea typeface="Gill Sans"/>
                <a:cs typeface="Gill Sans"/>
                <a:sym typeface="Gill Sans"/>
              </a:defRPr>
            </a:lvl4pPr>
            <a:lvl5pPr marL="0" marR="0" lvl="4" indent="0" algn="r" rtl="0">
              <a:spcBef>
                <a:spcPts val="0"/>
              </a:spcBef>
              <a:buNone/>
              <a:defRPr sz="1100" b="0" i="0" u="none" strike="noStrike" cap="none">
                <a:solidFill>
                  <a:srgbClr val="2F2F2F"/>
                </a:solidFill>
                <a:latin typeface="Gill Sans"/>
                <a:ea typeface="Gill Sans"/>
                <a:cs typeface="Gill Sans"/>
                <a:sym typeface="Gill Sans"/>
              </a:defRPr>
            </a:lvl5pPr>
            <a:lvl6pPr marL="0" marR="0" lvl="5" indent="0" algn="r" rtl="0">
              <a:spcBef>
                <a:spcPts val="0"/>
              </a:spcBef>
              <a:buNone/>
              <a:defRPr sz="1100" b="0" i="0" u="none" strike="noStrike" cap="none">
                <a:solidFill>
                  <a:srgbClr val="2F2F2F"/>
                </a:solidFill>
                <a:latin typeface="Gill Sans"/>
                <a:ea typeface="Gill Sans"/>
                <a:cs typeface="Gill Sans"/>
                <a:sym typeface="Gill Sans"/>
              </a:defRPr>
            </a:lvl6pPr>
            <a:lvl7pPr marL="0" marR="0" lvl="6" indent="0" algn="r" rtl="0">
              <a:spcBef>
                <a:spcPts val="0"/>
              </a:spcBef>
              <a:buNone/>
              <a:defRPr sz="1100" b="0" i="0" u="none" strike="noStrike" cap="none">
                <a:solidFill>
                  <a:srgbClr val="2F2F2F"/>
                </a:solidFill>
                <a:latin typeface="Gill Sans"/>
                <a:ea typeface="Gill Sans"/>
                <a:cs typeface="Gill Sans"/>
                <a:sym typeface="Gill Sans"/>
              </a:defRPr>
            </a:lvl7pPr>
            <a:lvl8pPr marL="0" marR="0" lvl="7" indent="0" algn="r" rtl="0">
              <a:spcBef>
                <a:spcPts val="0"/>
              </a:spcBef>
              <a:buNone/>
              <a:defRPr sz="1100" b="0" i="0" u="none" strike="noStrike" cap="none">
                <a:solidFill>
                  <a:srgbClr val="2F2F2F"/>
                </a:solidFill>
                <a:latin typeface="Gill Sans"/>
                <a:ea typeface="Gill Sans"/>
                <a:cs typeface="Gill Sans"/>
                <a:sym typeface="Gill Sans"/>
              </a:defRPr>
            </a:lvl8pPr>
            <a:lvl9pPr marL="0" marR="0" lvl="8" indent="0" algn="r" rtl="0">
              <a:spcBef>
                <a:spcPts val="0"/>
              </a:spcBef>
              <a:buNone/>
              <a:defRPr sz="1100"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285284341"/>
      </p:ext>
    </p:extLst>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Lst>
  <p:transition>
    <p:fade thruBlk="1"/>
  </p:transition>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AF5AF0-1286-4A92-9264-2A374323584B}"/>
              </a:ext>
            </a:extLst>
          </p:cNvPr>
          <p:cNvSpPr>
            <a:spLocks noGrp="1"/>
          </p:cNvSpPr>
          <p:nvPr>
            <p:ph type="ctrTitle"/>
          </p:nvPr>
        </p:nvSpPr>
        <p:spPr/>
        <p:txBody>
          <a:bodyPr/>
          <a:lstStyle/>
          <a:p>
            <a:r>
              <a:rPr lang="en-US" dirty="0"/>
              <a:t>MAC Messaging Update</a:t>
            </a:r>
          </a:p>
        </p:txBody>
      </p:sp>
      <p:sp>
        <p:nvSpPr>
          <p:cNvPr id="3" name="Subtitle 2">
            <a:extLst>
              <a:ext uri="{FF2B5EF4-FFF2-40B4-BE49-F238E27FC236}">
                <a16:creationId xmlns:a16="http://schemas.microsoft.com/office/drawing/2014/main" id="{617EC8D1-8DE6-44D0-83E5-E90FC69923E9}"/>
              </a:ext>
            </a:extLst>
          </p:cNvPr>
          <p:cNvSpPr>
            <a:spLocks noGrp="1"/>
          </p:cNvSpPr>
          <p:nvPr>
            <p:ph type="subTitle" idx="1"/>
          </p:nvPr>
        </p:nvSpPr>
        <p:spPr/>
        <p:txBody>
          <a:bodyPr/>
          <a:lstStyle/>
          <a:p>
            <a:r>
              <a:rPr lang="en-US" dirty="0"/>
              <a:t>May 2021</a:t>
            </a:r>
          </a:p>
        </p:txBody>
      </p:sp>
    </p:spTree>
    <p:extLst>
      <p:ext uri="{BB962C8B-B14F-4D97-AF65-F5344CB8AC3E}">
        <p14:creationId xmlns:p14="http://schemas.microsoft.com/office/powerpoint/2010/main" val="2127386213"/>
      </p:ext>
    </p:extLst>
  </p:cSld>
  <p:clrMapOvr>
    <a:masterClrMapping/>
  </p:clrMapOvr>
  <p:transition>
    <p:fade thruBlk="1"/>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44348F-E6E7-4BD8-A482-F91D83E32F40}"/>
              </a:ext>
            </a:extLst>
          </p:cNvPr>
          <p:cNvSpPr>
            <a:spLocks noGrp="1"/>
          </p:cNvSpPr>
          <p:nvPr>
            <p:ph type="title"/>
          </p:nvPr>
        </p:nvSpPr>
        <p:spPr/>
        <p:txBody>
          <a:bodyPr/>
          <a:lstStyle/>
          <a:p>
            <a:r>
              <a:rPr lang="en-US" dirty="0"/>
              <a:t>EUAG Help Needed</a:t>
            </a:r>
          </a:p>
        </p:txBody>
      </p:sp>
      <p:sp>
        <p:nvSpPr>
          <p:cNvPr id="3" name="Text Placeholder 2">
            <a:extLst>
              <a:ext uri="{FF2B5EF4-FFF2-40B4-BE49-F238E27FC236}">
                <a16:creationId xmlns:a16="http://schemas.microsoft.com/office/drawing/2014/main" id="{953E5114-E17B-4ABB-AE01-1B0A24307299}"/>
              </a:ext>
            </a:extLst>
          </p:cNvPr>
          <p:cNvSpPr>
            <a:spLocks noGrp="1"/>
          </p:cNvSpPr>
          <p:nvPr>
            <p:ph type="body" idx="1"/>
          </p:nvPr>
        </p:nvSpPr>
        <p:spPr/>
        <p:txBody>
          <a:bodyPr/>
          <a:lstStyle/>
          <a:p>
            <a:r>
              <a:rPr lang="en-US" sz="2400" dirty="0"/>
              <a:t>Proof point examples to support narrative</a:t>
            </a:r>
          </a:p>
          <a:p>
            <a:pPr lvl="1"/>
            <a:r>
              <a:rPr lang="en-US" sz="2400" dirty="0"/>
              <a:t>Network operator, cloud service provider and/or enterprise trials or deployments where open source innovations were leveraged to speed TTM, reduce spends and/or introduce new innovation capabilities</a:t>
            </a:r>
          </a:p>
          <a:p>
            <a:pPr lvl="1"/>
            <a:r>
              <a:rPr lang="en-US" sz="2400" dirty="0"/>
              <a:t>We would ideally like to name the operator, service provider or enterprise, but we can generalize if needed (i.e. ‘a Tier 1 operator in North America’ did </a:t>
            </a:r>
            <a:r>
              <a:rPr lang="en-US" sz="2400" dirty="0" err="1"/>
              <a:t>xyz</a:t>
            </a:r>
            <a:r>
              <a:rPr lang="en-US" sz="2400" dirty="0"/>
              <a:t>)</a:t>
            </a:r>
          </a:p>
          <a:p>
            <a:pPr lvl="1"/>
            <a:r>
              <a:rPr lang="en-US" sz="2400" dirty="0"/>
              <a:t>Proof point template on slide 12</a:t>
            </a:r>
          </a:p>
          <a:p>
            <a:r>
              <a:rPr lang="en-US" sz="2400" dirty="0"/>
              <a:t>Input on industries and use cases we should reference in Cutting Edge message pillar</a:t>
            </a:r>
          </a:p>
          <a:p>
            <a:r>
              <a:rPr lang="en-US" sz="2400" dirty="0"/>
              <a:t>Input on persona prioritization: software developer, P&amp;L Owner, operations manager</a:t>
            </a:r>
          </a:p>
        </p:txBody>
      </p:sp>
    </p:spTree>
    <p:extLst>
      <p:ext uri="{BB962C8B-B14F-4D97-AF65-F5344CB8AC3E}">
        <p14:creationId xmlns:p14="http://schemas.microsoft.com/office/powerpoint/2010/main" val="4244993458"/>
      </p:ext>
    </p:extLst>
  </p:cSld>
  <p:clrMapOvr>
    <a:masterClrMapping/>
  </p:clrMapOvr>
  <p:transition>
    <p:fade thruBlk="1"/>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4DF70C-4A9B-408D-AFB4-C19BF626C0B6}"/>
              </a:ext>
            </a:extLst>
          </p:cNvPr>
          <p:cNvSpPr>
            <a:spLocks noGrp="1"/>
          </p:cNvSpPr>
          <p:nvPr>
            <p:ph type="title"/>
          </p:nvPr>
        </p:nvSpPr>
        <p:spPr/>
        <p:txBody>
          <a:bodyPr/>
          <a:lstStyle/>
          <a:p>
            <a:r>
              <a:rPr lang="en-US" dirty="0"/>
              <a:t>Next Steps</a:t>
            </a:r>
          </a:p>
        </p:txBody>
      </p:sp>
      <p:sp>
        <p:nvSpPr>
          <p:cNvPr id="3" name="Text Placeholder 2">
            <a:extLst>
              <a:ext uri="{FF2B5EF4-FFF2-40B4-BE49-F238E27FC236}">
                <a16:creationId xmlns:a16="http://schemas.microsoft.com/office/drawing/2014/main" id="{FE6CA903-52D6-47C1-AB82-B4D98A624249}"/>
              </a:ext>
            </a:extLst>
          </p:cNvPr>
          <p:cNvSpPr>
            <a:spLocks noGrp="1"/>
          </p:cNvSpPr>
          <p:nvPr>
            <p:ph type="body" idx="1"/>
          </p:nvPr>
        </p:nvSpPr>
        <p:spPr/>
        <p:txBody>
          <a:bodyPr/>
          <a:lstStyle/>
          <a:p>
            <a:r>
              <a:rPr lang="en-US" dirty="0"/>
              <a:t>Gather 3-5 top proof points to support narrative</a:t>
            </a:r>
          </a:p>
          <a:p>
            <a:r>
              <a:rPr lang="en-US" dirty="0"/>
              <a:t>Gather examples of what LFN projects are doing to drive toward more secure networking, and integrate security messages into the narrative</a:t>
            </a:r>
          </a:p>
          <a:p>
            <a:r>
              <a:rPr lang="en-US" dirty="0"/>
              <a:t>Review and ratify narrative at July Board meeting</a:t>
            </a:r>
          </a:p>
        </p:txBody>
      </p:sp>
    </p:spTree>
    <p:extLst>
      <p:ext uri="{BB962C8B-B14F-4D97-AF65-F5344CB8AC3E}">
        <p14:creationId xmlns:p14="http://schemas.microsoft.com/office/powerpoint/2010/main" val="3330066145"/>
      </p:ext>
    </p:extLst>
  </p:cSld>
  <p:clrMapOvr>
    <a:masterClrMapping/>
  </p:clrMapOvr>
  <p:transition>
    <p:fade thruBlk="1"/>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B03F32-5CEC-4401-AF74-E17C3D0DE973}"/>
              </a:ext>
            </a:extLst>
          </p:cNvPr>
          <p:cNvSpPr>
            <a:spLocks noGrp="1"/>
          </p:cNvSpPr>
          <p:nvPr>
            <p:ph type="title"/>
          </p:nvPr>
        </p:nvSpPr>
        <p:spPr/>
        <p:txBody>
          <a:bodyPr/>
          <a:lstStyle/>
          <a:p>
            <a:r>
              <a:rPr lang="en-US" dirty="0"/>
              <a:t>Proof Point Template</a:t>
            </a:r>
          </a:p>
        </p:txBody>
      </p:sp>
      <p:sp>
        <p:nvSpPr>
          <p:cNvPr id="3" name="Text Placeholder 2">
            <a:extLst>
              <a:ext uri="{FF2B5EF4-FFF2-40B4-BE49-F238E27FC236}">
                <a16:creationId xmlns:a16="http://schemas.microsoft.com/office/drawing/2014/main" id="{76638808-2AA1-4EE8-896C-85D9057F09B0}"/>
              </a:ext>
            </a:extLst>
          </p:cNvPr>
          <p:cNvSpPr>
            <a:spLocks noGrp="1"/>
          </p:cNvSpPr>
          <p:nvPr>
            <p:ph type="body" idx="1"/>
          </p:nvPr>
        </p:nvSpPr>
        <p:spPr>
          <a:xfrm>
            <a:off x="1954530" y="1150620"/>
            <a:ext cx="9612630" cy="5351462"/>
          </a:xfrm>
        </p:spPr>
        <p:txBody>
          <a:bodyPr/>
          <a:lstStyle/>
          <a:p>
            <a:pPr marL="50800" indent="0">
              <a:buNone/>
            </a:pPr>
            <a:r>
              <a:rPr lang="en-US" sz="1400" dirty="0"/>
              <a:t>&lt;what your company was trying to accomplish with X effort&gt;</a:t>
            </a:r>
          </a:p>
          <a:p>
            <a:pPr marL="50800" indent="0">
              <a:buNone/>
            </a:pPr>
            <a:endParaRPr lang="en-US" sz="1400" dirty="0"/>
          </a:p>
          <a:p>
            <a:pPr marL="50800" indent="0">
              <a:buNone/>
            </a:pPr>
            <a:endParaRPr lang="en-US" sz="1400" dirty="0"/>
          </a:p>
          <a:p>
            <a:pPr marL="50800" indent="0">
              <a:buNone/>
            </a:pPr>
            <a:r>
              <a:rPr lang="en-US" sz="1400" dirty="0"/>
              <a:t>&lt;key challenge or pain point your company faced to achieve X effort&gt;</a:t>
            </a:r>
          </a:p>
          <a:p>
            <a:pPr marL="50800" indent="0">
              <a:buNone/>
            </a:pPr>
            <a:endParaRPr lang="en-US" sz="1400" dirty="0"/>
          </a:p>
          <a:p>
            <a:pPr marL="50800" indent="0">
              <a:buNone/>
            </a:pPr>
            <a:endParaRPr lang="en-US" sz="1400" dirty="0"/>
          </a:p>
          <a:p>
            <a:pPr marL="50800" indent="0">
              <a:buNone/>
            </a:pPr>
            <a:r>
              <a:rPr lang="en-US" sz="1400" dirty="0"/>
              <a:t>&lt;how your company used or leveraged work from LFN project(s) to address your challenge/pain point and achieve X effort&gt;</a:t>
            </a:r>
          </a:p>
          <a:p>
            <a:pPr marL="50800" indent="0">
              <a:buNone/>
            </a:pPr>
            <a:endParaRPr lang="en-US" sz="1400" dirty="0"/>
          </a:p>
          <a:p>
            <a:pPr marL="50800" indent="0">
              <a:buNone/>
            </a:pPr>
            <a:endParaRPr lang="en-US" sz="1400" dirty="0"/>
          </a:p>
          <a:p>
            <a:pPr marL="50800" indent="0">
              <a:buNone/>
            </a:pPr>
            <a:r>
              <a:rPr lang="en-US" sz="1400" dirty="0"/>
              <a:t>&lt;why your company chose to use LFN project innovations / unique value that LFN project(s) provided versus other solutions or approaches your company could have utilized&gt;</a:t>
            </a:r>
          </a:p>
          <a:p>
            <a:pPr marL="50800" indent="0">
              <a:buNone/>
            </a:pPr>
            <a:endParaRPr lang="en-US" sz="1400" dirty="0"/>
          </a:p>
        </p:txBody>
      </p:sp>
      <p:sp>
        <p:nvSpPr>
          <p:cNvPr id="4" name="Rectangle 3">
            <a:extLst>
              <a:ext uri="{FF2B5EF4-FFF2-40B4-BE49-F238E27FC236}">
                <a16:creationId xmlns:a16="http://schemas.microsoft.com/office/drawing/2014/main" id="{B6B4B4E6-C4F4-4E92-A232-78F0EA3CF7CB}"/>
              </a:ext>
            </a:extLst>
          </p:cNvPr>
          <p:cNvSpPr/>
          <p:nvPr/>
        </p:nvSpPr>
        <p:spPr>
          <a:xfrm>
            <a:off x="495525" y="1321581"/>
            <a:ext cx="1276800" cy="3149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Setup</a:t>
            </a:r>
          </a:p>
        </p:txBody>
      </p:sp>
      <p:sp>
        <p:nvSpPr>
          <p:cNvPr id="5" name="Rectangle 4">
            <a:extLst>
              <a:ext uri="{FF2B5EF4-FFF2-40B4-BE49-F238E27FC236}">
                <a16:creationId xmlns:a16="http://schemas.microsoft.com/office/drawing/2014/main" id="{A84B4AC9-D00F-4F33-BA09-016DCF2EE419}"/>
              </a:ext>
            </a:extLst>
          </p:cNvPr>
          <p:cNvSpPr/>
          <p:nvPr/>
        </p:nvSpPr>
        <p:spPr>
          <a:xfrm>
            <a:off x="495525" y="2334683"/>
            <a:ext cx="1276800" cy="3149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Challenge</a:t>
            </a:r>
          </a:p>
        </p:txBody>
      </p:sp>
      <p:sp>
        <p:nvSpPr>
          <p:cNvPr id="6" name="Rectangle 5">
            <a:extLst>
              <a:ext uri="{FF2B5EF4-FFF2-40B4-BE49-F238E27FC236}">
                <a16:creationId xmlns:a16="http://schemas.microsoft.com/office/drawing/2014/main" id="{3A72A3FE-3894-4A0F-84FD-95ED59F1F659}"/>
              </a:ext>
            </a:extLst>
          </p:cNvPr>
          <p:cNvSpPr/>
          <p:nvPr/>
        </p:nvSpPr>
        <p:spPr>
          <a:xfrm>
            <a:off x="495525" y="3350417"/>
            <a:ext cx="1276800" cy="3149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Solution</a:t>
            </a:r>
          </a:p>
        </p:txBody>
      </p:sp>
      <p:sp>
        <p:nvSpPr>
          <p:cNvPr id="7" name="Rectangle 6">
            <a:extLst>
              <a:ext uri="{FF2B5EF4-FFF2-40B4-BE49-F238E27FC236}">
                <a16:creationId xmlns:a16="http://schemas.microsoft.com/office/drawing/2014/main" id="{0F35EAB5-CFF1-48E2-B9F0-1072F5725B35}"/>
              </a:ext>
            </a:extLst>
          </p:cNvPr>
          <p:cNvSpPr/>
          <p:nvPr/>
        </p:nvSpPr>
        <p:spPr>
          <a:xfrm>
            <a:off x="495525" y="4423272"/>
            <a:ext cx="1276800" cy="3149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LFN Value</a:t>
            </a:r>
          </a:p>
        </p:txBody>
      </p:sp>
    </p:spTree>
    <p:extLst>
      <p:ext uri="{BB962C8B-B14F-4D97-AF65-F5344CB8AC3E}">
        <p14:creationId xmlns:p14="http://schemas.microsoft.com/office/powerpoint/2010/main" val="1912151742"/>
      </p:ext>
    </p:extLst>
  </p:cSld>
  <p:clrMapOvr>
    <a:masterClrMapping/>
  </p:clrMapOvr>
  <p:transition>
    <p:fade thruBlk="1"/>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F34250-3AAF-44FF-AD8C-32F19A3BBA1F}"/>
              </a:ext>
            </a:extLst>
          </p:cNvPr>
          <p:cNvSpPr>
            <a:spLocks noGrp="1"/>
          </p:cNvSpPr>
          <p:nvPr>
            <p:ph type="title"/>
          </p:nvPr>
        </p:nvSpPr>
        <p:spPr/>
        <p:txBody>
          <a:bodyPr/>
          <a:lstStyle/>
          <a:p>
            <a:r>
              <a:rPr lang="en-US" dirty="0"/>
              <a:t>Agenda</a:t>
            </a:r>
          </a:p>
        </p:txBody>
      </p:sp>
      <p:sp>
        <p:nvSpPr>
          <p:cNvPr id="3" name="Text Placeholder 2">
            <a:extLst>
              <a:ext uri="{FF2B5EF4-FFF2-40B4-BE49-F238E27FC236}">
                <a16:creationId xmlns:a16="http://schemas.microsoft.com/office/drawing/2014/main" id="{68EF9D0F-5A83-4433-B36B-1E8903F35A17}"/>
              </a:ext>
            </a:extLst>
          </p:cNvPr>
          <p:cNvSpPr>
            <a:spLocks noGrp="1"/>
          </p:cNvSpPr>
          <p:nvPr>
            <p:ph type="body" idx="1"/>
          </p:nvPr>
        </p:nvSpPr>
        <p:spPr/>
        <p:txBody>
          <a:bodyPr/>
          <a:lstStyle/>
          <a:p>
            <a:r>
              <a:rPr lang="en-US" dirty="0"/>
              <a:t>Background on LFN messaging updates</a:t>
            </a:r>
          </a:p>
          <a:p>
            <a:r>
              <a:rPr lang="en-US" dirty="0"/>
              <a:t>Preview of proposed messaging</a:t>
            </a:r>
          </a:p>
          <a:p>
            <a:r>
              <a:rPr lang="en-US" dirty="0"/>
              <a:t>Help needed</a:t>
            </a:r>
          </a:p>
          <a:p>
            <a:r>
              <a:rPr lang="en-US" dirty="0"/>
              <a:t>Next steps</a:t>
            </a:r>
          </a:p>
        </p:txBody>
      </p:sp>
    </p:spTree>
    <p:extLst>
      <p:ext uri="{BB962C8B-B14F-4D97-AF65-F5344CB8AC3E}">
        <p14:creationId xmlns:p14="http://schemas.microsoft.com/office/powerpoint/2010/main" val="1215526994"/>
      </p:ext>
    </p:extLst>
  </p:cSld>
  <p:clrMapOvr>
    <a:masterClrMapping/>
  </p:clrMapOvr>
  <p:transition>
    <p:fade thruBlk="1"/>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301501-BC5D-4D03-ACEF-54B48F960955}"/>
              </a:ext>
            </a:extLst>
          </p:cNvPr>
          <p:cNvSpPr>
            <a:spLocks noGrp="1"/>
          </p:cNvSpPr>
          <p:nvPr>
            <p:ph type="title"/>
          </p:nvPr>
        </p:nvSpPr>
        <p:spPr/>
        <p:txBody>
          <a:bodyPr/>
          <a:lstStyle/>
          <a:p>
            <a:r>
              <a:rPr lang="en-US" dirty="0"/>
              <a:t>LFN Messaging Overview</a:t>
            </a:r>
          </a:p>
        </p:txBody>
      </p:sp>
      <p:sp>
        <p:nvSpPr>
          <p:cNvPr id="3" name="Text Placeholder 2">
            <a:extLst>
              <a:ext uri="{FF2B5EF4-FFF2-40B4-BE49-F238E27FC236}">
                <a16:creationId xmlns:a16="http://schemas.microsoft.com/office/drawing/2014/main" id="{83CAA22A-D161-438F-A560-76136428C29F}"/>
              </a:ext>
            </a:extLst>
          </p:cNvPr>
          <p:cNvSpPr>
            <a:spLocks noGrp="1"/>
          </p:cNvSpPr>
          <p:nvPr>
            <p:ph type="body" idx="1"/>
          </p:nvPr>
        </p:nvSpPr>
        <p:spPr/>
        <p:txBody>
          <a:bodyPr/>
          <a:lstStyle/>
          <a:p>
            <a:r>
              <a:rPr lang="en-US" b="1" dirty="0"/>
              <a:t>What: </a:t>
            </a:r>
            <a:r>
              <a:rPr lang="en-US" dirty="0"/>
              <a:t>Update LFN messaging</a:t>
            </a:r>
          </a:p>
          <a:p>
            <a:r>
              <a:rPr lang="en-US" b="1" dirty="0"/>
              <a:t>When: </a:t>
            </a:r>
            <a:r>
              <a:rPr lang="en-US" dirty="0"/>
              <a:t>Propose recommendation to LFN Board in July. Implement messaging in LFN marketing activities starting in Fall 2021</a:t>
            </a:r>
          </a:p>
          <a:p>
            <a:r>
              <a:rPr lang="en-US" b="1" dirty="0"/>
              <a:t>Why: </a:t>
            </a:r>
            <a:r>
              <a:rPr lang="en-US" dirty="0"/>
              <a:t>Current messaging is outdated and needs to reflect new &amp; expanded LFN capabilities, projects, membership and proof points  </a:t>
            </a:r>
          </a:p>
          <a:p>
            <a:r>
              <a:rPr lang="en-US" b="1" dirty="0"/>
              <a:t>How: </a:t>
            </a:r>
            <a:r>
              <a:rPr lang="en-US" dirty="0"/>
              <a:t>Messaging working group formed within the MAC</a:t>
            </a:r>
          </a:p>
        </p:txBody>
      </p:sp>
    </p:spTree>
    <p:extLst>
      <p:ext uri="{BB962C8B-B14F-4D97-AF65-F5344CB8AC3E}">
        <p14:creationId xmlns:p14="http://schemas.microsoft.com/office/powerpoint/2010/main" val="3233779923"/>
      </p:ext>
    </p:extLst>
  </p:cSld>
  <p:clrMapOvr>
    <a:masterClrMapping/>
  </p:clrMapOvr>
  <p:transition>
    <p:fade thruBlk="1"/>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1FD8CC-E517-6D40-889D-B6B3EA993495}"/>
              </a:ext>
            </a:extLst>
          </p:cNvPr>
          <p:cNvSpPr>
            <a:spLocks noGrp="1"/>
          </p:cNvSpPr>
          <p:nvPr>
            <p:ph type="title"/>
          </p:nvPr>
        </p:nvSpPr>
        <p:spPr>
          <a:xfrm>
            <a:off x="714392" y="110379"/>
            <a:ext cx="10933800" cy="935700"/>
          </a:xfrm>
        </p:spPr>
        <p:txBody>
          <a:bodyPr/>
          <a:lstStyle/>
          <a:p>
            <a:r>
              <a:rPr lang="en-US" dirty="0"/>
              <a:t>LFN Messaging Framework</a:t>
            </a:r>
          </a:p>
        </p:txBody>
      </p:sp>
      <p:sp>
        <p:nvSpPr>
          <p:cNvPr id="7" name="Rectangle 6">
            <a:extLst>
              <a:ext uri="{FF2B5EF4-FFF2-40B4-BE49-F238E27FC236}">
                <a16:creationId xmlns:a16="http://schemas.microsoft.com/office/drawing/2014/main" id="{1BCE0BAD-8734-B946-B94D-D4CC6E1E7FF5}"/>
              </a:ext>
            </a:extLst>
          </p:cNvPr>
          <p:cNvSpPr/>
          <p:nvPr/>
        </p:nvSpPr>
        <p:spPr>
          <a:xfrm>
            <a:off x="1730659" y="1983028"/>
            <a:ext cx="7161881" cy="2506018"/>
          </a:xfrm>
          <a:prstGeom prst="rect">
            <a:avLst/>
          </a:prstGeom>
          <a:noFill/>
          <a:ln w="28575">
            <a:solidFill>
              <a:schemeClr val="bg2"/>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chemeClr val="bg2"/>
                </a:solidFill>
                <a:effectLst/>
                <a:uLnTx/>
                <a:uFillTx/>
                <a:latin typeface="Intel Clear" panose="020B0604020203020204" pitchFamily="34" charset="0"/>
                <a:ea typeface="Intel Clear" panose="020B0604020203020204" pitchFamily="34" charset="0"/>
                <a:cs typeface="Intel Clear" panose="020B0604020203020204" pitchFamily="34" charset="0"/>
              </a:rPr>
              <a:t>LFN Topline Narrative (x-Audience)</a:t>
            </a:r>
          </a:p>
        </p:txBody>
      </p:sp>
      <p:sp>
        <p:nvSpPr>
          <p:cNvPr id="9" name="Rectangle 8">
            <a:extLst>
              <a:ext uri="{FF2B5EF4-FFF2-40B4-BE49-F238E27FC236}">
                <a16:creationId xmlns:a16="http://schemas.microsoft.com/office/drawing/2014/main" id="{C09D827C-C62E-CF4F-A4D1-DBCC814334FA}"/>
              </a:ext>
            </a:extLst>
          </p:cNvPr>
          <p:cNvSpPr/>
          <p:nvPr/>
        </p:nvSpPr>
        <p:spPr>
          <a:xfrm>
            <a:off x="1730659" y="5095636"/>
            <a:ext cx="7161881" cy="966905"/>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73152"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chemeClr val="bg2"/>
                </a:solidFill>
                <a:effectLst/>
                <a:uLnTx/>
                <a:uFillTx/>
                <a:latin typeface="Intel Clear" panose="020B0604020203020204" pitchFamily="34" charset="0"/>
                <a:ea typeface="Intel Clear" panose="020B0604020203020204" pitchFamily="34" charset="0"/>
                <a:cs typeface="Intel Clear" panose="020B0604020203020204" pitchFamily="34" charset="0"/>
              </a:rPr>
              <a:t>Project-Specific Narratives and Proof Points</a:t>
            </a:r>
          </a:p>
        </p:txBody>
      </p:sp>
      <p:sp>
        <p:nvSpPr>
          <p:cNvPr id="10" name="Rectangle 9">
            <a:extLst>
              <a:ext uri="{FF2B5EF4-FFF2-40B4-BE49-F238E27FC236}">
                <a16:creationId xmlns:a16="http://schemas.microsoft.com/office/drawing/2014/main" id="{DC81318A-DE2C-BF46-A795-704839D95483}"/>
              </a:ext>
            </a:extLst>
          </p:cNvPr>
          <p:cNvSpPr/>
          <p:nvPr/>
        </p:nvSpPr>
        <p:spPr>
          <a:xfrm>
            <a:off x="2044368" y="5490093"/>
            <a:ext cx="834127" cy="492350"/>
          </a:xfrm>
          <a:prstGeom prst="rect">
            <a:avLst/>
          </a:prstGeom>
          <a:solidFill>
            <a:schemeClr val="bg2">
              <a:lumMod val="50000"/>
            </a:schemeClr>
          </a:solidFill>
          <a:ln>
            <a:noFill/>
          </a:ln>
        </p:spPr>
        <p:style>
          <a:lnRef idx="1">
            <a:schemeClr val="accent5"/>
          </a:lnRef>
          <a:fillRef idx="3">
            <a:schemeClr val="accent5"/>
          </a:fillRef>
          <a:effectRef idx="2">
            <a:schemeClr val="accent5"/>
          </a:effectRef>
          <a:fontRef idx="minor">
            <a:schemeClr val="lt1"/>
          </a:fontRef>
        </p:style>
        <p:txBody>
          <a:bodyPr wrap="square" lIns="45720" tIns="18288" rIns="45720" bIns="18288"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err="1">
                <a:ln>
                  <a:noFill/>
                </a:ln>
                <a:solidFill>
                  <a:srgbClr val="FFFFFF"/>
                </a:solidFill>
                <a:effectLst/>
                <a:uLnTx/>
                <a:uFillTx/>
                <a:latin typeface="Intel Clear" panose="020B0604020203020204" pitchFamily="34" charset="0"/>
                <a:ea typeface="Intel Clear" panose="020B0604020203020204" pitchFamily="34" charset="0"/>
                <a:cs typeface="Intel Clear" panose="020B0604020203020204" pitchFamily="34" charset="0"/>
              </a:rPr>
              <a:t>Anuket</a:t>
            </a:r>
            <a:endParaRPr kumimoji="0" lang="en-US" sz="1200" b="0" i="0" u="none" strike="noStrike" kern="1200" cap="none" spc="0" normalizeH="0" baseline="0" noProof="0" dirty="0">
              <a:ln>
                <a:noFill/>
              </a:ln>
              <a:solidFill>
                <a:srgbClr val="FFFFFF"/>
              </a:solidFill>
              <a:effectLst/>
              <a:uLnTx/>
              <a:uFillTx/>
              <a:latin typeface="Intel Clear" panose="020B0604020203020204" pitchFamily="34" charset="0"/>
              <a:ea typeface="Intel Clear" panose="020B0604020203020204" pitchFamily="34" charset="0"/>
              <a:cs typeface="Intel Clear" panose="020B0604020203020204" pitchFamily="34" charset="0"/>
            </a:endParaRPr>
          </a:p>
        </p:txBody>
      </p:sp>
      <p:sp>
        <p:nvSpPr>
          <p:cNvPr id="11" name="Rectangle 10">
            <a:extLst>
              <a:ext uri="{FF2B5EF4-FFF2-40B4-BE49-F238E27FC236}">
                <a16:creationId xmlns:a16="http://schemas.microsoft.com/office/drawing/2014/main" id="{AF2BB6CA-FB94-564C-8566-38A82F9758A0}"/>
              </a:ext>
            </a:extLst>
          </p:cNvPr>
          <p:cNvSpPr/>
          <p:nvPr/>
        </p:nvSpPr>
        <p:spPr>
          <a:xfrm>
            <a:off x="4453290" y="2846998"/>
            <a:ext cx="1820314" cy="467228"/>
          </a:xfrm>
          <a:prstGeom prst="rect">
            <a:avLst/>
          </a:prstGeom>
          <a:solidFill>
            <a:schemeClr val="bg2"/>
          </a:soli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latin typeface="Gill Sans"/>
                <a:ea typeface="Gill Sans"/>
                <a:cs typeface="Gill Sans"/>
                <a:sym typeface="Gill Sans"/>
              </a:rPr>
              <a:t>Pillar 2</a:t>
            </a:r>
          </a:p>
        </p:txBody>
      </p:sp>
      <p:sp>
        <p:nvSpPr>
          <p:cNvPr id="12" name="Rectangle 11">
            <a:extLst>
              <a:ext uri="{FF2B5EF4-FFF2-40B4-BE49-F238E27FC236}">
                <a16:creationId xmlns:a16="http://schemas.microsoft.com/office/drawing/2014/main" id="{8B05F6C8-D870-DD41-BFA1-DC7A30720C92}"/>
              </a:ext>
            </a:extLst>
          </p:cNvPr>
          <p:cNvSpPr/>
          <p:nvPr/>
        </p:nvSpPr>
        <p:spPr>
          <a:xfrm>
            <a:off x="7268329" y="2847570"/>
            <a:ext cx="1474422" cy="464956"/>
          </a:xfrm>
          <a:prstGeom prst="rect">
            <a:avLst/>
          </a:prstGeom>
          <a:solidFill>
            <a:schemeClr val="bg2"/>
          </a:soli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latin typeface="Gill Sans"/>
                <a:ea typeface="Gill Sans"/>
                <a:cs typeface="Gill Sans"/>
                <a:sym typeface="Gill Sans"/>
              </a:rPr>
              <a:t>Pillar 3</a:t>
            </a:r>
            <a:endParaRPr lang="en-US" sz="1400" dirty="0">
              <a:latin typeface="Gill Sans" panose="020B0502020104020203" pitchFamily="34" charset="-79"/>
              <a:ea typeface="Gill Sans"/>
              <a:cs typeface="Gill Sans" panose="020B0502020104020203" pitchFamily="34" charset="-79"/>
              <a:sym typeface="Gill Sans"/>
            </a:endParaRPr>
          </a:p>
        </p:txBody>
      </p:sp>
      <p:sp>
        <p:nvSpPr>
          <p:cNvPr id="13" name="Rectangle 12">
            <a:extLst>
              <a:ext uri="{FF2B5EF4-FFF2-40B4-BE49-F238E27FC236}">
                <a16:creationId xmlns:a16="http://schemas.microsoft.com/office/drawing/2014/main" id="{1EA7C8BC-7676-A742-8B54-1C5657955125}"/>
              </a:ext>
            </a:extLst>
          </p:cNvPr>
          <p:cNvSpPr/>
          <p:nvPr/>
        </p:nvSpPr>
        <p:spPr>
          <a:xfrm>
            <a:off x="1904882" y="2868246"/>
            <a:ext cx="1742776" cy="473731"/>
          </a:xfrm>
          <a:prstGeom prst="rect">
            <a:avLst/>
          </a:prstGeom>
          <a:solidFill>
            <a:schemeClr val="bg2"/>
          </a:soli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latin typeface="Gill Sans"/>
                <a:ea typeface="Gill Sans"/>
                <a:cs typeface="Gill Sans"/>
                <a:sym typeface="Gill Sans"/>
              </a:rPr>
              <a:t>Pillar 1</a:t>
            </a:r>
          </a:p>
        </p:txBody>
      </p:sp>
      <p:sp>
        <p:nvSpPr>
          <p:cNvPr id="14" name="Rectangle 13">
            <a:extLst>
              <a:ext uri="{FF2B5EF4-FFF2-40B4-BE49-F238E27FC236}">
                <a16:creationId xmlns:a16="http://schemas.microsoft.com/office/drawing/2014/main" id="{137B7598-D44E-C344-BE75-000EB3721B0C}"/>
              </a:ext>
            </a:extLst>
          </p:cNvPr>
          <p:cNvSpPr/>
          <p:nvPr/>
        </p:nvSpPr>
        <p:spPr>
          <a:xfrm>
            <a:off x="2952283" y="5490093"/>
            <a:ext cx="834127" cy="492350"/>
          </a:xfrm>
          <a:prstGeom prst="rect">
            <a:avLst/>
          </a:prstGeom>
          <a:solidFill>
            <a:schemeClr val="bg2">
              <a:lumMod val="50000"/>
            </a:schemeClr>
          </a:solidFill>
          <a:ln>
            <a:noFill/>
          </a:ln>
        </p:spPr>
        <p:style>
          <a:lnRef idx="1">
            <a:schemeClr val="accent5"/>
          </a:lnRef>
          <a:fillRef idx="3">
            <a:schemeClr val="accent5"/>
          </a:fillRef>
          <a:effectRef idx="2">
            <a:schemeClr val="accent5"/>
          </a:effectRef>
          <a:fontRef idx="minor">
            <a:schemeClr val="lt1"/>
          </a:fontRef>
        </p:style>
        <p:txBody>
          <a:bodyPr wrap="square" lIns="45720" tIns="18288" rIns="45720" bIns="18288"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Intel Clear" panose="020B0604020203020204" pitchFamily="34" charset="0"/>
                <a:ea typeface="Intel Clear" panose="020B0604020203020204" pitchFamily="34" charset="0"/>
                <a:cs typeface="Intel Clear" panose="020B0604020203020204" pitchFamily="34" charset="0"/>
              </a:rPr>
              <a:t>FD.io</a:t>
            </a:r>
          </a:p>
        </p:txBody>
      </p:sp>
      <p:sp>
        <p:nvSpPr>
          <p:cNvPr id="15" name="Rectangle 14">
            <a:extLst>
              <a:ext uri="{FF2B5EF4-FFF2-40B4-BE49-F238E27FC236}">
                <a16:creationId xmlns:a16="http://schemas.microsoft.com/office/drawing/2014/main" id="{F4420709-E9D0-6C4F-9DCC-A5EB5B268556}"/>
              </a:ext>
            </a:extLst>
          </p:cNvPr>
          <p:cNvSpPr/>
          <p:nvPr/>
        </p:nvSpPr>
        <p:spPr>
          <a:xfrm>
            <a:off x="3848768" y="5490093"/>
            <a:ext cx="834127" cy="492350"/>
          </a:xfrm>
          <a:prstGeom prst="rect">
            <a:avLst/>
          </a:prstGeom>
          <a:solidFill>
            <a:schemeClr val="bg2">
              <a:lumMod val="50000"/>
            </a:schemeClr>
          </a:solidFill>
          <a:ln>
            <a:noFill/>
          </a:ln>
        </p:spPr>
        <p:style>
          <a:lnRef idx="1">
            <a:schemeClr val="accent5"/>
          </a:lnRef>
          <a:fillRef idx="3">
            <a:schemeClr val="accent5"/>
          </a:fillRef>
          <a:effectRef idx="2">
            <a:schemeClr val="accent5"/>
          </a:effectRef>
          <a:fontRef idx="minor">
            <a:schemeClr val="lt1"/>
          </a:fontRef>
        </p:style>
        <p:txBody>
          <a:bodyPr wrap="square" lIns="45720" tIns="18288" rIns="45720" bIns="18288"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Intel Clear" panose="020B0604020203020204" pitchFamily="34" charset="0"/>
                <a:ea typeface="Intel Clear" panose="020B0604020203020204" pitchFamily="34" charset="0"/>
                <a:cs typeface="Intel Clear" panose="020B0604020203020204" pitchFamily="34" charset="0"/>
              </a:rPr>
              <a:t>ONAP</a:t>
            </a:r>
          </a:p>
        </p:txBody>
      </p:sp>
      <p:sp>
        <p:nvSpPr>
          <p:cNvPr id="16" name="Rectangle 15">
            <a:extLst>
              <a:ext uri="{FF2B5EF4-FFF2-40B4-BE49-F238E27FC236}">
                <a16:creationId xmlns:a16="http://schemas.microsoft.com/office/drawing/2014/main" id="{8C682EEA-4AE9-D142-B56E-8AF03EB15CA9}"/>
              </a:ext>
            </a:extLst>
          </p:cNvPr>
          <p:cNvSpPr/>
          <p:nvPr/>
        </p:nvSpPr>
        <p:spPr>
          <a:xfrm>
            <a:off x="4745253" y="5490093"/>
            <a:ext cx="834127" cy="492350"/>
          </a:xfrm>
          <a:prstGeom prst="rect">
            <a:avLst/>
          </a:prstGeom>
          <a:solidFill>
            <a:schemeClr val="bg2">
              <a:lumMod val="50000"/>
            </a:schemeClr>
          </a:solidFill>
          <a:ln>
            <a:noFill/>
          </a:ln>
        </p:spPr>
        <p:style>
          <a:lnRef idx="1">
            <a:schemeClr val="accent5"/>
          </a:lnRef>
          <a:fillRef idx="3">
            <a:schemeClr val="accent5"/>
          </a:fillRef>
          <a:effectRef idx="2">
            <a:schemeClr val="accent5"/>
          </a:effectRef>
          <a:fontRef idx="minor">
            <a:schemeClr val="lt1"/>
          </a:fontRef>
        </p:style>
        <p:txBody>
          <a:bodyPr wrap="square" lIns="45720" tIns="18288" rIns="45720" bIns="18288"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Intel Clear" panose="020B0604020203020204" pitchFamily="34" charset="0"/>
                <a:ea typeface="Intel Clear" panose="020B0604020203020204" pitchFamily="34" charset="0"/>
                <a:cs typeface="Intel Clear" panose="020B0604020203020204" pitchFamily="34" charset="0"/>
              </a:rPr>
              <a:t>Open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Intel Clear" panose="020B0604020203020204" pitchFamily="34" charset="0"/>
                <a:ea typeface="Intel Clear" panose="020B0604020203020204" pitchFamily="34" charset="0"/>
                <a:cs typeface="Intel Clear" panose="020B0604020203020204" pitchFamily="34" charset="0"/>
              </a:rPr>
              <a:t>Daylight</a:t>
            </a:r>
          </a:p>
        </p:txBody>
      </p:sp>
      <p:sp>
        <p:nvSpPr>
          <p:cNvPr id="17" name="Rectangle 16">
            <a:extLst>
              <a:ext uri="{FF2B5EF4-FFF2-40B4-BE49-F238E27FC236}">
                <a16:creationId xmlns:a16="http://schemas.microsoft.com/office/drawing/2014/main" id="{AD480E3C-40C6-1249-801C-43FD9386E1F8}"/>
              </a:ext>
            </a:extLst>
          </p:cNvPr>
          <p:cNvSpPr/>
          <p:nvPr/>
        </p:nvSpPr>
        <p:spPr>
          <a:xfrm>
            <a:off x="5641738" y="5490093"/>
            <a:ext cx="834127" cy="492350"/>
          </a:xfrm>
          <a:prstGeom prst="rect">
            <a:avLst/>
          </a:prstGeom>
          <a:solidFill>
            <a:schemeClr val="bg2">
              <a:lumMod val="50000"/>
            </a:schemeClr>
          </a:solidFill>
          <a:ln>
            <a:noFill/>
          </a:ln>
        </p:spPr>
        <p:style>
          <a:lnRef idx="1">
            <a:schemeClr val="accent5"/>
          </a:lnRef>
          <a:fillRef idx="3">
            <a:schemeClr val="accent5"/>
          </a:fillRef>
          <a:effectRef idx="2">
            <a:schemeClr val="accent5"/>
          </a:effectRef>
          <a:fontRef idx="minor">
            <a:schemeClr val="lt1"/>
          </a:fontRef>
        </p:style>
        <p:txBody>
          <a:bodyPr wrap="square" lIns="45720" tIns="18288" rIns="45720" bIns="18288"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Intel Clear" panose="020B0604020203020204" pitchFamily="34" charset="0"/>
                <a:ea typeface="Intel Clear" panose="020B0604020203020204" pitchFamily="34" charset="0"/>
                <a:cs typeface="Intel Clear" panose="020B0604020203020204" pitchFamily="34" charset="0"/>
              </a:rPr>
              <a:t>Tungsten Fabric</a:t>
            </a:r>
          </a:p>
        </p:txBody>
      </p:sp>
      <p:sp>
        <p:nvSpPr>
          <p:cNvPr id="18" name="Rectangle 17">
            <a:extLst>
              <a:ext uri="{FF2B5EF4-FFF2-40B4-BE49-F238E27FC236}">
                <a16:creationId xmlns:a16="http://schemas.microsoft.com/office/drawing/2014/main" id="{2A200BE2-2B05-2248-9EA7-04EAFCFD0AA5}"/>
              </a:ext>
            </a:extLst>
          </p:cNvPr>
          <p:cNvSpPr/>
          <p:nvPr/>
        </p:nvSpPr>
        <p:spPr>
          <a:xfrm>
            <a:off x="7412012" y="5490093"/>
            <a:ext cx="1115957" cy="492350"/>
          </a:xfrm>
          <a:prstGeom prst="rect">
            <a:avLst/>
          </a:prstGeom>
          <a:solidFill>
            <a:schemeClr val="bg2">
              <a:lumMod val="50000"/>
            </a:schemeClr>
          </a:solidFill>
          <a:ln>
            <a:noFill/>
          </a:ln>
        </p:spPr>
        <p:style>
          <a:lnRef idx="1">
            <a:schemeClr val="accent5"/>
          </a:lnRef>
          <a:fillRef idx="3">
            <a:schemeClr val="accent5"/>
          </a:fillRef>
          <a:effectRef idx="2">
            <a:schemeClr val="accent5"/>
          </a:effectRef>
          <a:fontRef idx="minor">
            <a:schemeClr val="lt1"/>
          </a:fontRef>
        </p:style>
        <p:txBody>
          <a:bodyPr wrap="square" lIns="45720" tIns="18288" rIns="45720" bIns="18288"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Intel Clear" panose="020B0604020203020204" pitchFamily="34" charset="0"/>
                <a:ea typeface="Intel Clear" panose="020B0604020203020204" pitchFamily="34" charset="0"/>
                <a:cs typeface="Intel Clear" panose="020B0604020203020204" pitchFamily="34" charset="0"/>
              </a:rPr>
              <a:t>5G Super Blueprint</a:t>
            </a:r>
          </a:p>
        </p:txBody>
      </p:sp>
      <p:sp>
        <p:nvSpPr>
          <p:cNvPr id="19" name="Rectangle 18">
            <a:extLst>
              <a:ext uri="{FF2B5EF4-FFF2-40B4-BE49-F238E27FC236}">
                <a16:creationId xmlns:a16="http://schemas.microsoft.com/office/drawing/2014/main" id="{6326B022-7CEF-2349-AF49-FCCB472D7BB9}"/>
              </a:ext>
            </a:extLst>
          </p:cNvPr>
          <p:cNvSpPr/>
          <p:nvPr/>
        </p:nvSpPr>
        <p:spPr>
          <a:xfrm>
            <a:off x="6526792" y="5490093"/>
            <a:ext cx="834127" cy="492350"/>
          </a:xfrm>
          <a:prstGeom prst="rect">
            <a:avLst/>
          </a:prstGeom>
          <a:solidFill>
            <a:schemeClr val="bg2">
              <a:lumMod val="50000"/>
            </a:schemeClr>
          </a:solidFill>
          <a:ln>
            <a:noFill/>
          </a:ln>
        </p:spPr>
        <p:style>
          <a:lnRef idx="1">
            <a:schemeClr val="accent5"/>
          </a:lnRef>
          <a:fillRef idx="3">
            <a:schemeClr val="accent5"/>
          </a:fillRef>
          <a:effectRef idx="2">
            <a:schemeClr val="accent5"/>
          </a:effectRef>
          <a:fontRef idx="minor">
            <a:schemeClr val="lt1"/>
          </a:fontRef>
        </p:style>
        <p:txBody>
          <a:bodyPr wrap="square" lIns="45720" tIns="18288" rIns="45720" bIns="18288"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err="1">
                <a:ln>
                  <a:noFill/>
                </a:ln>
                <a:solidFill>
                  <a:srgbClr val="FFFFFF"/>
                </a:solidFill>
                <a:effectLst/>
                <a:uLnTx/>
                <a:uFillTx/>
                <a:latin typeface="Intel Clear" panose="020B0604020203020204" pitchFamily="34" charset="0"/>
                <a:ea typeface="Intel Clear" panose="020B0604020203020204" pitchFamily="34" charset="0"/>
                <a:cs typeface="Intel Clear" panose="020B0604020203020204" pitchFamily="34" charset="0"/>
              </a:rPr>
              <a:t>XGVela</a:t>
            </a:r>
            <a:endParaRPr kumimoji="0" lang="en-US" sz="1200" b="0" i="0" u="none" strike="noStrike" kern="1200" cap="none" spc="0" normalizeH="0" baseline="0" noProof="0" dirty="0">
              <a:ln>
                <a:noFill/>
              </a:ln>
              <a:solidFill>
                <a:srgbClr val="FFFFFF"/>
              </a:solidFill>
              <a:effectLst/>
              <a:uLnTx/>
              <a:uFillTx/>
              <a:latin typeface="Intel Clear" panose="020B0604020203020204" pitchFamily="34" charset="0"/>
              <a:ea typeface="Intel Clear" panose="020B0604020203020204" pitchFamily="34" charset="0"/>
              <a:cs typeface="Intel Clear" panose="020B0604020203020204" pitchFamily="34" charset="0"/>
            </a:endParaRPr>
          </a:p>
        </p:txBody>
      </p:sp>
      <p:sp>
        <p:nvSpPr>
          <p:cNvPr id="21" name="Left Brace 20">
            <a:extLst>
              <a:ext uri="{FF2B5EF4-FFF2-40B4-BE49-F238E27FC236}">
                <a16:creationId xmlns:a16="http://schemas.microsoft.com/office/drawing/2014/main" id="{EE1B1163-5207-D746-A632-2BB3A384EE4A}"/>
              </a:ext>
            </a:extLst>
          </p:cNvPr>
          <p:cNvSpPr/>
          <p:nvPr/>
        </p:nvSpPr>
        <p:spPr>
          <a:xfrm>
            <a:off x="1269248" y="1962368"/>
            <a:ext cx="195206" cy="2526677"/>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3F3F3F"/>
              </a:solidFill>
              <a:effectLst/>
              <a:uLnTx/>
              <a:uFillTx/>
              <a:latin typeface="Arial"/>
              <a:ea typeface="+mn-ea"/>
              <a:cs typeface="+mn-cs"/>
            </a:endParaRPr>
          </a:p>
        </p:txBody>
      </p:sp>
      <p:sp>
        <p:nvSpPr>
          <p:cNvPr id="22" name="TextBox 21">
            <a:extLst>
              <a:ext uri="{FF2B5EF4-FFF2-40B4-BE49-F238E27FC236}">
                <a16:creationId xmlns:a16="http://schemas.microsoft.com/office/drawing/2014/main" id="{05929B37-D92E-694A-9614-C27C5A54E2FE}"/>
              </a:ext>
            </a:extLst>
          </p:cNvPr>
          <p:cNvSpPr txBox="1"/>
          <p:nvPr/>
        </p:nvSpPr>
        <p:spPr>
          <a:xfrm>
            <a:off x="506617" y="3002793"/>
            <a:ext cx="839695"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3F3F3F"/>
                </a:solidFill>
                <a:effectLst/>
                <a:uLnTx/>
                <a:uFillTx/>
                <a:latin typeface="Arial"/>
                <a:ea typeface="+mn-ea"/>
                <a:cs typeface="+mn-cs"/>
              </a:rPr>
              <a:t>Driven by LFN MAC</a:t>
            </a:r>
          </a:p>
        </p:txBody>
      </p:sp>
      <p:sp>
        <p:nvSpPr>
          <p:cNvPr id="23" name="TextBox 22">
            <a:extLst>
              <a:ext uri="{FF2B5EF4-FFF2-40B4-BE49-F238E27FC236}">
                <a16:creationId xmlns:a16="http://schemas.microsoft.com/office/drawing/2014/main" id="{2E48C44B-73DB-D449-81A6-141B25AA624E}"/>
              </a:ext>
            </a:extLst>
          </p:cNvPr>
          <p:cNvSpPr txBox="1"/>
          <p:nvPr/>
        </p:nvSpPr>
        <p:spPr>
          <a:xfrm>
            <a:off x="513437" y="5215950"/>
            <a:ext cx="839695" cy="76944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3F3F3F"/>
                </a:solidFill>
                <a:effectLst/>
                <a:uLnTx/>
                <a:uFillTx/>
                <a:latin typeface="Arial"/>
                <a:ea typeface="+mn-ea"/>
                <a:cs typeface="+mn-cs"/>
              </a:rPr>
              <a:t>Driven by Project Marketing Leads</a:t>
            </a:r>
          </a:p>
        </p:txBody>
      </p:sp>
      <p:sp>
        <p:nvSpPr>
          <p:cNvPr id="24" name="Left Brace 23">
            <a:extLst>
              <a:ext uri="{FF2B5EF4-FFF2-40B4-BE49-F238E27FC236}">
                <a16:creationId xmlns:a16="http://schemas.microsoft.com/office/drawing/2014/main" id="{53E049BB-4C58-B54F-9B5A-CEFEE30BF4BA}"/>
              </a:ext>
            </a:extLst>
          </p:cNvPr>
          <p:cNvSpPr/>
          <p:nvPr/>
        </p:nvSpPr>
        <p:spPr>
          <a:xfrm>
            <a:off x="1350779" y="5080130"/>
            <a:ext cx="195206" cy="966905"/>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3F3F3F"/>
              </a:solidFill>
              <a:effectLst/>
              <a:uLnTx/>
              <a:uFillTx/>
              <a:latin typeface="Arial"/>
              <a:ea typeface="+mn-ea"/>
              <a:cs typeface="+mn-cs"/>
            </a:endParaRPr>
          </a:p>
        </p:txBody>
      </p:sp>
      <p:sp>
        <p:nvSpPr>
          <p:cNvPr id="25" name="Arrow: Up-Down 79">
            <a:extLst>
              <a:ext uri="{FF2B5EF4-FFF2-40B4-BE49-F238E27FC236}">
                <a16:creationId xmlns:a16="http://schemas.microsoft.com/office/drawing/2014/main" id="{2B0F917C-0AB4-8146-845B-6DC4EAAC2CD1}"/>
              </a:ext>
            </a:extLst>
          </p:cNvPr>
          <p:cNvSpPr/>
          <p:nvPr/>
        </p:nvSpPr>
        <p:spPr>
          <a:xfrm>
            <a:off x="5137311" y="4489046"/>
            <a:ext cx="384604" cy="523489"/>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31" name="Rectangle 30">
            <a:extLst>
              <a:ext uri="{FF2B5EF4-FFF2-40B4-BE49-F238E27FC236}">
                <a16:creationId xmlns:a16="http://schemas.microsoft.com/office/drawing/2014/main" id="{FDF05A97-23ED-4989-92C2-BDBC2BE7F7DB}"/>
              </a:ext>
            </a:extLst>
          </p:cNvPr>
          <p:cNvSpPr/>
          <p:nvPr/>
        </p:nvSpPr>
        <p:spPr>
          <a:xfrm>
            <a:off x="1718030" y="1012431"/>
            <a:ext cx="7161881" cy="510579"/>
          </a:xfrm>
          <a:prstGeom prst="rect">
            <a:avLst/>
          </a:prstGeom>
          <a:solidFill>
            <a:srgbClr val="000000"/>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FFFFFF"/>
                </a:solidFill>
                <a:effectLst/>
                <a:uLnTx/>
                <a:uFillTx/>
                <a:latin typeface="Intel Clear" panose="020B0604020203020204" pitchFamily="34" charset="0"/>
                <a:ea typeface="Intel Clear" panose="020B0604020203020204" pitchFamily="34" charset="0"/>
                <a:cs typeface="Intel Clear" panose="020B0604020203020204" pitchFamily="34" charset="0"/>
              </a:rPr>
              <a:t>LFN 2021 Priorities</a:t>
            </a:r>
          </a:p>
        </p:txBody>
      </p:sp>
      <p:sp>
        <p:nvSpPr>
          <p:cNvPr id="3" name="Arrow: Down 2">
            <a:extLst>
              <a:ext uri="{FF2B5EF4-FFF2-40B4-BE49-F238E27FC236}">
                <a16:creationId xmlns:a16="http://schemas.microsoft.com/office/drawing/2014/main" id="{190A94AE-44D2-494F-9D3C-C8753F3A7629}"/>
              </a:ext>
            </a:extLst>
          </p:cNvPr>
          <p:cNvSpPr/>
          <p:nvPr/>
        </p:nvSpPr>
        <p:spPr>
          <a:xfrm>
            <a:off x="5137311" y="1536873"/>
            <a:ext cx="384604" cy="42549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D1D3BFC2-DD98-438C-ABBA-CFE726262A11}"/>
              </a:ext>
            </a:extLst>
          </p:cNvPr>
          <p:cNvSpPr/>
          <p:nvPr/>
        </p:nvSpPr>
        <p:spPr>
          <a:xfrm>
            <a:off x="1904881" y="2324537"/>
            <a:ext cx="6837870" cy="373293"/>
          </a:xfrm>
          <a:prstGeom prst="rect">
            <a:avLst/>
          </a:prstGeom>
          <a:solidFill>
            <a:schemeClr val="bg2"/>
          </a:soli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latin typeface="Gill Sans"/>
                <a:ea typeface="Gill Sans"/>
                <a:cs typeface="Gill Sans"/>
                <a:sym typeface="Gill Sans"/>
              </a:rPr>
              <a:t>Elevator Pitch</a:t>
            </a:r>
          </a:p>
        </p:txBody>
      </p:sp>
      <p:sp>
        <p:nvSpPr>
          <p:cNvPr id="33" name="Rectangle 32">
            <a:extLst>
              <a:ext uri="{FF2B5EF4-FFF2-40B4-BE49-F238E27FC236}">
                <a16:creationId xmlns:a16="http://schemas.microsoft.com/office/drawing/2014/main" id="{749F0C63-B0E5-4E3A-979F-837F2626CD7F}"/>
              </a:ext>
            </a:extLst>
          </p:cNvPr>
          <p:cNvSpPr/>
          <p:nvPr/>
        </p:nvSpPr>
        <p:spPr>
          <a:xfrm>
            <a:off x="1904881" y="3427570"/>
            <a:ext cx="6837870" cy="373293"/>
          </a:xfrm>
          <a:prstGeom prst="rect">
            <a:avLst/>
          </a:prstGeom>
          <a:solidFill>
            <a:schemeClr val="bg2"/>
          </a:soli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latin typeface="Gill Sans"/>
                <a:ea typeface="Gill Sans"/>
                <a:cs typeface="Gill Sans"/>
                <a:sym typeface="Gill Sans"/>
              </a:rPr>
              <a:t>Proof Points</a:t>
            </a:r>
          </a:p>
        </p:txBody>
      </p:sp>
      <p:sp>
        <p:nvSpPr>
          <p:cNvPr id="34" name="Rectangle 33">
            <a:extLst>
              <a:ext uri="{FF2B5EF4-FFF2-40B4-BE49-F238E27FC236}">
                <a16:creationId xmlns:a16="http://schemas.microsoft.com/office/drawing/2014/main" id="{ED8FA588-1B87-4BE0-A75C-7B86EE278BDD}"/>
              </a:ext>
            </a:extLst>
          </p:cNvPr>
          <p:cNvSpPr/>
          <p:nvPr/>
        </p:nvSpPr>
        <p:spPr>
          <a:xfrm>
            <a:off x="1904881" y="3900478"/>
            <a:ext cx="6837870" cy="373293"/>
          </a:xfrm>
          <a:prstGeom prst="rect">
            <a:avLst/>
          </a:prstGeom>
          <a:solidFill>
            <a:schemeClr val="bg2"/>
          </a:soli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latin typeface="Gill Sans"/>
                <a:ea typeface="Gill Sans"/>
                <a:cs typeface="Gill Sans"/>
                <a:sym typeface="Gill Sans"/>
              </a:rPr>
              <a:t>Open Source Primer with Value Prop by Audience</a:t>
            </a:r>
          </a:p>
        </p:txBody>
      </p:sp>
      <p:sp>
        <p:nvSpPr>
          <p:cNvPr id="36" name="Arrow: Down 35">
            <a:extLst>
              <a:ext uri="{FF2B5EF4-FFF2-40B4-BE49-F238E27FC236}">
                <a16:creationId xmlns:a16="http://schemas.microsoft.com/office/drawing/2014/main" id="{843C7749-5EF8-410E-B233-265DC3AB8380}"/>
              </a:ext>
            </a:extLst>
          </p:cNvPr>
          <p:cNvSpPr/>
          <p:nvPr/>
        </p:nvSpPr>
        <p:spPr>
          <a:xfrm rot="16200000">
            <a:off x="9150749" y="3129229"/>
            <a:ext cx="384604" cy="42549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CA36F4BB-EF1E-43B7-8207-7E10F732DF27}"/>
              </a:ext>
            </a:extLst>
          </p:cNvPr>
          <p:cNvSpPr/>
          <p:nvPr/>
        </p:nvSpPr>
        <p:spPr>
          <a:xfrm>
            <a:off x="9737476" y="1962368"/>
            <a:ext cx="2264024" cy="408466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Messaging integrated into LFN marketing programs</a:t>
            </a:r>
          </a:p>
          <a:p>
            <a:pPr marL="285750" indent="-285750">
              <a:buFont typeface="Arial" panose="020B0604020202020204" pitchFamily="34" charset="0"/>
              <a:buChar char="•"/>
            </a:pPr>
            <a:r>
              <a:rPr lang="en-US" dirty="0"/>
              <a:t>Social media</a:t>
            </a:r>
          </a:p>
          <a:p>
            <a:pPr marL="285750" indent="-285750">
              <a:buFont typeface="Arial" panose="020B0604020202020204" pitchFamily="34" charset="0"/>
              <a:buChar char="•"/>
            </a:pPr>
            <a:r>
              <a:rPr lang="en-US" dirty="0"/>
              <a:t>Press outreach</a:t>
            </a:r>
          </a:p>
          <a:p>
            <a:pPr marL="285750" indent="-285750">
              <a:buFont typeface="Arial" panose="020B0604020202020204" pitchFamily="34" charset="0"/>
              <a:buChar char="•"/>
            </a:pPr>
            <a:r>
              <a:rPr lang="en-US" dirty="0"/>
              <a:t>Blogs</a:t>
            </a:r>
          </a:p>
          <a:p>
            <a:pPr marL="285750" indent="-285750">
              <a:buFont typeface="Arial" panose="020B0604020202020204" pitchFamily="34" charset="0"/>
              <a:buChar char="•"/>
            </a:pPr>
            <a:r>
              <a:rPr lang="en-US" dirty="0"/>
              <a:t>Webinars</a:t>
            </a:r>
          </a:p>
          <a:p>
            <a:pPr marL="285750" indent="-285750">
              <a:buFont typeface="Arial" panose="020B0604020202020204" pitchFamily="34" charset="0"/>
              <a:buChar char="•"/>
            </a:pPr>
            <a:r>
              <a:rPr lang="en-US" dirty="0"/>
              <a:t>Content</a:t>
            </a:r>
          </a:p>
          <a:p>
            <a:pPr marL="285750" indent="-285750">
              <a:buFont typeface="Arial" panose="020B0604020202020204" pitchFamily="34" charset="0"/>
              <a:buChar char="•"/>
            </a:pPr>
            <a:r>
              <a:rPr lang="en-US" dirty="0"/>
              <a:t>Events</a:t>
            </a:r>
          </a:p>
          <a:p>
            <a:pPr marL="285750" indent="-285750">
              <a:buFont typeface="Arial" panose="020B0604020202020204" pitchFamily="34" charset="0"/>
              <a:buChar char="•"/>
            </a:pPr>
            <a:r>
              <a:rPr lang="en-US" dirty="0"/>
              <a:t>Keynotes</a:t>
            </a:r>
          </a:p>
          <a:p>
            <a:pPr marL="285750" indent="-285750">
              <a:buFont typeface="Arial" panose="020B0604020202020204" pitchFamily="34" charset="0"/>
              <a:buChar char="•"/>
            </a:pPr>
            <a:r>
              <a:rPr lang="en-US" dirty="0"/>
              <a:t>Speakerships</a:t>
            </a:r>
          </a:p>
          <a:p>
            <a:pPr marL="285750" indent="-285750">
              <a:buFont typeface="Arial" panose="020B0604020202020204" pitchFamily="34" charset="0"/>
              <a:buChar char="•"/>
            </a:pPr>
            <a:r>
              <a:rPr lang="en-US" dirty="0"/>
              <a:t>New member onboarding </a:t>
            </a:r>
          </a:p>
          <a:p>
            <a:pPr marL="285750" indent="-285750">
              <a:buFont typeface="Arial" panose="020B0604020202020204" pitchFamily="34" charset="0"/>
              <a:buChar char="•"/>
            </a:pPr>
            <a:endParaRPr lang="en-US" dirty="0"/>
          </a:p>
        </p:txBody>
      </p:sp>
      <p:sp>
        <p:nvSpPr>
          <p:cNvPr id="37" name="Arrow: Down 36">
            <a:extLst>
              <a:ext uri="{FF2B5EF4-FFF2-40B4-BE49-F238E27FC236}">
                <a16:creationId xmlns:a16="http://schemas.microsoft.com/office/drawing/2014/main" id="{D025F6C6-BB32-4F85-803B-003B19D9AE89}"/>
              </a:ext>
            </a:extLst>
          </p:cNvPr>
          <p:cNvSpPr/>
          <p:nvPr/>
        </p:nvSpPr>
        <p:spPr>
          <a:xfrm rot="16200000">
            <a:off x="9150749" y="5350834"/>
            <a:ext cx="384604" cy="42549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17045501"/>
      </p:ext>
    </p:extLst>
  </p:cSld>
  <p:clrMapOvr>
    <a:masterClrMapping/>
  </p:clrMapOvr>
  <p:transition>
    <p:fade thruBlk="1"/>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E76E9-814C-4259-9EAB-AAF92B8DC64D}"/>
              </a:ext>
            </a:extLst>
          </p:cNvPr>
          <p:cNvSpPr>
            <a:spLocks noGrp="1"/>
          </p:cNvSpPr>
          <p:nvPr>
            <p:ph type="title"/>
          </p:nvPr>
        </p:nvSpPr>
        <p:spPr/>
        <p:txBody>
          <a:bodyPr/>
          <a:lstStyle/>
          <a:p>
            <a:r>
              <a:rPr lang="en-US" dirty="0"/>
              <a:t>Target Personas</a:t>
            </a:r>
          </a:p>
        </p:txBody>
      </p:sp>
      <p:sp>
        <p:nvSpPr>
          <p:cNvPr id="3" name="Text Placeholder 2">
            <a:extLst>
              <a:ext uri="{FF2B5EF4-FFF2-40B4-BE49-F238E27FC236}">
                <a16:creationId xmlns:a16="http://schemas.microsoft.com/office/drawing/2014/main" id="{424CAF83-6844-499D-A916-96A5AB08634B}"/>
              </a:ext>
            </a:extLst>
          </p:cNvPr>
          <p:cNvSpPr>
            <a:spLocks noGrp="1"/>
          </p:cNvSpPr>
          <p:nvPr>
            <p:ph type="body" idx="1"/>
          </p:nvPr>
        </p:nvSpPr>
        <p:spPr>
          <a:xfrm>
            <a:off x="624840" y="1092714"/>
            <a:ext cx="10933800" cy="5334653"/>
          </a:xfrm>
        </p:spPr>
        <p:txBody>
          <a:bodyPr/>
          <a:lstStyle/>
          <a:p>
            <a:r>
              <a:rPr lang="en-US" sz="1800" dirty="0"/>
              <a:t>Roles that span the value chain, including vendor ecosystem (OEMs, TEMs, ISVs, OSVs), SIs, network operators, cloud service provides, businesses (enterprise IT), government agencies, educational institutions</a:t>
            </a:r>
          </a:p>
          <a:p>
            <a:pPr marL="520700" lvl="1" indent="0">
              <a:buNone/>
            </a:pPr>
            <a:endParaRPr lang="en-US" sz="1800" dirty="0"/>
          </a:p>
          <a:p>
            <a:pPr lvl="1"/>
            <a:endParaRPr lang="en-US" sz="1800" dirty="0"/>
          </a:p>
        </p:txBody>
      </p:sp>
      <p:graphicFrame>
        <p:nvGraphicFramePr>
          <p:cNvPr id="4" name="Table 4">
            <a:extLst>
              <a:ext uri="{FF2B5EF4-FFF2-40B4-BE49-F238E27FC236}">
                <a16:creationId xmlns:a16="http://schemas.microsoft.com/office/drawing/2014/main" id="{38427A26-9988-48B2-BB56-84DEB231F9C8}"/>
              </a:ext>
            </a:extLst>
          </p:cNvPr>
          <p:cNvGraphicFramePr>
            <a:graphicFrameLocks noGrp="1"/>
          </p:cNvGraphicFramePr>
          <p:nvPr>
            <p:extLst>
              <p:ext uri="{D42A27DB-BD31-4B8C-83A1-F6EECF244321}">
                <p14:modId xmlns:p14="http://schemas.microsoft.com/office/powerpoint/2010/main" val="459726843"/>
              </p:ext>
            </p:extLst>
          </p:nvPr>
        </p:nvGraphicFramePr>
        <p:xfrm>
          <a:off x="945638" y="1879484"/>
          <a:ext cx="10292204" cy="4333240"/>
        </p:xfrm>
        <a:graphic>
          <a:graphicData uri="http://schemas.openxmlformats.org/drawingml/2006/table">
            <a:tbl>
              <a:tblPr firstRow="1" bandRow="1">
                <a:tableStyleId>{5C22544A-7EE6-4342-B048-85BDC9FD1C3A}</a:tableStyleId>
              </a:tblPr>
              <a:tblGrid>
                <a:gridCol w="2644048">
                  <a:extLst>
                    <a:ext uri="{9D8B030D-6E8A-4147-A177-3AD203B41FA5}">
                      <a16:colId xmlns:a16="http://schemas.microsoft.com/office/drawing/2014/main" val="2179752037"/>
                    </a:ext>
                  </a:extLst>
                </a:gridCol>
                <a:gridCol w="7648156">
                  <a:extLst>
                    <a:ext uri="{9D8B030D-6E8A-4147-A177-3AD203B41FA5}">
                      <a16:colId xmlns:a16="http://schemas.microsoft.com/office/drawing/2014/main" val="3597079978"/>
                    </a:ext>
                  </a:extLst>
                </a:gridCol>
              </a:tblGrid>
              <a:tr h="370840">
                <a:tc>
                  <a:txBody>
                    <a:bodyPr/>
                    <a:lstStyle/>
                    <a:p>
                      <a:r>
                        <a:rPr lang="en-US" dirty="0">
                          <a:latin typeface="Gill Sans Nova" panose="020B0604020202020204" pitchFamily="34" charset="0"/>
                          <a:cs typeface="Gill Sans" panose="020B0502020104020203"/>
                        </a:rPr>
                        <a:t>Persona</a:t>
                      </a:r>
                    </a:p>
                  </a:txBody>
                  <a:tcPr/>
                </a:tc>
                <a:tc>
                  <a:txBody>
                    <a:bodyPr/>
                    <a:lstStyle/>
                    <a:p>
                      <a:r>
                        <a:rPr lang="en-US" dirty="0">
                          <a:latin typeface="Gill Sans Nova" panose="020B0604020202020204" pitchFamily="34" charset="0"/>
                          <a:cs typeface="Gill Sans" panose="020B0502020104020203"/>
                        </a:rPr>
                        <a:t>What they care about</a:t>
                      </a:r>
                    </a:p>
                  </a:txBody>
                  <a:tcPr/>
                </a:tc>
                <a:extLst>
                  <a:ext uri="{0D108BD9-81ED-4DB2-BD59-A6C34878D82A}">
                    <a16:rowId xmlns:a16="http://schemas.microsoft.com/office/drawing/2014/main" val="3353255530"/>
                  </a:ext>
                </a:extLst>
              </a:tr>
              <a:tr h="370840">
                <a:tc>
                  <a:txBody>
                    <a:bodyPr/>
                    <a:lstStyle/>
                    <a:p>
                      <a:r>
                        <a:rPr lang="en-US" dirty="0">
                          <a:latin typeface="Gill Sans Nova Light" panose="020B0302020104020203" pitchFamily="34" charset="0"/>
                          <a:cs typeface="Gill Sans" panose="020B0502020104020203"/>
                        </a:rPr>
                        <a:t>Chris, the C-suite member</a:t>
                      </a:r>
                    </a:p>
                  </a:txBody>
                  <a:tcPr/>
                </a:tc>
                <a:tc>
                  <a:txBody>
                    <a:bodyPr/>
                    <a:lstStyle/>
                    <a:p>
                      <a:r>
                        <a:rPr lang="en-US" dirty="0">
                          <a:latin typeface="Gill Sans Nova Light" panose="020B0302020104020203" pitchFamily="34" charset="0"/>
                          <a:cs typeface="Gill Sans" panose="020B0502020104020203"/>
                        </a:rPr>
                        <a:t>Convince me that open source networking is the right strategic direction for my org. I need to know the investment will pay off.</a:t>
                      </a:r>
                    </a:p>
                    <a:p>
                      <a:endParaRPr lang="en-US" dirty="0">
                        <a:latin typeface="Gill Sans Nova Light" panose="020B0302020104020203" pitchFamily="34" charset="0"/>
                        <a:cs typeface="Gill Sans" panose="020B0502020104020203"/>
                      </a:endParaRPr>
                    </a:p>
                  </a:txBody>
                  <a:tcPr/>
                </a:tc>
                <a:extLst>
                  <a:ext uri="{0D108BD9-81ED-4DB2-BD59-A6C34878D82A}">
                    <a16:rowId xmlns:a16="http://schemas.microsoft.com/office/drawing/2014/main" val="3330493294"/>
                  </a:ext>
                </a:extLst>
              </a:tr>
              <a:tr h="370840">
                <a:tc>
                  <a:txBody>
                    <a:bodyPr/>
                    <a:lstStyle/>
                    <a:p>
                      <a:r>
                        <a:rPr lang="en-US" dirty="0">
                          <a:latin typeface="Gill Sans Nova Light" panose="020B0302020104020203" pitchFamily="34" charset="0"/>
                          <a:cs typeface="Gill Sans" panose="020B0502020104020203"/>
                        </a:rPr>
                        <a:t>Susan, the Open Source Advocate</a:t>
                      </a:r>
                    </a:p>
                  </a:txBody>
                  <a:tcPr/>
                </a:tc>
                <a:tc>
                  <a:txBody>
                    <a:bodyPr/>
                    <a:lstStyle/>
                    <a:p>
                      <a:r>
                        <a:rPr lang="en-US" dirty="0">
                          <a:latin typeface="Gill Sans Nova Light" panose="020B0302020104020203" pitchFamily="34" charset="0"/>
                          <a:cs typeface="Gill Sans" panose="020B0502020104020203"/>
                        </a:rPr>
                        <a:t>Help me broadly educate our organization on the power, flexibility, ease of incorporation, development leverage and cost savings of open source networking solutions. Many simply don’t understand or appreciate the magnitude or importance of this movement. </a:t>
                      </a:r>
                    </a:p>
                    <a:p>
                      <a:endParaRPr lang="en-US" dirty="0">
                        <a:latin typeface="Gill Sans Nova Light" panose="020B0302020104020203" pitchFamily="34" charset="0"/>
                        <a:cs typeface="Gill Sans" panose="020B0502020104020203"/>
                      </a:endParaRPr>
                    </a:p>
                  </a:txBody>
                  <a:tcPr/>
                </a:tc>
                <a:extLst>
                  <a:ext uri="{0D108BD9-81ED-4DB2-BD59-A6C34878D82A}">
                    <a16:rowId xmlns:a16="http://schemas.microsoft.com/office/drawing/2014/main" val="937777043"/>
                  </a:ext>
                </a:extLst>
              </a:tr>
              <a:tr h="370840">
                <a:tc>
                  <a:txBody>
                    <a:bodyPr/>
                    <a:lstStyle/>
                    <a:p>
                      <a:r>
                        <a:rPr lang="en-US" dirty="0">
                          <a:latin typeface="Gill Sans Nova Light" panose="020B0302020104020203" pitchFamily="34" charset="0"/>
                          <a:cs typeface="Gill Sans" panose="020B0502020104020203"/>
                        </a:rPr>
                        <a:t>Sally, the Software Developer</a:t>
                      </a:r>
                    </a:p>
                  </a:txBody>
                  <a:tcPr/>
                </a:tc>
                <a:tc>
                  <a:txBody>
                    <a:bodyPr/>
                    <a:lstStyle/>
                    <a:p>
                      <a:r>
                        <a:rPr lang="en-US" dirty="0">
                          <a:latin typeface="Gill Sans Nova Light" panose="020B0302020104020203" pitchFamily="34" charset="0"/>
                          <a:cs typeface="Gill Sans" panose="020B0502020104020203"/>
                        </a:rPr>
                        <a:t>I need to believe open source networking projects are better than in-house closed-source development, and that my contributions will pay off for my business. That means drastically reduced dev costs, faster time to market, easy to progress and maintain.</a:t>
                      </a:r>
                    </a:p>
                  </a:txBody>
                  <a:tcPr/>
                </a:tc>
                <a:extLst>
                  <a:ext uri="{0D108BD9-81ED-4DB2-BD59-A6C34878D82A}">
                    <a16:rowId xmlns:a16="http://schemas.microsoft.com/office/drawing/2014/main" val="2784263518"/>
                  </a:ext>
                </a:extLst>
              </a:tr>
              <a:tr h="370840">
                <a:tc>
                  <a:txBody>
                    <a:bodyPr/>
                    <a:lstStyle/>
                    <a:p>
                      <a:r>
                        <a:rPr lang="en-US" dirty="0">
                          <a:latin typeface="Gill Sans Nova Light" panose="020B0302020104020203" pitchFamily="34" charset="0"/>
                          <a:cs typeface="Gill Sans" panose="020B0502020104020203"/>
                        </a:rPr>
                        <a:t>Olga, the Operations Manager</a:t>
                      </a:r>
                    </a:p>
                  </a:txBody>
                  <a:tcPr/>
                </a:tc>
                <a:tc>
                  <a:txBody>
                    <a:bodyPr/>
                    <a:lstStyle/>
                    <a:p>
                      <a:r>
                        <a:rPr lang="en-US" dirty="0">
                          <a:latin typeface="Gill Sans Nova Light" panose="020B0302020104020203" pitchFamily="34" charset="0"/>
                          <a:cs typeface="Gill Sans" panose="020B0502020104020203"/>
                        </a:rPr>
                        <a:t>Make me comfortable that open source networking technology is truly ready for deployment in the real world. Unstable, unreliable science projects in a live network are career limiting.</a:t>
                      </a:r>
                    </a:p>
                  </a:txBody>
                  <a:tcPr/>
                </a:tc>
                <a:extLst>
                  <a:ext uri="{0D108BD9-81ED-4DB2-BD59-A6C34878D82A}">
                    <a16:rowId xmlns:a16="http://schemas.microsoft.com/office/drawing/2014/main" val="2818937022"/>
                  </a:ext>
                </a:extLst>
              </a:tr>
              <a:tr h="370840">
                <a:tc>
                  <a:txBody>
                    <a:bodyPr/>
                    <a:lstStyle/>
                    <a:p>
                      <a:r>
                        <a:rPr lang="en-US" dirty="0">
                          <a:latin typeface="Gill Sans Nova Light" panose="020B0302020104020203" pitchFamily="34" charset="0"/>
                          <a:cs typeface="Gill Sans" panose="020B0502020104020203"/>
                        </a:rPr>
                        <a:t>Paula, the Business P&amp;L Owner</a:t>
                      </a:r>
                    </a:p>
                  </a:txBody>
                  <a:tcPr/>
                </a:tc>
                <a:tc>
                  <a:txBody>
                    <a:bodyPr/>
                    <a:lstStyle/>
                    <a:p>
                      <a:r>
                        <a:rPr lang="en-US" dirty="0">
                          <a:latin typeface="Gill Sans Nova Light" panose="020B0302020104020203" pitchFamily="34" charset="0"/>
                          <a:cs typeface="Gill Sans" panose="020B0502020104020203"/>
                        </a:rPr>
                        <a:t>Technology is great and all, but open source networking needs to translate directly to my bottom line. Give me clear evidence of costs savings, faster time to revenue, etc.</a:t>
                      </a:r>
                    </a:p>
                  </a:txBody>
                  <a:tcPr/>
                </a:tc>
                <a:extLst>
                  <a:ext uri="{0D108BD9-81ED-4DB2-BD59-A6C34878D82A}">
                    <a16:rowId xmlns:a16="http://schemas.microsoft.com/office/drawing/2014/main" val="2406664366"/>
                  </a:ext>
                </a:extLst>
              </a:tr>
              <a:tr h="370840">
                <a:tc>
                  <a:txBody>
                    <a:bodyPr/>
                    <a:lstStyle/>
                    <a:p>
                      <a:r>
                        <a:rPr lang="en-US" dirty="0">
                          <a:latin typeface="Gill Sans Nova Light" panose="020B0302020104020203" pitchFamily="34" charset="0"/>
                          <a:cs typeface="Gill Sans" panose="020B0502020104020203"/>
                        </a:rPr>
                        <a:t>Merlin, the Media Maven</a:t>
                      </a:r>
                    </a:p>
                  </a:txBody>
                  <a:tcPr/>
                </a:tc>
                <a:tc>
                  <a:txBody>
                    <a:bodyPr/>
                    <a:lstStyle/>
                    <a:p>
                      <a:r>
                        <a:rPr lang="en-US" dirty="0">
                          <a:latin typeface="Gill Sans Nova Light" panose="020B0302020104020203" pitchFamily="34" charset="0"/>
                          <a:cs typeface="Gill Sans" panose="020B0502020104020203"/>
                        </a:rPr>
                        <a:t>A lot of open source - and especially the LFN - is filled with acronyms and technical details that are hard to understand. Help me explain LFN open source projects to my readership.</a:t>
                      </a:r>
                    </a:p>
                  </a:txBody>
                  <a:tcPr/>
                </a:tc>
                <a:extLst>
                  <a:ext uri="{0D108BD9-81ED-4DB2-BD59-A6C34878D82A}">
                    <a16:rowId xmlns:a16="http://schemas.microsoft.com/office/drawing/2014/main" val="184007473"/>
                  </a:ext>
                </a:extLst>
              </a:tr>
            </a:tbl>
          </a:graphicData>
        </a:graphic>
      </p:graphicFrame>
    </p:spTree>
    <p:extLst>
      <p:ext uri="{BB962C8B-B14F-4D97-AF65-F5344CB8AC3E}">
        <p14:creationId xmlns:p14="http://schemas.microsoft.com/office/powerpoint/2010/main" val="3459098429"/>
      </p:ext>
    </p:extLst>
  </p:cSld>
  <p:clrMapOvr>
    <a:masterClrMapping/>
  </p:clrMapOvr>
  <p:transition>
    <p:fade thruBlk="1"/>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B03F32-5CEC-4401-AF74-E17C3D0DE973}"/>
              </a:ext>
            </a:extLst>
          </p:cNvPr>
          <p:cNvSpPr>
            <a:spLocks noGrp="1"/>
          </p:cNvSpPr>
          <p:nvPr>
            <p:ph type="title"/>
          </p:nvPr>
        </p:nvSpPr>
        <p:spPr/>
        <p:txBody>
          <a:bodyPr/>
          <a:lstStyle/>
          <a:p>
            <a:r>
              <a:rPr lang="en-US" dirty="0"/>
              <a:t>LFN Elevator Pitch</a:t>
            </a:r>
          </a:p>
        </p:txBody>
      </p:sp>
      <p:sp>
        <p:nvSpPr>
          <p:cNvPr id="3" name="Text Placeholder 2">
            <a:extLst>
              <a:ext uri="{FF2B5EF4-FFF2-40B4-BE49-F238E27FC236}">
                <a16:creationId xmlns:a16="http://schemas.microsoft.com/office/drawing/2014/main" id="{76638808-2AA1-4EE8-896C-85D9057F09B0}"/>
              </a:ext>
            </a:extLst>
          </p:cNvPr>
          <p:cNvSpPr>
            <a:spLocks noGrp="1"/>
          </p:cNvSpPr>
          <p:nvPr>
            <p:ph type="body" idx="1"/>
          </p:nvPr>
        </p:nvSpPr>
        <p:spPr>
          <a:xfrm>
            <a:off x="1954530" y="1150620"/>
            <a:ext cx="9612630" cy="5351462"/>
          </a:xfrm>
        </p:spPr>
        <p:txBody>
          <a:bodyPr/>
          <a:lstStyle/>
          <a:p>
            <a:pPr marL="50800" indent="0">
              <a:buNone/>
            </a:pPr>
            <a:r>
              <a:rPr lang="en-US" sz="1400" dirty="0"/>
              <a:t>The modern organization has data and users located everywhere. This is impacting the performance and security needs of IT networks across the globe, along with compelling user experiences and new revenue paths - all central to ‘digital transformation’. </a:t>
            </a:r>
          </a:p>
          <a:p>
            <a:pPr marL="50800" indent="0">
              <a:buNone/>
            </a:pPr>
            <a:r>
              <a:rPr lang="en-US" sz="1400" dirty="0"/>
              <a:t>Networking technology plays a pivotal role in this digital transformation and among them, three networking transformations will disrupt our planet from 2020-2030: 5G, edge computing, and cloud native application development. Any one of these disruptions can be overwhelming to comprehend, let alone to leverage in totality in a rapid and affordable way. Inherently, software complexity is a key challenge to implementing the full capabilities of these technologies and this is where open source comes into play. Leverage you must: adapt or perish.</a:t>
            </a:r>
          </a:p>
          <a:p>
            <a:pPr marL="50800" indent="0">
              <a:buNone/>
            </a:pPr>
            <a:r>
              <a:rPr lang="en-US" sz="1400" dirty="0"/>
              <a:t>At LF Networking, we firmly believe open source technology is the only viable path to truly scale software so that businesses, government agencies, education institutions, service providers—and the OEMs, ISVs and system integrators that support them—can achieve operational and revenue value in a timely and cost-effective manner. </a:t>
            </a:r>
          </a:p>
          <a:p>
            <a:pPr marL="50800" indent="0">
              <a:buNone/>
            </a:pPr>
            <a:r>
              <a:rPr lang="en-US" sz="1400" dirty="0"/>
              <a:t>LF Networking provides the largest set of open-source networking projects—through a broad industry coalition—so the industry across the globe can access networking innovations and achieve digital transformation. No single company could accomplish what is delivered through LF Networking. Companies of all sizes and types can rely on a breadth of commercially-ready ecosystem offerings that are based on LF Networking innovations.</a:t>
            </a:r>
          </a:p>
          <a:p>
            <a:pPr marL="50800" indent="0">
              <a:buNone/>
            </a:pPr>
            <a:r>
              <a:rPr lang="en-US" sz="1400" dirty="0"/>
              <a:t>Networking digital transformation is a right, not a privilege. We make it so. Join us.</a:t>
            </a:r>
          </a:p>
        </p:txBody>
      </p:sp>
      <p:sp>
        <p:nvSpPr>
          <p:cNvPr id="4" name="Rectangle 3">
            <a:extLst>
              <a:ext uri="{FF2B5EF4-FFF2-40B4-BE49-F238E27FC236}">
                <a16:creationId xmlns:a16="http://schemas.microsoft.com/office/drawing/2014/main" id="{B6B4B4E6-C4F4-4E92-A232-78F0EA3CF7CB}"/>
              </a:ext>
            </a:extLst>
          </p:cNvPr>
          <p:cNvSpPr/>
          <p:nvPr/>
        </p:nvSpPr>
        <p:spPr>
          <a:xfrm>
            <a:off x="495525" y="1376666"/>
            <a:ext cx="1276800" cy="3149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Setup</a:t>
            </a:r>
          </a:p>
        </p:txBody>
      </p:sp>
      <p:sp>
        <p:nvSpPr>
          <p:cNvPr id="5" name="Rectangle 4">
            <a:extLst>
              <a:ext uri="{FF2B5EF4-FFF2-40B4-BE49-F238E27FC236}">
                <a16:creationId xmlns:a16="http://schemas.microsoft.com/office/drawing/2014/main" id="{A84B4AC9-D00F-4F33-BA09-016DCF2EE419}"/>
              </a:ext>
            </a:extLst>
          </p:cNvPr>
          <p:cNvSpPr/>
          <p:nvPr/>
        </p:nvSpPr>
        <p:spPr>
          <a:xfrm>
            <a:off x="495525" y="1938075"/>
            <a:ext cx="1276800" cy="3149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Challenge</a:t>
            </a:r>
          </a:p>
        </p:txBody>
      </p:sp>
      <p:sp>
        <p:nvSpPr>
          <p:cNvPr id="6" name="Rectangle 5">
            <a:extLst>
              <a:ext uri="{FF2B5EF4-FFF2-40B4-BE49-F238E27FC236}">
                <a16:creationId xmlns:a16="http://schemas.microsoft.com/office/drawing/2014/main" id="{3A72A3FE-3894-4A0F-84FD-95ED59F1F659}"/>
              </a:ext>
            </a:extLst>
          </p:cNvPr>
          <p:cNvSpPr/>
          <p:nvPr/>
        </p:nvSpPr>
        <p:spPr>
          <a:xfrm>
            <a:off x="495525" y="3141094"/>
            <a:ext cx="1276800" cy="3149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Answer</a:t>
            </a:r>
          </a:p>
        </p:txBody>
      </p:sp>
      <p:sp>
        <p:nvSpPr>
          <p:cNvPr id="7" name="Rectangle 6">
            <a:extLst>
              <a:ext uri="{FF2B5EF4-FFF2-40B4-BE49-F238E27FC236}">
                <a16:creationId xmlns:a16="http://schemas.microsoft.com/office/drawing/2014/main" id="{0F35EAB5-CFF1-48E2-B9F0-1072F5725B35}"/>
              </a:ext>
            </a:extLst>
          </p:cNvPr>
          <p:cNvSpPr/>
          <p:nvPr/>
        </p:nvSpPr>
        <p:spPr>
          <a:xfrm>
            <a:off x="495525" y="3916494"/>
            <a:ext cx="1276800" cy="3149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LFN Value</a:t>
            </a:r>
          </a:p>
        </p:txBody>
      </p:sp>
      <p:sp>
        <p:nvSpPr>
          <p:cNvPr id="8" name="Rectangle 7">
            <a:extLst>
              <a:ext uri="{FF2B5EF4-FFF2-40B4-BE49-F238E27FC236}">
                <a16:creationId xmlns:a16="http://schemas.microsoft.com/office/drawing/2014/main" id="{CCE3083A-DF14-4F89-AD85-209518F43D3A}"/>
              </a:ext>
            </a:extLst>
          </p:cNvPr>
          <p:cNvSpPr/>
          <p:nvPr/>
        </p:nvSpPr>
        <p:spPr>
          <a:xfrm>
            <a:off x="495525" y="4841543"/>
            <a:ext cx="1276800" cy="3149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Call to Action</a:t>
            </a:r>
          </a:p>
        </p:txBody>
      </p:sp>
    </p:spTree>
    <p:extLst>
      <p:ext uri="{BB962C8B-B14F-4D97-AF65-F5344CB8AC3E}">
        <p14:creationId xmlns:p14="http://schemas.microsoft.com/office/powerpoint/2010/main" val="1342641687"/>
      </p:ext>
    </p:extLst>
  </p:cSld>
  <p:clrMapOvr>
    <a:masterClrMapping/>
  </p:clrMapOvr>
  <p:transition>
    <p:fade thruBlk="1"/>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49CF27-2ED9-42BF-8116-9329561DB456}"/>
              </a:ext>
            </a:extLst>
          </p:cNvPr>
          <p:cNvSpPr>
            <a:spLocks noGrp="1"/>
          </p:cNvSpPr>
          <p:nvPr>
            <p:ph type="title"/>
          </p:nvPr>
        </p:nvSpPr>
        <p:spPr/>
        <p:txBody>
          <a:bodyPr/>
          <a:lstStyle/>
          <a:p>
            <a:r>
              <a:rPr lang="en-US" dirty="0"/>
              <a:t>Message Pillars</a:t>
            </a:r>
          </a:p>
        </p:txBody>
      </p:sp>
      <p:sp>
        <p:nvSpPr>
          <p:cNvPr id="3" name="Rectangle 2">
            <a:extLst>
              <a:ext uri="{FF2B5EF4-FFF2-40B4-BE49-F238E27FC236}">
                <a16:creationId xmlns:a16="http://schemas.microsoft.com/office/drawing/2014/main" id="{E9EB9F0D-C89A-4721-B711-36B3DE2C9A74}"/>
              </a:ext>
            </a:extLst>
          </p:cNvPr>
          <p:cNvSpPr/>
          <p:nvPr/>
        </p:nvSpPr>
        <p:spPr>
          <a:xfrm>
            <a:off x="804134" y="1642744"/>
            <a:ext cx="3459480" cy="112331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Speed Time to Market</a:t>
            </a:r>
          </a:p>
        </p:txBody>
      </p:sp>
      <p:sp>
        <p:nvSpPr>
          <p:cNvPr id="5" name="Rectangle 4">
            <a:extLst>
              <a:ext uri="{FF2B5EF4-FFF2-40B4-BE49-F238E27FC236}">
                <a16:creationId xmlns:a16="http://schemas.microsoft.com/office/drawing/2014/main" id="{25D5EF3C-4CA6-4F04-81BC-8295142773DA}"/>
              </a:ext>
            </a:extLst>
          </p:cNvPr>
          <p:cNvSpPr/>
          <p:nvPr/>
        </p:nvSpPr>
        <p:spPr>
          <a:xfrm>
            <a:off x="8347710" y="1648776"/>
            <a:ext cx="3459480" cy="112331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Stay Cutting Edge</a:t>
            </a:r>
          </a:p>
        </p:txBody>
      </p:sp>
      <p:sp>
        <p:nvSpPr>
          <p:cNvPr id="6" name="Rectangle 5">
            <a:extLst>
              <a:ext uri="{FF2B5EF4-FFF2-40B4-BE49-F238E27FC236}">
                <a16:creationId xmlns:a16="http://schemas.microsoft.com/office/drawing/2014/main" id="{5CE071B7-8307-41F8-8A51-9AA8A8213CC1}"/>
              </a:ext>
            </a:extLst>
          </p:cNvPr>
          <p:cNvSpPr/>
          <p:nvPr/>
        </p:nvSpPr>
        <p:spPr>
          <a:xfrm>
            <a:off x="4575922" y="1642744"/>
            <a:ext cx="3459480" cy="112331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Save Money</a:t>
            </a:r>
          </a:p>
        </p:txBody>
      </p:sp>
      <p:sp>
        <p:nvSpPr>
          <p:cNvPr id="7" name="TextBox 6">
            <a:extLst>
              <a:ext uri="{FF2B5EF4-FFF2-40B4-BE49-F238E27FC236}">
                <a16:creationId xmlns:a16="http://schemas.microsoft.com/office/drawing/2014/main" id="{3FA943D0-19F2-44EB-8476-7E0E17EA2B88}"/>
              </a:ext>
            </a:extLst>
          </p:cNvPr>
          <p:cNvSpPr txBox="1"/>
          <p:nvPr/>
        </p:nvSpPr>
        <p:spPr>
          <a:xfrm>
            <a:off x="804134" y="2899112"/>
            <a:ext cx="3459480" cy="2308324"/>
          </a:xfrm>
          <a:prstGeom prst="rect">
            <a:avLst/>
          </a:prstGeom>
          <a:noFill/>
        </p:spPr>
        <p:txBody>
          <a:bodyPr wrap="square" rtlCol="0">
            <a:spAutoFit/>
          </a:bodyPr>
          <a:lstStyle/>
          <a:p>
            <a:pPr marL="285750" indent="-285750">
              <a:buFont typeface="Arial" panose="020B0604020202020204" pitchFamily="34" charset="0"/>
              <a:buChar char="•"/>
            </a:pPr>
            <a:r>
              <a:rPr lang="en-US" sz="1600" dirty="0"/>
              <a:t>Leverage open source to more quickly support end user needs</a:t>
            </a:r>
          </a:p>
          <a:p>
            <a:pPr marL="285750" indent="-285750">
              <a:buFont typeface="Arial" panose="020B0604020202020204" pitchFamily="34" charset="0"/>
              <a:buChar char="•"/>
            </a:pPr>
            <a:r>
              <a:rPr lang="en-US" sz="1600" dirty="0"/>
              <a:t>Speed time to market for network services, infrastructure</a:t>
            </a:r>
          </a:p>
          <a:p>
            <a:pPr marL="285750" indent="-285750">
              <a:buFont typeface="Arial" panose="020B0604020202020204" pitchFamily="34" charset="0"/>
              <a:buChar char="•"/>
            </a:pPr>
            <a:r>
              <a:rPr lang="en-US" sz="1600" dirty="0"/>
              <a:t>Onboard new services more quickly and efficiently</a:t>
            </a:r>
          </a:p>
          <a:p>
            <a:pPr marL="285750" indent="-285750">
              <a:buFont typeface="Arial" panose="020B0604020202020204" pitchFamily="34" charset="0"/>
              <a:buChar char="•"/>
            </a:pPr>
            <a:r>
              <a:rPr lang="en-US" sz="1600" dirty="0"/>
              <a:t>End users can confidently rely upon community-built, interoperable</a:t>
            </a:r>
            <a:r>
              <a:rPr lang="en-US" sz="1600" dirty="0">
                <a:solidFill>
                  <a:srgbClr val="FF0000"/>
                </a:solidFill>
              </a:rPr>
              <a:t> </a:t>
            </a:r>
            <a:r>
              <a:rPr lang="en-US" sz="1600" dirty="0"/>
              <a:t>solutions</a:t>
            </a:r>
          </a:p>
        </p:txBody>
      </p:sp>
      <p:sp>
        <p:nvSpPr>
          <p:cNvPr id="8" name="TextBox 7">
            <a:extLst>
              <a:ext uri="{FF2B5EF4-FFF2-40B4-BE49-F238E27FC236}">
                <a16:creationId xmlns:a16="http://schemas.microsoft.com/office/drawing/2014/main" id="{AA98EC83-D095-4A08-A96D-EE15E46912DB}"/>
              </a:ext>
            </a:extLst>
          </p:cNvPr>
          <p:cNvSpPr txBox="1"/>
          <p:nvPr/>
        </p:nvSpPr>
        <p:spPr>
          <a:xfrm>
            <a:off x="4468908" y="2898814"/>
            <a:ext cx="3566494" cy="2554545"/>
          </a:xfrm>
          <a:prstGeom prst="rect">
            <a:avLst/>
          </a:prstGeom>
          <a:noFill/>
        </p:spPr>
        <p:txBody>
          <a:bodyPr wrap="square" rtlCol="0">
            <a:spAutoFit/>
          </a:bodyPr>
          <a:lstStyle/>
          <a:p>
            <a:pPr marL="285750" indent="-285750">
              <a:buFont typeface="Arial" panose="020B0604020202020204" pitchFamily="34" charset="0"/>
              <a:buChar char="•"/>
            </a:pPr>
            <a:r>
              <a:rPr lang="en-US" sz="1600" dirty="0"/>
              <a:t>Simpler, more efficient ways to develop &amp; onboard software</a:t>
            </a:r>
          </a:p>
          <a:p>
            <a:pPr marL="285750" indent="-285750">
              <a:buFont typeface="Arial" panose="020B0604020202020204" pitchFamily="34" charset="0"/>
              <a:buChar char="•"/>
            </a:pPr>
            <a:r>
              <a:rPr lang="en-US" sz="1600" dirty="0"/>
              <a:t>Avoid unnecessary duplication of common components / technology</a:t>
            </a:r>
          </a:p>
          <a:p>
            <a:pPr marL="285750" indent="-285750">
              <a:buFont typeface="Arial" panose="020B0604020202020204" pitchFamily="34" charset="0"/>
              <a:buChar char="•"/>
            </a:pPr>
            <a:r>
              <a:rPr lang="en-US" sz="1600" dirty="0"/>
              <a:t>Reduce vendor lock in</a:t>
            </a:r>
          </a:p>
          <a:p>
            <a:pPr marL="285750" indent="-285750">
              <a:buFont typeface="Arial" panose="020B0604020202020204" pitchFamily="34" charset="0"/>
              <a:buChar char="•"/>
            </a:pPr>
            <a:r>
              <a:rPr lang="en-US" sz="1600" dirty="0"/>
              <a:t>Interoperability assurance</a:t>
            </a:r>
          </a:p>
          <a:p>
            <a:pPr marL="285750" indent="-285750">
              <a:buFont typeface="Arial" panose="020B0604020202020204" pitchFamily="34" charset="0"/>
              <a:buChar char="•"/>
            </a:pPr>
            <a:r>
              <a:rPr lang="en-US" sz="1600" dirty="0"/>
              <a:t>Better requirements / testing helps ensure seamless software integration</a:t>
            </a:r>
          </a:p>
          <a:p>
            <a:pPr marL="285750" indent="-285750">
              <a:buFont typeface="Arial" panose="020B0604020202020204" pitchFamily="34" charset="0"/>
              <a:buChar char="•"/>
            </a:pPr>
            <a:r>
              <a:rPr lang="en-US" sz="1600" dirty="0"/>
              <a:t>Reduce or optimize </a:t>
            </a:r>
            <a:r>
              <a:rPr lang="en-US" sz="1600" dirty="0" err="1"/>
              <a:t>CapEx</a:t>
            </a:r>
            <a:r>
              <a:rPr lang="en-US" sz="1600" dirty="0"/>
              <a:t>, </a:t>
            </a:r>
            <a:r>
              <a:rPr lang="en-US" sz="1600" dirty="0" err="1"/>
              <a:t>OpEx</a:t>
            </a:r>
            <a:endParaRPr lang="en-US" sz="1600" dirty="0"/>
          </a:p>
        </p:txBody>
      </p:sp>
      <p:sp>
        <p:nvSpPr>
          <p:cNvPr id="9" name="TextBox 8">
            <a:extLst>
              <a:ext uri="{FF2B5EF4-FFF2-40B4-BE49-F238E27FC236}">
                <a16:creationId xmlns:a16="http://schemas.microsoft.com/office/drawing/2014/main" id="{F5CB446E-4F08-4FF1-9682-39B799252996}"/>
              </a:ext>
            </a:extLst>
          </p:cNvPr>
          <p:cNvSpPr txBox="1"/>
          <p:nvPr/>
        </p:nvSpPr>
        <p:spPr>
          <a:xfrm>
            <a:off x="8294203" y="2899112"/>
            <a:ext cx="3566494" cy="2308324"/>
          </a:xfrm>
          <a:prstGeom prst="rect">
            <a:avLst/>
          </a:prstGeom>
          <a:noFill/>
        </p:spPr>
        <p:txBody>
          <a:bodyPr wrap="square" rtlCol="0">
            <a:spAutoFit/>
          </a:bodyPr>
          <a:lstStyle/>
          <a:p>
            <a:pPr marL="285750" indent="-285750">
              <a:buFont typeface="Arial" panose="020B0604020202020204" pitchFamily="34" charset="0"/>
              <a:buChar char="•"/>
            </a:pPr>
            <a:r>
              <a:rPr lang="en-US" sz="1600" dirty="0"/>
              <a:t>Open source innovations enable new revenue generating services</a:t>
            </a:r>
          </a:p>
          <a:p>
            <a:pPr marL="285750" indent="-285750">
              <a:buFont typeface="Arial" panose="020B0604020202020204" pitchFamily="34" charset="0"/>
              <a:buChar char="•"/>
            </a:pPr>
            <a:r>
              <a:rPr lang="en-US" sz="1600" dirty="0"/>
              <a:t>Open source innovations enable operational efficiencies</a:t>
            </a:r>
          </a:p>
          <a:p>
            <a:pPr marL="285750" indent="-285750">
              <a:buFont typeface="Arial" panose="020B0604020202020204" pitchFamily="34" charset="0"/>
              <a:buChar char="•"/>
            </a:pPr>
            <a:r>
              <a:rPr lang="en-US" sz="1600" dirty="0">
                <a:solidFill>
                  <a:srgbClr val="FF0000"/>
                </a:solidFill>
              </a:rPr>
              <a:t>Breadth of contributors and security approaches help enable secure networking needs</a:t>
            </a:r>
          </a:p>
          <a:p>
            <a:pPr marL="285750" indent="-285750">
              <a:buFont typeface="Arial" panose="020B0604020202020204" pitchFamily="34" charset="0"/>
              <a:buChar char="•"/>
            </a:pPr>
            <a:r>
              <a:rPr lang="en-US" sz="1600" dirty="0"/>
              <a:t>Develop and foster open source practitioners in your organization</a:t>
            </a:r>
          </a:p>
        </p:txBody>
      </p:sp>
      <p:sp>
        <p:nvSpPr>
          <p:cNvPr id="4" name="TextBox 3">
            <a:extLst>
              <a:ext uri="{FF2B5EF4-FFF2-40B4-BE49-F238E27FC236}">
                <a16:creationId xmlns:a16="http://schemas.microsoft.com/office/drawing/2014/main" id="{72DCC9E0-56A9-447D-936C-BF4412E05A03}"/>
              </a:ext>
            </a:extLst>
          </p:cNvPr>
          <p:cNvSpPr txBox="1"/>
          <p:nvPr/>
        </p:nvSpPr>
        <p:spPr>
          <a:xfrm>
            <a:off x="5178014" y="6492874"/>
            <a:ext cx="2989921" cy="276999"/>
          </a:xfrm>
          <a:prstGeom prst="rect">
            <a:avLst/>
          </a:prstGeom>
          <a:noFill/>
        </p:spPr>
        <p:txBody>
          <a:bodyPr wrap="none" rtlCol="0">
            <a:spAutoFit/>
          </a:bodyPr>
          <a:lstStyle/>
          <a:p>
            <a:r>
              <a:rPr lang="en-US" sz="1200" dirty="0">
                <a:solidFill>
                  <a:srgbClr val="FF0000"/>
                </a:solidFill>
              </a:rPr>
              <a:t>*Still updating / refining security message</a:t>
            </a:r>
          </a:p>
        </p:txBody>
      </p:sp>
    </p:spTree>
    <p:extLst>
      <p:ext uri="{BB962C8B-B14F-4D97-AF65-F5344CB8AC3E}">
        <p14:creationId xmlns:p14="http://schemas.microsoft.com/office/powerpoint/2010/main" val="68499941"/>
      </p:ext>
    </p:extLst>
  </p:cSld>
  <p:clrMapOvr>
    <a:masterClrMapping/>
  </p:clrMapOvr>
  <p:transition>
    <p:fade thruBlk="1"/>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180523B-5EFB-4927-B194-7B709A4BF242}"/>
              </a:ext>
            </a:extLst>
          </p:cNvPr>
          <p:cNvSpPr/>
          <p:nvPr/>
        </p:nvSpPr>
        <p:spPr>
          <a:xfrm>
            <a:off x="624840" y="2530555"/>
            <a:ext cx="11384634" cy="36351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b="1" dirty="0"/>
              <a:t>Speed your time to market</a:t>
            </a:r>
          </a:p>
          <a:p>
            <a:r>
              <a:rPr lang="en-US" sz="1000" dirty="0"/>
              <a:t>Open source has now become the de facto way to build software to speed up software development. Working within the LF Networking community, developers have access to the broadest set of open source networking capabilities and integration points, with projects spanning Software Defined Networking (SDN), Network Functions Virtualization (NFV), Management and Orchestration (MANO), automation, analytics, data plane acceleration, and more. They can leverage this community-driven work to develop and onboard networking software in simpler, more efficient ways. This streamlines development and speeds up time to market for network services and infrastructure. In turn, businesses, service providers and government agencies have the confidence that they can rely on community-built, interoperable solutions to support their end user needs.</a:t>
            </a:r>
          </a:p>
          <a:p>
            <a:endParaRPr lang="en-US" sz="1000" dirty="0"/>
          </a:p>
          <a:p>
            <a:r>
              <a:rPr lang="en-US" sz="1000" b="1" dirty="0"/>
              <a:t>Save money </a:t>
            </a:r>
          </a:p>
          <a:p>
            <a:r>
              <a:rPr lang="en-US" sz="1000" dirty="0"/>
              <a:t>Operations need to run smoothly and can’t afford costly or time-consuming software upgrades. Working in the LF Networking community prevents unnecessary duplication of common networking components and technology that companies need to develop and deploy, helping you reduce or optimize capital and operating expenditures. By leveraging work within the community, you gain simpler, more cost-efficient ways to develop and onboard software and can leverage a broad choice of vendors to reduce lock in. LF Networking’s broad community and years of experience in driving open compliance efforts also offers assurance of interoperability and removes the guesswork, saving both time and money. The community is constantly improving both the requirements and the testing against these requirements. Whether you are leveraging a single community project building block or a more complete solution stack, the work put in by the LF Networking community helps ensure that software is more likely to integrate seamlessly and with less headaches.</a:t>
            </a:r>
          </a:p>
          <a:p>
            <a:endParaRPr lang="en-US" sz="1000" dirty="0"/>
          </a:p>
          <a:p>
            <a:r>
              <a:rPr lang="en-US" sz="1000" b="1" dirty="0"/>
              <a:t>Stay Cutting Edge</a:t>
            </a:r>
          </a:p>
          <a:p>
            <a:r>
              <a:rPr lang="en-US" sz="1000" dirty="0"/>
              <a:t>Innovations happens faster in an open, collaborative forum where ideas are crowdsourced, shared and quickly iterated upon. The LF Networking community is fostering a new wave of open source practitioners across the entire value chain and is an innovation competency that the industry can rely on. The community fosters and incubates networking innovations that have been implemented in communications networks globally and can be used to enable new revenue generating services and operational efficiencies across a range of industries, from retail and healthcare to manufacturing and more. </a:t>
            </a:r>
            <a:r>
              <a:rPr lang="en-US" sz="1000" dirty="0">
                <a:solidFill>
                  <a:srgbClr val="FF0000"/>
                </a:solidFill>
              </a:rPr>
              <a:t>LFN projects are continuously looking for ways to bolster security, reduce attack surfaces and foster security expertise, to help meet the security needs of today’s networks</a:t>
            </a:r>
            <a:r>
              <a:rPr lang="en-US" sz="1000">
                <a:solidFill>
                  <a:srgbClr val="FF0000"/>
                </a:solidFill>
              </a:rPr>
              <a:t>. </a:t>
            </a:r>
            <a:r>
              <a:rPr lang="en-US" sz="1000"/>
              <a:t>Community </a:t>
            </a:r>
            <a:r>
              <a:rPr lang="en-US" sz="1000" dirty="0"/>
              <a:t>projects are also deeply integrated with the edge computing landscape and collaborate with other communities like LF Edge to add networking capabilities and features to edge blueprints and use cases. With this open access to incredible networking innovations, retailers can find new ways to optimize inventory, manufacturers can improve defect detection and connect their factories for real-time decision making, and </a:t>
            </a:r>
            <a:r>
              <a:rPr lang="en-US" sz="1000" dirty="0">
                <a:solidFill>
                  <a:schemeClr val="tx2"/>
                </a:solidFill>
              </a:rPr>
              <a:t>&lt;insert 1 more use case example from another industry&gt;.</a:t>
            </a:r>
          </a:p>
        </p:txBody>
      </p:sp>
      <p:sp>
        <p:nvSpPr>
          <p:cNvPr id="5" name="Rectangle 4">
            <a:extLst>
              <a:ext uri="{FF2B5EF4-FFF2-40B4-BE49-F238E27FC236}">
                <a16:creationId xmlns:a16="http://schemas.microsoft.com/office/drawing/2014/main" id="{35A5807F-7A6A-41A1-926E-DAE2DA6E4935}"/>
              </a:ext>
            </a:extLst>
          </p:cNvPr>
          <p:cNvSpPr/>
          <p:nvPr/>
        </p:nvSpPr>
        <p:spPr>
          <a:xfrm>
            <a:off x="633360" y="567150"/>
            <a:ext cx="11384634" cy="1892596"/>
          </a:xfrm>
          <a:prstGeom prst="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t>Elevator Pitch</a:t>
            </a:r>
          </a:p>
          <a:p>
            <a:pPr algn="ctr"/>
            <a:r>
              <a:rPr lang="en-US" sz="1000" dirty="0"/>
              <a:t>The modern organization has data and users located everywhere. This is impacting the performance and security needs of IT networks across the globe, along with compelling user experiences and new revenue paths—all central to ‘digital transformation’. Networking technology plays a pivotal role in this digital transformation and among them, three networking transformations will disrupt our planet from 2020-2030: 5G, edge computing, and cloud native application development. Any one of these disruptions can be overwhelming to comprehend, let alone to leverage in totality in a rapid and affordable way. Inherently, software complexity is a key challenge to implementing the full capabilities of these technologies and this is where open source comes into play. Leverage you must: adapt or perish.</a:t>
            </a:r>
          </a:p>
          <a:p>
            <a:pPr algn="ctr"/>
            <a:endParaRPr lang="en-US" sz="1000" dirty="0"/>
          </a:p>
          <a:p>
            <a:pPr algn="ctr"/>
            <a:r>
              <a:rPr lang="en-US" sz="1000" dirty="0"/>
              <a:t>At LF Networking, we firmly believe open source technology is the only viable path to truly scale software so that businesses, government agencies, education institutions, service providers — and the OEMs, ISVs and system integrators that support them—can achieve operational and revenue value in a timely and cost-effective manner. LF Networking provides the largest set of open source networking projects—through a broad industry coalition—so the entire world can access networking innovations and achieve digital transformation. No single company could accomplish what is delivered through LF Networking. Companies of all sizes and types can rely on a breadth of commercially-ready ecosystem offerings that are based on LF Networking innovations.</a:t>
            </a:r>
          </a:p>
          <a:p>
            <a:pPr algn="ctr"/>
            <a:r>
              <a:rPr lang="en-US" sz="1000" dirty="0"/>
              <a:t>Networking digital transformation is a right, not a privilege. We make it so. Join us. </a:t>
            </a:r>
          </a:p>
          <a:p>
            <a:pPr algn="ctr"/>
            <a:endParaRPr lang="en-US" sz="1000" dirty="0"/>
          </a:p>
        </p:txBody>
      </p:sp>
      <p:sp>
        <p:nvSpPr>
          <p:cNvPr id="8" name="Title 7">
            <a:extLst>
              <a:ext uri="{FF2B5EF4-FFF2-40B4-BE49-F238E27FC236}">
                <a16:creationId xmlns:a16="http://schemas.microsoft.com/office/drawing/2014/main" id="{81C6EC22-14D3-4100-A549-9B36B3D8BEF9}"/>
              </a:ext>
            </a:extLst>
          </p:cNvPr>
          <p:cNvSpPr>
            <a:spLocks noGrp="1"/>
          </p:cNvSpPr>
          <p:nvPr>
            <p:ph type="title"/>
          </p:nvPr>
        </p:nvSpPr>
        <p:spPr>
          <a:xfrm>
            <a:off x="624840" y="10630"/>
            <a:ext cx="10933800" cy="620335"/>
          </a:xfrm>
        </p:spPr>
        <p:txBody>
          <a:bodyPr/>
          <a:lstStyle/>
          <a:p>
            <a:r>
              <a:rPr lang="en-US" dirty="0"/>
              <a:t>Proposed LFN Narrative</a:t>
            </a:r>
          </a:p>
        </p:txBody>
      </p:sp>
      <p:sp>
        <p:nvSpPr>
          <p:cNvPr id="6" name="TextBox 5">
            <a:extLst>
              <a:ext uri="{FF2B5EF4-FFF2-40B4-BE49-F238E27FC236}">
                <a16:creationId xmlns:a16="http://schemas.microsoft.com/office/drawing/2014/main" id="{74A6773D-C570-4438-AB78-5D9981BA3692}"/>
              </a:ext>
            </a:extLst>
          </p:cNvPr>
          <p:cNvSpPr txBox="1"/>
          <p:nvPr/>
        </p:nvSpPr>
        <p:spPr>
          <a:xfrm>
            <a:off x="5321233" y="6595957"/>
            <a:ext cx="2989921" cy="276999"/>
          </a:xfrm>
          <a:prstGeom prst="rect">
            <a:avLst/>
          </a:prstGeom>
          <a:noFill/>
        </p:spPr>
        <p:txBody>
          <a:bodyPr wrap="none" rtlCol="0">
            <a:spAutoFit/>
          </a:bodyPr>
          <a:lstStyle/>
          <a:p>
            <a:r>
              <a:rPr lang="en-US" sz="1200" dirty="0">
                <a:solidFill>
                  <a:srgbClr val="FF0000"/>
                </a:solidFill>
              </a:rPr>
              <a:t>*Still updating / refining security message</a:t>
            </a:r>
          </a:p>
        </p:txBody>
      </p:sp>
    </p:spTree>
    <p:extLst>
      <p:ext uri="{BB962C8B-B14F-4D97-AF65-F5344CB8AC3E}">
        <p14:creationId xmlns:p14="http://schemas.microsoft.com/office/powerpoint/2010/main" val="1326772890"/>
      </p:ext>
    </p:extLst>
  </p:cSld>
  <p:clrMapOvr>
    <a:masterClrMapping/>
  </p:clrMapOvr>
  <p:transition>
    <p:fade thruBlk="1"/>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48B30D-6816-4464-BECD-68C0DD4D4DFA}"/>
              </a:ext>
            </a:extLst>
          </p:cNvPr>
          <p:cNvSpPr>
            <a:spLocks noGrp="1"/>
          </p:cNvSpPr>
          <p:nvPr>
            <p:ph type="title"/>
          </p:nvPr>
        </p:nvSpPr>
        <p:spPr/>
        <p:txBody>
          <a:bodyPr/>
          <a:lstStyle/>
          <a:p>
            <a:r>
              <a:rPr lang="en-US" dirty="0"/>
              <a:t>Open Source Background</a:t>
            </a:r>
          </a:p>
        </p:txBody>
      </p:sp>
      <p:sp>
        <p:nvSpPr>
          <p:cNvPr id="3" name="Text Placeholder 2">
            <a:extLst>
              <a:ext uri="{FF2B5EF4-FFF2-40B4-BE49-F238E27FC236}">
                <a16:creationId xmlns:a16="http://schemas.microsoft.com/office/drawing/2014/main" id="{4CA21256-8F5D-44E0-881E-84923A86DCCC}"/>
              </a:ext>
            </a:extLst>
          </p:cNvPr>
          <p:cNvSpPr>
            <a:spLocks noGrp="1"/>
          </p:cNvSpPr>
          <p:nvPr>
            <p:ph type="body" idx="1"/>
          </p:nvPr>
        </p:nvSpPr>
        <p:spPr>
          <a:xfrm>
            <a:off x="624840" y="1335088"/>
            <a:ext cx="10933800" cy="4991284"/>
          </a:xfrm>
        </p:spPr>
        <p:txBody>
          <a:bodyPr/>
          <a:lstStyle/>
          <a:p>
            <a:r>
              <a:rPr lang="en-US" sz="1400" dirty="0"/>
              <a:t>Software development can be costly and time consuming. As a result, many developers are actively involved in and leveraging from open source communities and open source has now become the de facto way to build software. Developers can tap into a broader ecosystem of ideas and viewpoints to more quickly generate innovations, and to speed up software development. </a:t>
            </a:r>
          </a:p>
          <a:p>
            <a:r>
              <a:rPr lang="en-US" sz="1400" dirty="0"/>
              <a:t>Innovation happens faster in an open, collaborative forum where ideas are crowdsourced, shared and quickly iterated upon. No single company could accomplish what is delivered through an open source community. The LF Networking community is fostering a new wave of open source practitioners across the entire value chain and is an innovation competency that the industry can rely on. Companies of all sizes and types can rely on a breadth of commercially-ready ecosystem offerings that are based on community innovations.</a:t>
            </a:r>
          </a:p>
          <a:p>
            <a:r>
              <a:rPr lang="en-US" sz="1400" dirty="0"/>
              <a:t>Companies are leveraging open source innovations more frequently in their product and service offerings, contributing to the community and using it to chart their own course in the evolving networking landscape.</a:t>
            </a:r>
          </a:p>
          <a:p>
            <a:r>
              <a:rPr lang="en-US" sz="1400" dirty="0"/>
              <a:t>As companies and developers use open source code to build their own commercial products and services, they also gain strategic value in contributing back to those projects. Open source reduces time and optimizes effort, while improving efficiencies and interoperability. Open source communities are also a key driver for building consensus across the industry, filling gaps, and driving adoption by vendors, integrations, and end users.</a:t>
            </a:r>
          </a:p>
          <a:p>
            <a:r>
              <a:rPr lang="en-US" sz="1400" dirty="0"/>
              <a:t>Linus's Law famously states that "Given enough eyeballs, all bugs are shallow.” This is a principle reason why open source has become the prominent software development model today. Recognizing however that this principle isn’t enough in today’s increasingly global and networked world, the open source community has initiated dedicated studies and established best practices, badges, and security-focused projects to foster security expertise along with a culture emphasizing security first principles. </a:t>
            </a:r>
          </a:p>
          <a:p>
            <a:pPr lvl="1"/>
            <a:endParaRPr lang="en-US" sz="1200" dirty="0"/>
          </a:p>
        </p:txBody>
      </p:sp>
    </p:spTree>
    <p:extLst>
      <p:ext uri="{BB962C8B-B14F-4D97-AF65-F5344CB8AC3E}">
        <p14:creationId xmlns:p14="http://schemas.microsoft.com/office/powerpoint/2010/main" val="2353911003"/>
      </p:ext>
    </p:extLst>
  </p:cSld>
  <p:clrMapOvr>
    <a:masterClrMapping/>
  </p:clrMapOvr>
  <p:transition>
    <p:fade thruBlk="1"/>
  </p:transition>
</p:sld>
</file>

<file path=ppt/theme/theme1.xml><?xml version="1.0" encoding="utf-8"?>
<a:theme xmlns:a="http://schemas.openxmlformats.org/drawingml/2006/main" name="1_Office Theme">
  <a:themeElements>
    <a:clrScheme name="The Linux Foundation">
      <a:dk1>
        <a:srgbClr val="3F3F3F"/>
      </a:dk1>
      <a:lt1>
        <a:srgbClr val="FFFFFF"/>
      </a:lt1>
      <a:dk2>
        <a:srgbClr val="00183C"/>
      </a:dk2>
      <a:lt2>
        <a:srgbClr val="FFFFFF"/>
      </a:lt2>
      <a:accent1>
        <a:srgbClr val="32A2FE"/>
      </a:accent1>
      <a:accent2>
        <a:srgbClr val="7F7F7F"/>
      </a:accent2>
      <a:accent3>
        <a:srgbClr val="A5A5A5"/>
      </a:accent3>
      <a:accent4>
        <a:srgbClr val="BFBFBF"/>
      </a:accent4>
      <a:accent5>
        <a:srgbClr val="D8D8D8"/>
      </a:accent5>
      <a:accent6>
        <a:srgbClr val="F2F2F2"/>
      </a:accent6>
      <a:hlink>
        <a:srgbClr val="168FDF"/>
      </a:hlink>
      <a:folHlink>
        <a:srgbClr val="168FD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607</TotalTime>
  <Words>2242</Words>
  <Application>Microsoft Office PowerPoint</Application>
  <PresentationFormat>Widescreen</PresentationFormat>
  <Paragraphs>141</Paragraphs>
  <Slides>12</Slides>
  <Notes>6</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12</vt:i4>
      </vt:variant>
    </vt:vector>
  </HeadingPairs>
  <TitlesOfParts>
    <vt:vector size="21" baseType="lpstr">
      <vt:lpstr>Arial</vt:lpstr>
      <vt:lpstr>Calibri</vt:lpstr>
      <vt:lpstr>Gill Sans</vt:lpstr>
      <vt:lpstr>Gill Sans Nova</vt:lpstr>
      <vt:lpstr>Gill Sans Nova Light</vt:lpstr>
      <vt:lpstr>Helvetica Neue</vt:lpstr>
      <vt:lpstr>Helvetica Neue Light</vt:lpstr>
      <vt:lpstr>Intel Clear</vt:lpstr>
      <vt:lpstr>1_Office Theme</vt:lpstr>
      <vt:lpstr>MAC Messaging Update</vt:lpstr>
      <vt:lpstr>Agenda</vt:lpstr>
      <vt:lpstr>LFN Messaging Overview</vt:lpstr>
      <vt:lpstr>LFN Messaging Framework</vt:lpstr>
      <vt:lpstr>Target Personas</vt:lpstr>
      <vt:lpstr>LFN Elevator Pitch</vt:lpstr>
      <vt:lpstr>Message Pillars</vt:lpstr>
      <vt:lpstr>Proposed LFN Narrative</vt:lpstr>
      <vt:lpstr>Open Source Background</vt:lpstr>
      <vt:lpstr>EUAG Help Needed</vt:lpstr>
      <vt:lpstr>Next Steps</vt:lpstr>
      <vt:lpstr>Proof Point Template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Survey: Cloud Native Maturity Model for Operators</dc:title>
  <dc:creator>Brandon Wick</dc:creator>
  <cp:lastModifiedBy>Sech, Lindsey A</cp:lastModifiedBy>
  <cp:revision>46</cp:revision>
  <dcterms:created xsi:type="dcterms:W3CDTF">2021-03-17T20:17:35Z</dcterms:created>
  <dcterms:modified xsi:type="dcterms:W3CDTF">2021-05-25T22:05:48Z</dcterms:modified>
</cp:coreProperties>
</file>