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9"/>
  </p:notesMasterIdLst>
  <p:sldIdLst>
    <p:sldId id="256" r:id="rId2"/>
    <p:sldId id="258" r:id="rId3"/>
    <p:sldId id="294" r:id="rId4"/>
    <p:sldId id="284" r:id="rId5"/>
    <p:sldId id="257" r:id="rId6"/>
    <p:sldId id="295" r:id="rId7"/>
    <p:sldId id="296" r:id="rId8"/>
  </p:sldIdLst>
  <p:sldSz cx="12192000" cy="6858000"/>
  <p:notesSz cx="6858000" cy="9144000"/>
  <p:embeddedFontLst>
    <p:embeddedFont>
      <p:font typeface="Calibri" panose="020F0502020204030204" pitchFamily="34" charset="0"/>
      <p:regular r:id="rId10"/>
      <p:bold r:id="rId11"/>
      <p:italic r:id="rId12"/>
      <p:boldItalic r:id="rId13"/>
    </p:embeddedFont>
    <p:embeddedFont>
      <p:font typeface="Gill Sans" panose="020B0604020202020204" charset="0"/>
      <p:regular r:id="rId14"/>
      <p:bold r:id="rId15"/>
    </p:embeddedFont>
    <p:embeddedFont>
      <p:font typeface="Helvetica Neue" panose="020B0604020202020204" charset="0"/>
      <p:regular r:id="rId16"/>
      <p:bold r:id="rId17"/>
      <p:italic r:id="rId18"/>
      <p:boldItalic r:id="rId19"/>
    </p:embeddedFont>
    <p:embeddedFont>
      <p:font typeface="Helvetica Neue Light" panose="020B0604020202020204" charset="0"/>
      <p:regular r:id="rId20"/>
      <p:bold r:id="rId21"/>
      <p:italic r:id="rId22"/>
      <p:boldItalic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4" roundtripDataSignature="AMtx7mhEi9qtplRvgzDAUM8nL9C3l4X+Q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695" autoAdjust="0"/>
    <p:restoredTop sz="93372" autoAdjust="0"/>
  </p:normalViewPr>
  <p:slideViewPr>
    <p:cSldViewPr snapToGrid="0">
      <p:cViewPr>
        <p:scale>
          <a:sx n="70" d="100"/>
          <a:sy n="70" d="100"/>
        </p:scale>
        <p:origin x="892" y="-1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font" Target="fonts/font9.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12.fntdata"/><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font" Target="fonts/font11.fntdata"/><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24" Type="http://customschemas.google.com/relationships/presentationmetadata" Target="metadata"/><Relationship Id="rId5" Type="http://schemas.openxmlformats.org/officeDocument/2006/relationships/slide" Target="slides/slide4.xml"/><Relationship Id="rId15" Type="http://schemas.openxmlformats.org/officeDocument/2006/relationships/font" Target="fonts/font6.fntdata"/><Relationship Id="rId23" Type="http://schemas.openxmlformats.org/officeDocument/2006/relationships/font" Target="fonts/font14.fntdata"/><Relationship Id="rId28" Type="http://schemas.openxmlformats.org/officeDocument/2006/relationships/tableStyles" Target="tableStyles.xml"/><Relationship Id="rId10" Type="http://schemas.openxmlformats.org/officeDocument/2006/relationships/font" Target="fonts/font1.fntdata"/><Relationship Id="rId19"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 Id="rId22" Type="http://schemas.openxmlformats.org/officeDocument/2006/relationships/font" Target="fonts/font13.fntdata"/><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ech, Lindsey A" userId="0014e4ee-ff54-4c30-a588-1d0fa87e27b1" providerId="ADAL" clId="{7BB22AAB-8D32-4931-877A-CBEAE9A9CF43}"/>
    <pc:docChg chg="custSel modSld sldOrd">
      <pc:chgData name="Sech, Lindsey A" userId="0014e4ee-ff54-4c30-a588-1d0fa87e27b1" providerId="ADAL" clId="{7BB22AAB-8D32-4931-877A-CBEAE9A9CF43}" dt="2021-04-16T15:29:24.295" v="1640" actId="5793"/>
      <pc:docMkLst>
        <pc:docMk/>
      </pc:docMkLst>
      <pc:sldChg chg="addSp delSp modSp mod modNotesTx">
        <pc:chgData name="Sech, Lindsey A" userId="0014e4ee-ff54-4c30-a588-1d0fa87e27b1" providerId="ADAL" clId="{7BB22AAB-8D32-4931-877A-CBEAE9A9CF43}" dt="2021-04-16T15:28:39.151" v="1638" actId="20577"/>
        <pc:sldMkLst>
          <pc:docMk/>
          <pc:sldMk cId="0" sldId="257"/>
        </pc:sldMkLst>
        <pc:spChg chg="add del mod">
          <ac:chgData name="Sech, Lindsey A" userId="0014e4ee-ff54-4c30-a588-1d0fa87e27b1" providerId="ADAL" clId="{7BB22AAB-8D32-4931-877A-CBEAE9A9CF43}" dt="2021-04-16T15:28:16.113" v="1606" actId="478"/>
          <ac:spMkLst>
            <pc:docMk/>
            <pc:sldMk cId="0" sldId="257"/>
            <ac:spMk id="30" creationId="{DF1CAD0C-DE89-4B95-8598-83957A20A609}"/>
          </ac:spMkLst>
        </pc:spChg>
        <pc:spChg chg="add mod">
          <ac:chgData name="Sech, Lindsey A" userId="0014e4ee-ff54-4c30-a588-1d0fa87e27b1" providerId="ADAL" clId="{7BB22AAB-8D32-4931-877A-CBEAE9A9CF43}" dt="2021-04-16T15:28:39.151" v="1638" actId="20577"/>
          <ac:spMkLst>
            <pc:docMk/>
            <pc:sldMk cId="0" sldId="257"/>
            <ac:spMk id="31" creationId="{578D493A-323C-4632-BF35-D91CF5E35DA1}"/>
          </ac:spMkLst>
        </pc:spChg>
        <pc:spChg chg="mod">
          <ac:chgData name="Sech, Lindsey A" userId="0014e4ee-ff54-4c30-a588-1d0fa87e27b1" providerId="ADAL" clId="{7BB22AAB-8D32-4931-877A-CBEAE9A9CF43}" dt="2021-04-16T15:28:19.481" v="1607" actId="14100"/>
          <ac:spMkLst>
            <pc:docMk/>
            <pc:sldMk cId="0" sldId="257"/>
            <ac:spMk id="190" creationId="{00000000-0000-0000-0000-000000000000}"/>
          </ac:spMkLst>
        </pc:spChg>
      </pc:sldChg>
      <pc:sldChg chg="modSp mod ord">
        <pc:chgData name="Sech, Lindsey A" userId="0014e4ee-ff54-4c30-a588-1d0fa87e27b1" providerId="ADAL" clId="{7BB22AAB-8D32-4931-877A-CBEAE9A9CF43}" dt="2021-04-16T15:26:48.967" v="1602"/>
        <pc:sldMkLst>
          <pc:docMk/>
          <pc:sldMk cId="3202247301" sldId="284"/>
        </pc:sldMkLst>
        <pc:spChg chg="mod">
          <ac:chgData name="Sech, Lindsey A" userId="0014e4ee-ff54-4c30-a588-1d0fa87e27b1" providerId="ADAL" clId="{7BB22AAB-8D32-4931-877A-CBEAE9A9CF43}" dt="2021-04-16T15:26:44.932" v="1600" actId="6549"/>
          <ac:spMkLst>
            <pc:docMk/>
            <pc:sldMk cId="3202247301" sldId="284"/>
            <ac:spMk id="10" creationId="{79EDCA55-2BD3-45C3-A477-299FEDBD54B6}"/>
          </ac:spMkLst>
        </pc:spChg>
      </pc:sldChg>
      <pc:sldChg chg="modSp mod">
        <pc:chgData name="Sech, Lindsey A" userId="0014e4ee-ff54-4c30-a588-1d0fa87e27b1" providerId="ADAL" clId="{7BB22AAB-8D32-4931-877A-CBEAE9A9CF43}" dt="2021-04-16T15:29:24.295" v="1640" actId="5793"/>
        <pc:sldMkLst>
          <pc:docMk/>
          <pc:sldMk cId="2658791842" sldId="296"/>
        </pc:sldMkLst>
        <pc:spChg chg="mod">
          <ac:chgData name="Sech, Lindsey A" userId="0014e4ee-ff54-4c30-a588-1d0fa87e27b1" providerId="ADAL" clId="{7BB22AAB-8D32-4931-877A-CBEAE9A9CF43}" dt="2021-04-16T15:29:24.295" v="1640" actId="5793"/>
          <ac:spMkLst>
            <pc:docMk/>
            <pc:sldMk cId="2658791842" sldId="296"/>
            <ac:spMk id="3" creationId="{C1CD66F0-0C75-49A3-8707-E3C72E2D8F7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8" name="Google Shape;178;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8" name="Google Shape;21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171450" lvl="0" indent="-171450" algn="l" rtl="0">
              <a:spcBef>
                <a:spcPts val="0"/>
              </a:spcBef>
              <a:spcAft>
                <a:spcPts val="0"/>
              </a:spcAft>
              <a:buFont typeface="Arial" panose="020B0604020202020204" pitchFamily="34" charset="0"/>
              <a:buChar char="•"/>
            </a:pPr>
            <a:r>
              <a:rPr lang="en-US" dirty="0"/>
              <a:t>Acronym soup – difficult for new members or potential recruits. Need project messages at 1000ft, 100ft, 10ft, 0ft so audiences can track along at their knowledge level, helps when we are expanding reach to new audiences. Be clear on target audience and speak in a way that resonates.</a:t>
            </a:r>
          </a:p>
          <a:p>
            <a:pPr marL="171450" lvl="0" indent="-171450" algn="l" rtl="0">
              <a:spcBef>
                <a:spcPts val="0"/>
              </a:spcBef>
              <a:spcAft>
                <a:spcPts val="0"/>
              </a:spcAft>
              <a:buFont typeface="Arial" panose="020B0604020202020204" pitchFamily="34" charset="0"/>
              <a:buChar char="•"/>
            </a:pPr>
            <a:r>
              <a:rPr lang="en-US" dirty="0"/>
              <a:t>Sheer amount of projects can be overwhelming if we promote in collective context…can we provide some guidance to ‘choose your own adventure’ to direct audiences to what they would be most interested in. You can vertically integrate all projects, or pick-and-choose the horizontal elements you like. Be clear on what each project offers, how you can use each individually or in combination for bigger value.</a:t>
            </a:r>
          </a:p>
          <a:p>
            <a:pPr marL="171450" lvl="0" indent="-171450" algn="l" rtl="0">
              <a:spcBef>
                <a:spcPts val="0"/>
              </a:spcBef>
              <a:spcAft>
                <a:spcPts val="0"/>
              </a:spcAft>
              <a:buFont typeface="Arial" panose="020B0604020202020204" pitchFamily="34" charset="0"/>
              <a:buChar char="•"/>
            </a:pPr>
            <a:r>
              <a:rPr lang="en-US" dirty="0"/>
              <a:t>Be clear on who is part of x-audience – company types and personas (exec/c-suite, architect, operator)</a:t>
            </a:r>
          </a:p>
          <a:p>
            <a:pPr marL="171450" lvl="0" indent="-171450" algn="l" rtl="0">
              <a:spcBef>
                <a:spcPts val="0"/>
              </a:spcBef>
              <a:spcAft>
                <a:spcPts val="0"/>
              </a:spcAft>
              <a:buFont typeface="Arial" panose="020B0604020202020204" pitchFamily="34" charset="0"/>
              <a:buChar char="•"/>
            </a:pPr>
            <a:r>
              <a:rPr lang="en-US" dirty="0"/>
              <a:t>Consider project messages tailored by audience (vs just </a:t>
            </a:r>
            <a:r>
              <a:rPr lang="en-US" dirty="0" err="1"/>
              <a:t>uplevel</a:t>
            </a:r>
            <a:r>
              <a:rPr lang="en-US" dirty="0"/>
              <a:t>)</a:t>
            </a:r>
          </a:p>
          <a:p>
            <a:pPr marL="171450" lvl="0" indent="-171450" algn="l" rtl="0">
              <a:spcBef>
                <a:spcPts val="0"/>
              </a:spcBef>
              <a:spcAft>
                <a:spcPts val="0"/>
              </a:spcAft>
              <a:buFont typeface="Arial" panose="020B0604020202020204" pitchFamily="34" charset="0"/>
              <a:buChar char="•"/>
            </a:pPr>
            <a:r>
              <a:rPr lang="en-US" dirty="0"/>
              <a:t>Add influencers as an audience?  </a:t>
            </a:r>
            <a:endParaRPr dirty="0"/>
          </a:p>
        </p:txBody>
      </p:sp>
      <p:sp>
        <p:nvSpPr>
          <p:cNvPr id="186" name="Google Shape;186;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ext Full Width">
  <p:cSld name="Text Full Width">
    <p:spTree>
      <p:nvGrpSpPr>
        <p:cNvPr id="1" name="Shape 15"/>
        <p:cNvGrpSpPr/>
        <p:nvPr/>
      </p:nvGrpSpPr>
      <p:grpSpPr>
        <a:xfrm>
          <a:off x="0" y="0"/>
          <a:ext cx="0" cy="0"/>
          <a:chOff x="0" y="0"/>
          <a:chExt cx="0" cy="0"/>
        </a:xfrm>
      </p:grpSpPr>
      <p:sp>
        <p:nvSpPr>
          <p:cNvPr id="16" name="Google Shape;16;p5"/>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68FDF"/>
              </a:buClr>
              <a:buSzPts val="3600"/>
              <a:buFont typeface="Gill Sans"/>
              <a:buNone/>
              <a:defRPr>
                <a:solidFill>
                  <a:srgbClr val="168FD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5"/>
          <p:cNvSpPr txBox="1">
            <a:spLocks noGrp="1"/>
          </p:cNvSpPr>
          <p:nvPr>
            <p:ph type="body" idx="1"/>
          </p:nvPr>
        </p:nvSpPr>
        <p:spPr>
          <a:xfrm>
            <a:off x="624840" y="1335088"/>
            <a:ext cx="10933800" cy="4351200"/>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1000"/>
              </a:spcBef>
              <a:spcAft>
                <a:spcPts val="0"/>
              </a:spcAft>
              <a:buSzPts val="2800"/>
              <a:buChar char="›"/>
              <a:defRPr sz="2800"/>
            </a:lvl1pPr>
            <a:lvl2pPr marL="914400" lvl="1" indent="-393700" algn="l">
              <a:lnSpc>
                <a:spcPct val="100000"/>
              </a:lnSpc>
              <a:spcBef>
                <a:spcPts val="500"/>
              </a:spcBef>
              <a:spcAft>
                <a:spcPts val="0"/>
              </a:spcAft>
              <a:buSzPts val="2600"/>
              <a:buChar char="›"/>
              <a:defRPr sz="2600"/>
            </a:lvl2pPr>
            <a:lvl3pPr marL="1371600" lvl="2" indent="-381000" algn="l">
              <a:lnSpc>
                <a:spcPct val="100000"/>
              </a:lnSpc>
              <a:spcBef>
                <a:spcPts val="500"/>
              </a:spcBef>
              <a:spcAft>
                <a:spcPts val="0"/>
              </a:spcAft>
              <a:buSzPts val="2400"/>
              <a:buChar char="›"/>
              <a:defRPr sz="2400"/>
            </a:lvl3pPr>
            <a:lvl4pPr marL="1828800" lvl="3" indent="-368300" algn="l">
              <a:lnSpc>
                <a:spcPct val="100000"/>
              </a:lnSpc>
              <a:spcBef>
                <a:spcPts val="500"/>
              </a:spcBef>
              <a:spcAft>
                <a:spcPts val="0"/>
              </a:spcAft>
              <a:buSzPts val="2200"/>
              <a:buChar char="›"/>
              <a:defRPr sz="2200"/>
            </a:lvl4pPr>
            <a:lvl5pPr marL="2286000" lvl="4" indent="-355600" algn="l">
              <a:lnSpc>
                <a:spcPct val="100000"/>
              </a:lnSpc>
              <a:spcBef>
                <a:spcPts val="500"/>
              </a:spcBef>
              <a:spcAft>
                <a:spcPts val="0"/>
              </a:spcAft>
              <a:buSzPts val="2000"/>
              <a:buChar char="›"/>
              <a:defRPr sz="20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18" name="Google Shape;18;p5"/>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19" name="Google Shape;19;p5"/>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20" name="Google Shape;20;p5"/>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Clr>
                <a:srgbClr val="2F2F2F"/>
              </a:buClr>
              <a:buSzPts val="1400"/>
              <a:buFont typeface="Gill Sans"/>
              <a:buNone/>
              <a:defRPr sz="1100">
                <a:solidFill>
                  <a:srgbClr val="2F2F2F"/>
                </a:solidFill>
                <a:latin typeface="Gill Sans"/>
                <a:ea typeface="Gill Sans"/>
                <a:cs typeface="Gill Sans"/>
                <a:sym typeface="Gill Sans"/>
              </a:defRPr>
            </a:lvl1pPr>
            <a:lvl2pPr lvl="1" algn="l">
              <a:spcBef>
                <a:spcPts val="0"/>
              </a:spcBef>
              <a:spcAft>
                <a:spcPts val="0"/>
              </a:spcAft>
              <a:buClr>
                <a:schemeClr val="dk1"/>
              </a:buClr>
              <a:buSzPts val="1400"/>
              <a:buFont typeface="Gill Sans"/>
              <a:buNone/>
              <a:defRPr/>
            </a:lvl2pPr>
            <a:lvl3pPr lvl="2" algn="l">
              <a:spcBef>
                <a:spcPts val="0"/>
              </a:spcBef>
              <a:spcAft>
                <a:spcPts val="0"/>
              </a:spcAft>
              <a:buClr>
                <a:schemeClr val="dk1"/>
              </a:buClr>
              <a:buSzPts val="1400"/>
              <a:buFont typeface="Gill Sans"/>
              <a:buNone/>
              <a:defRPr/>
            </a:lvl3pPr>
            <a:lvl4pPr lvl="3" algn="l">
              <a:spcBef>
                <a:spcPts val="0"/>
              </a:spcBef>
              <a:spcAft>
                <a:spcPts val="0"/>
              </a:spcAft>
              <a:buClr>
                <a:schemeClr val="dk1"/>
              </a:buClr>
              <a:buSzPts val="1400"/>
              <a:buFont typeface="Gill Sans"/>
              <a:buNone/>
              <a:defRPr/>
            </a:lvl4pPr>
            <a:lvl5pPr lvl="4" algn="l">
              <a:spcBef>
                <a:spcPts val="0"/>
              </a:spcBef>
              <a:spcAft>
                <a:spcPts val="0"/>
              </a:spcAft>
              <a:buClr>
                <a:schemeClr val="dk1"/>
              </a:buClr>
              <a:buSzPts val="1400"/>
              <a:buFont typeface="Gill Sans"/>
              <a:buNone/>
              <a:defRPr/>
            </a:lvl5pPr>
            <a:lvl6pPr lvl="5" algn="l">
              <a:spcBef>
                <a:spcPts val="0"/>
              </a:spcBef>
              <a:spcAft>
                <a:spcPts val="0"/>
              </a:spcAft>
              <a:buClr>
                <a:schemeClr val="dk1"/>
              </a:buClr>
              <a:buSzPts val="1400"/>
              <a:buFont typeface="Gill Sans"/>
              <a:buNone/>
              <a:defRPr/>
            </a:lvl6pPr>
            <a:lvl7pPr lvl="6" algn="l">
              <a:spcBef>
                <a:spcPts val="0"/>
              </a:spcBef>
              <a:spcAft>
                <a:spcPts val="0"/>
              </a:spcAft>
              <a:buClr>
                <a:schemeClr val="dk1"/>
              </a:buClr>
              <a:buSzPts val="1400"/>
              <a:buFont typeface="Gill Sans"/>
              <a:buNone/>
              <a:defRPr/>
            </a:lvl7pPr>
            <a:lvl8pPr lvl="7" algn="l">
              <a:spcBef>
                <a:spcPts val="0"/>
              </a:spcBef>
              <a:spcAft>
                <a:spcPts val="0"/>
              </a:spcAft>
              <a:buClr>
                <a:schemeClr val="dk1"/>
              </a:buClr>
              <a:buSzPts val="1400"/>
              <a:buFont typeface="Gill Sans"/>
              <a:buNone/>
              <a:defRPr/>
            </a:lvl8pPr>
            <a:lvl9pPr lvl="8" algn="l">
              <a:spcBef>
                <a:spcPts val="0"/>
              </a:spcBef>
              <a:spcAft>
                <a:spcPts val="0"/>
              </a:spcAft>
              <a:buClr>
                <a:schemeClr val="dk1"/>
              </a:buClr>
              <a:buSzPts val="1400"/>
              <a:buFont typeface="Gill Sans"/>
              <a:buNone/>
              <a:defRPr/>
            </a:lvl9pPr>
          </a:lstStyle>
          <a:p>
            <a:endParaRPr/>
          </a:p>
        </p:txBody>
      </p:sp>
      <p:sp>
        <p:nvSpPr>
          <p:cNvPr id="21" name="Google Shape;21;p5"/>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rgbClr val="2F2F2F"/>
              </a:buClr>
              <a:buSzPts val="1400"/>
              <a:buFont typeface="Gill Sans"/>
              <a:buNone/>
              <a:defRPr sz="1100">
                <a:solidFill>
                  <a:srgbClr val="2F2F2F"/>
                </a:solidFill>
                <a:latin typeface="Gill Sans"/>
                <a:ea typeface="Gill Sans"/>
                <a:cs typeface="Gill Sans"/>
                <a:sym typeface="Gill Sans"/>
              </a:defRPr>
            </a:lvl1pPr>
            <a:lvl2pPr lvl="1" algn="l">
              <a:spcBef>
                <a:spcPts val="0"/>
              </a:spcBef>
              <a:spcAft>
                <a:spcPts val="0"/>
              </a:spcAft>
              <a:buClr>
                <a:schemeClr val="dk1"/>
              </a:buClr>
              <a:buSzPts val="1400"/>
              <a:buFont typeface="Gill Sans"/>
              <a:buNone/>
              <a:defRPr/>
            </a:lvl2pPr>
            <a:lvl3pPr lvl="2" algn="l">
              <a:spcBef>
                <a:spcPts val="0"/>
              </a:spcBef>
              <a:spcAft>
                <a:spcPts val="0"/>
              </a:spcAft>
              <a:buClr>
                <a:schemeClr val="dk1"/>
              </a:buClr>
              <a:buSzPts val="1400"/>
              <a:buFont typeface="Gill Sans"/>
              <a:buNone/>
              <a:defRPr/>
            </a:lvl3pPr>
            <a:lvl4pPr lvl="3" algn="l">
              <a:spcBef>
                <a:spcPts val="0"/>
              </a:spcBef>
              <a:spcAft>
                <a:spcPts val="0"/>
              </a:spcAft>
              <a:buClr>
                <a:schemeClr val="dk1"/>
              </a:buClr>
              <a:buSzPts val="1400"/>
              <a:buFont typeface="Gill Sans"/>
              <a:buNone/>
              <a:defRPr/>
            </a:lvl4pPr>
            <a:lvl5pPr lvl="4" algn="l">
              <a:spcBef>
                <a:spcPts val="0"/>
              </a:spcBef>
              <a:spcAft>
                <a:spcPts val="0"/>
              </a:spcAft>
              <a:buClr>
                <a:schemeClr val="dk1"/>
              </a:buClr>
              <a:buSzPts val="1400"/>
              <a:buFont typeface="Gill Sans"/>
              <a:buNone/>
              <a:defRPr/>
            </a:lvl5pPr>
            <a:lvl6pPr lvl="5" algn="l">
              <a:spcBef>
                <a:spcPts val="0"/>
              </a:spcBef>
              <a:spcAft>
                <a:spcPts val="0"/>
              </a:spcAft>
              <a:buClr>
                <a:schemeClr val="dk1"/>
              </a:buClr>
              <a:buSzPts val="1400"/>
              <a:buFont typeface="Gill Sans"/>
              <a:buNone/>
              <a:defRPr/>
            </a:lvl6pPr>
            <a:lvl7pPr lvl="6" algn="l">
              <a:spcBef>
                <a:spcPts val="0"/>
              </a:spcBef>
              <a:spcAft>
                <a:spcPts val="0"/>
              </a:spcAft>
              <a:buClr>
                <a:schemeClr val="dk1"/>
              </a:buClr>
              <a:buSzPts val="1400"/>
              <a:buFont typeface="Gill Sans"/>
              <a:buNone/>
              <a:defRPr/>
            </a:lvl7pPr>
            <a:lvl8pPr lvl="7" algn="l">
              <a:spcBef>
                <a:spcPts val="0"/>
              </a:spcBef>
              <a:spcAft>
                <a:spcPts val="0"/>
              </a:spcAft>
              <a:buClr>
                <a:schemeClr val="dk1"/>
              </a:buClr>
              <a:buSzPts val="1400"/>
              <a:buFont typeface="Gill Sans"/>
              <a:buNone/>
              <a:defRPr/>
            </a:lvl8pPr>
            <a:lvl9pPr lvl="8" algn="l">
              <a:spcBef>
                <a:spcPts val="0"/>
              </a:spcBef>
              <a:spcAft>
                <a:spcPts val="0"/>
              </a:spcAft>
              <a:buClr>
                <a:schemeClr val="dk1"/>
              </a:buClr>
              <a:buSzPts val="1400"/>
              <a:buFont typeface="Gill Sans"/>
              <a:buNone/>
              <a:defRPr/>
            </a:lvl9pPr>
          </a:lstStyle>
          <a:p>
            <a:endParaRPr/>
          </a:p>
        </p:txBody>
      </p:sp>
      <p:sp>
        <p:nvSpPr>
          <p:cNvPr id="22" name="Google Shape;22;p5"/>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23" name="Google Shape;23;p5"/>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ext Two Column">
  <p:cSld name="Text Two Column">
    <p:spTree>
      <p:nvGrpSpPr>
        <p:cNvPr id="1" name="Shape 90"/>
        <p:cNvGrpSpPr/>
        <p:nvPr/>
      </p:nvGrpSpPr>
      <p:grpSpPr>
        <a:xfrm>
          <a:off x="0" y="0"/>
          <a:ext cx="0" cy="0"/>
          <a:chOff x="0" y="0"/>
          <a:chExt cx="0" cy="0"/>
        </a:xfrm>
      </p:grpSpPr>
      <p:sp>
        <p:nvSpPr>
          <p:cNvPr id="91" name="Google Shape;91;p14"/>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68FDF"/>
              </a:buClr>
              <a:buSzPts val="3600"/>
              <a:buFont typeface="Helvetica Neue"/>
              <a:buNone/>
              <a:defRPr>
                <a:solidFill>
                  <a:srgbClr val="168FDF"/>
                </a:solidFill>
                <a:latin typeface="Helvetica Neue"/>
                <a:ea typeface="Helvetica Neue"/>
                <a:cs typeface="Helvetica Neue"/>
                <a:sym typeface="Helvetica Neu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2" name="Google Shape;92;p14"/>
          <p:cNvSpPr txBox="1">
            <a:spLocks noGrp="1"/>
          </p:cNvSpPr>
          <p:nvPr>
            <p:ph type="body" idx="1"/>
          </p:nvPr>
        </p:nvSpPr>
        <p:spPr>
          <a:xfrm>
            <a:off x="624840" y="1335088"/>
            <a:ext cx="5332200" cy="4351200"/>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1000"/>
              </a:spcBef>
              <a:spcAft>
                <a:spcPts val="0"/>
              </a:spcAft>
              <a:buSzPts val="2800"/>
              <a:buChar char="›"/>
              <a:defRPr sz="2800">
                <a:latin typeface="Helvetica Neue"/>
                <a:ea typeface="Helvetica Neue"/>
                <a:cs typeface="Helvetica Neue"/>
                <a:sym typeface="Helvetica Neue"/>
              </a:defRPr>
            </a:lvl1pPr>
            <a:lvl2pPr marL="914400" lvl="1" indent="-393700" algn="l">
              <a:lnSpc>
                <a:spcPct val="100000"/>
              </a:lnSpc>
              <a:spcBef>
                <a:spcPts val="500"/>
              </a:spcBef>
              <a:spcAft>
                <a:spcPts val="0"/>
              </a:spcAft>
              <a:buSzPts val="2600"/>
              <a:buChar char="›"/>
              <a:defRPr sz="2600">
                <a:latin typeface="Helvetica Neue"/>
                <a:ea typeface="Helvetica Neue"/>
                <a:cs typeface="Helvetica Neue"/>
                <a:sym typeface="Helvetica Neue"/>
              </a:defRPr>
            </a:lvl2pPr>
            <a:lvl3pPr marL="1371600" lvl="2" indent="-381000" algn="l">
              <a:lnSpc>
                <a:spcPct val="100000"/>
              </a:lnSpc>
              <a:spcBef>
                <a:spcPts val="500"/>
              </a:spcBef>
              <a:spcAft>
                <a:spcPts val="0"/>
              </a:spcAft>
              <a:buSzPts val="2400"/>
              <a:buChar char="›"/>
              <a:defRPr sz="2400">
                <a:latin typeface="Helvetica Neue"/>
                <a:ea typeface="Helvetica Neue"/>
                <a:cs typeface="Helvetica Neue"/>
                <a:sym typeface="Helvetica Neue"/>
              </a:defRPr>
            </a:lvl3pPr>
            <a:lvl4pPr marL="1828800" lvl="3" indent="-368300" algn="l">
              <a:lnSpc>
                <a:spcPct val="100000"/>
              </a:lnSpc>
              <a:spcBef>
                <a:spcPts val="500"/>
              </a:spcBef>
              <a:spcAft>
                <a:spcPts val="0"/>
              </a:spcAft>
              <a:buSzPts val="2200"/>
              <a:buChar char="›"/>
              <a:defRPr sz="2200">
                <a:latin typeface="Helvetica Neue"/>
                <a:ea typeface="Helvetica Neue"/>
                <a:cs typeface="Helvetica Neue"/>
                <a:sym typeface="Helvetica Neue"/>
              </a:defRPr>
            </a:lvl4pPr>
            <a:lvl5pPr marL="2286000" lvl="4" indent="-355600" algn="l">
              <a:lnSpc>
                <a:spcPct val="100000"/>
              </a:lnSpc>
              <a:spcBef>
                <a:spcPts val="500"/>
              </a:spcBef>
              <a:spcAft>
                <a:spcPts val="0"/>
              </a:spcAft>
              <a:buSzPts val="2000"/>
              <a:buChar char="›"/>
              <a:defRPr sz="2000">
                <a:latin typeface="Helvetica Neue"/>
                <a:ea typeface="Helvetica Neue"/>
                <a:cs typeface="Helvetica Neue"/>
                <a:sym typeface="Helvetica Neu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93" name="Google Shape;93;p14"/>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sp>
        <p:nvSpPr>
          <p:cNvPr id="94" name="Google Shape;94;p14"/>
          <p:cNvSpPr txBox="1">
            <a:spLocks noGrp="1"/>
          </p:cNvSpPr>
          <p:nvPr>
            <p:ph type="body" idx="2"/>
          </p:nvPr>
        </p:nvSpPr>
        <p:spPr>
          <a:xfrm>
            <a:off x="6226649" y="1335088"/>
            <a:ext cx="5332200" cy="4351200"/>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1000"/>
              </a:spcBef>
              <a:spcAft>
                <a:spcPts val="0"/>
              </a:spcAft>
              <a:buSzPts val="2800"/>
              <a:buChar char="›"/>
              <a:defRPr sz="2800">
                <a:latin typeface="Helvetica Neue"/>
                <a:ea typeface="Helvetica Neue"/>
                <a:cs typeface="Helvetica Neue"/>
                <a:sym typeface="Helvetica Neue"/>
              </a:defRPr>
            </a:lvl1pPr>
            <a:lvl2pPr marL="914400" lvl="1" indent="-393700" algn="l">
              <a:lnSpc>
                <a:spcPct val="100000"/>
              </a:lnSpc>
              <a:spcBef>
                <a:spcPts val="500"/>
              </a:spcBef>
              <a:spcAft>
                <a:spcPts val="0"/>
              </a:spcAft>
              <a:buSzPts val="2600"/>
              <a:buChar char="›"/>
              <a:defRPr sz="2600">
                <a:latin typeface="Helvetica Neue"/>
                <a:ea typeface="Helvetica Neue"/>
                <a:cs typeface="Helvetica Neue"/>
                <a:sym typeface="Helvetica Neue"/>
              </a:defRPr>
            </a:lvl2pPr>
            <a:lvl3pPr marL="1371600" lvl="2" indent="-381000" algn="l">
              <a:lnSpc>
                <a:spcPct val="100000"/>
              </a:lnSpc>
              <a:spcBef>
                <a:spcPts val="500"/>
              </a:spcBef>
              <a:spcAft>
                <a:spcPts val="0"/>
              </a:spcAft>
              <a:buSzPts val="2400"/>
              <a:buChar char="›"/>
              <a:defRPr sz="2400">
                <a:latin typeface="Helvetica Neue"/>
                <a:ea typeface="Helvetica Neue"/>
                <a:cs typeface="Helvetica Neue"/>
                <a:sym typeface="Helvetica Neue"/>
              </a:defRPr>
            </a:lvl3pPr>
            <a:lvl4pPr marL="1828800" lvl="3" indent="-368300" algn="l">
              <a:lnSpc>
                <a:spcPct val="100000"/>
              </a:lnSpc>
              <a:spcBef>
                <a:spcPts val="500"/>
              </a:spcBef>
              <a:spcAft>
                <a:spcPts val="0"/>
              </a:spcAft>
              <a:buSzPts val="2200"/>
              <a:buChar char="›"/>
              <a:defRPr sz="2200">
                <a:latin typeface="Helvetica Neue"/>
                <a:ea typeface="Helvetica Neue"/>
                <a:cs typeface="Helvetica Neue"/>
                <a:sym typeface="Helvetica Neue"/>
              </a:defRPr>
            </a:lvl4pPr>
            <a:lvl5pPr marL="2286000" lvl="4" indent="-355600" algn="l">
              <a:lnSpc>
                <a:spcPct val="100000"/>
              </a:lnSpc>
              <a:spcBef>
                <a:spcPts val="500"/>
              </a:spcBef>
              <a:spcAft>
                <a:spcPts val="0"/>
              </a:spcAft>
              <a:buSzPts val="2000"/>
              <a:buChar char="›"/>
              <a:defRPr sz="2000">
                <a:latin typeface="Helvetica Neue"/>
                <a:ea typeface="Helvetica Neue"/>
                <a:cs typeface="Helvetica Neue"/>
                <a:sym typeface="Helvetica Neu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95" name="Google Shape;95;p14"/>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96" name="Google Shape;96;p14"/>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Clr>
                <a:srgbClr val="2F2F2F"/>
              </a:buClr>
              <a:buSzPts val="1400"/>
              <a:buFont typeface="Gill Sans"/>
              <a:buNone/>
              <a:defRPr sz="1100">
                <a:solidFill>
                  <a:srgbClr val="2F2F2F"/>
                </a:solidFill>
                <a:latin typeface="Gill Sans"/>
                <a:ea typeface="Gill Sans"/>
                <a:cs typeface="Gill Sans"/>
                <a:sym typeface="Gill Sans"/>
              </a:defRPr>
            </a:lvl1pPr>
            <a:lvl2pPr lvl="1" algn="l">
              <a:spcBef>
                <a:spcPts val="0"/>
              </a:spcBef>
              <a:spcAft>
                <a:spcPts val="0"/>
              </a:spcAft>
              <a:buClr>
                <a:schemeClr val="dk1"/>
              </a:buClr>
              <a:buSzPts val="1400"/>
              <a:buFont typeface="Gill Sans"/>
              <a:buNone/>
              <a:defRPr/>
            </a:lvl2pPr>
            <a:lvl3pPr lvl="2" algn="l">
              <a:spcBef>
                <a:spcPts val="0"/>
              </a:spcBef>
              <a:spcAft>
                <a:spcPts val="0"/>
              </a:spcAft>
              <a:buClr>
                <a:schemeClr val="dk1"/>
              </a:buClr>
              <a:buSzPts val="1400"/>
              <a:buFont typeface="Gill Sans"/>
              <a:buNone/>
              <a:defRPr/>
            </a:lvl3pPr>
            <a:lvl4pPr lvl="3" algn="l">
              <a:spcBef>
                <a:spcPts val="0"/>
              </a:spcBef>
              <a:spcAft>
                <a:spcPts val="0"/>
              </a:spcAft>
              <a:buClr>
                <a:schemeClr val="dk1"/>
              </a:buClr>
              <a:buSzPts val="1400"/>
              <a:buFont typeface="Gill Sans"/>
              <a:buNone/>
              <a:defRPr/>
            </a:lvl4pPr>
            <a:lvl5pPr lvl="4" algn="l">
              <a:spcBef>
                <a:spcPts val="0"/>
              </a:spcBef>
              <a:spcAft>
                <a:spcPts val="0"/>
              </a:spcAft>
              <a:buClr>
                <a:schemeClr val="dk1"/>
              </a:buClr>
              <a:buSzPts val="1400"/>
              <a:buFont typeface="Gill Sans"/>
              <a:buNone/>
              <a:defRPr/>
            </a:lvl5pPr>
            <a:lvl6pPr lvl="5" algn="l">
              <a:spcBef>
                <a:spcPts val="0"/>
              </a:spcBef>
              <a:spcAft>
                <a:spcPts val="0"/>
              </a:spcAft>
              <a:buClr>
                <a:schemeClr val="dk1"/>
              </a:buClr>
              <a:buSzPts val="1400"/>
              <a:buFont typeface="Gill Sans"/>
              <a:buNone/>
              <a:defRPr/>
            </a:lvl6pPr>
            <a:lvl7pPr lvl="6" algn="l">
              <a:spcBef>
                <a:spcPts val="0"/>
              </a:spcBef>
              <a:spcAft>
                <a:spcPts val="0"/>
              </a:spcAft>
              <a:buClr>
                <a:schemeClr val="dk1"/>
              </a:buClr>
              <a:buSzPts val="1400"/>
              <a:buFont typeface="Gill Sans"/>
              <a:buNone/>
              <a:defRPr/>
            </a:lvl7pPr>
            <a:lvl8pPr lvl="7" algn="l">
              <a:spcBef>
                <a:spcPts val="0"/>
              </a:spcBef>
              <a:spcAft>
                <a:spcPts val="0"/>
              </a:spcAft>
              <a:buClr>
                <a:schemeClr val="dk1"/>
              </a:buClr>
              <a:buSzPts val="1400"/>
              <a:buFont typeface="Gill Sans"/>
              <a:buNone/>
              <a:defRPr/>
            </a:lvl8pPr>
            <a:lvl9pPr lvl="8" algn="l">
              <a:spcBef>
                <a:spcPts val="0"/>
              </a:spcBef>
              <a:spcAft>
                <a:spcPts val="0"/>
              </a:spcAft>
              <a:buClr>
                <a:schemeClr val="dk1"/>
              </a:buClr>
              <a:buSzPts val="1400"/>
              <a:buFont typeface="Gill Sans"/>
              <a:buNone/>
              <a:defRPr/>
            </a:lvl9pPr>
          </a:lstStyle>
          <a:p>
            <a:endParaRPr/>
          </a:p>
        </p:txBody>
      </p:sp>
      <p:sp>
        <p:nvSpPr>
          <p:cNvPr id="97" name="Google Shape;97;p14"/>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rgbClr val="2F2F2F"/>
              </a:buClr>
              <a:buSzPts val="1400"/>
              <a:buFont typeface="Gill Sans"/>
              <a:buNone/>
              <a:defRPr sz="1100">
                <a:solidFill>
                  <a:srgbClr val="2F2F2F"/>
                </a:solidFill>
                <a:latin typeface="Gill Sans"/>
                <a:ea typeface="Gill Sans"/>
                <a:cs typeface="Gill Sans"/>
                <a:sym typeface="Gill Sans"/>
              </a:defRPr>
            </a:lvl1pPr>
            <a:lvl2pPr lvl="1" algn="l">
              <a:spcBef>
                <a:spcPts val="0"/>
              </a:spcBef>
              <a:spcAft>
                <a:spcPts val="0"/>
              </a:spcAft>
              <a:buClr>
                <a:schemeClr val="dk1"/>
              </a:buClr>
              <a:buSzPts val="1400"/>
              <a:buFont typeface="Gill Sans"/>
              <a:buNone/>
              <a:defRPr/>
            </a:lvl2pPr>
            <a:lvl3pPr lvl="2" algn="l">
              <a:spcBef>
                <a:spcPts val="0"/>
              </a:spcBef>
              <a:spcAft>
                <a:spcPts val="0"/>
              </a:spcAft>
              <a:buClr>
                <a:schemeClr val="dk1"/>
              </a:buClr>
              <a:buSzPts val="1400"/>
              <a:buFont typeface="Gill Sans"/>
              <a:buNone/>
              <a:defRPr/>
            </a:lvl3pPr>
            <a:lvl4pPr lvl="3" algn="l">
              <a:spcBef>
                <a:spcPts val="0"/>
              </a:spcBef>
              <a:spcAft>
                <a:spcPts val="0"/>
              </a:spcAft>
              <a:buClr>
                <a:schemeClr val="dk1"/>
              </a:buClr>
              <a:buSzPts val="1400"/>
              <a:buFont typeface="Gill Sans"/>
              <a:buNone/>
              <a:defRPr/>
            </a:lvl4pPr>
            <a:lvl5pPr lvl="4" algn="l">
              <a:spcBef>
                <a:spcPts val="0"/>
              </a:spcBef>
              <a:spcAft>
                <a:spcPts val="0"/>
              </a:spcAft>
              <a:buClr>
                <a:schemeClr val="dk1"/>
              </a:buClr>
              <a:buSzPts val="1400"/>
              <a:buFont typeface="Gill Sans"/>
              <a:buNone/>
              <a:defRPr/>
            </a:lvl5pPr>
            <a:lvl6pPr lvl="5" algn="l">
              <a:spcBef>
                <a:spcPts val="0"/>
              </a:spcBef>
              <a:spcAft>
                <a:spcPts val="0"/>
              </a:spcAft>
              <a:buClr>
                <a:schemeClr val="dk1"/>
              </a:buClr>
              <a:buSzPts val="1400"/>
              <a:buFont typeface="Gill Sans"/>
              <a:buNone/>
              <a:defRPr/>
            </a:lvl6pPr>
            <a:lvl7pPr lvl="6" algn="l">
              <a:spcBef>
                <a:spcPts val="0"/>
              </a:spcBef>
              <a:spcAft>
                <a:spcPts val="0"/>
              </a:spcAft>
              <a:buClr>
                <a:schemeClr val="dk1"/>
              </a:buClr>
              <a:buSzPts val="1400"/>
              <a:buFont typeface="Gill Sans"/>
              <a:buNone/>
              <a:defRPr/>
            </a:lvl7pPr>
            <a:lvl8pPr lvl="7" algn="l">
              <a:spcBef>
                <a:spcPts val="0"/>
              </a:spcBef>
              <a:spcAft>
                <a:spcPts val="0"/>
              </a:spcAft>
              <a:buClr>
                <a:schemeClr val="dk1"/>
              </a:buClr>
              <a:buSzPts val="1400"/>
              <a:buFont typeface="Gill Sans"/>
              <a:buNone/>
              <a:defRPr/>
            </a:lvl8pPr>
            <a:lvl9pPr lvl="8" algn="l">
              <a:spcBef>
                <a:spcPts val="0"/>
              </a:spcBef>
              <a:spcAft>
                <a:spcPts val="0"/>
              </a:spcAft>
              <a:buClr>
                <a:schemeClr val="dk1"/>
              </a:buClr>
              <a:buSzPts val="1400"/>
              <a:buFont typeface="Gill Sans"/>
              <a:buNone/>
              <a:defRPr/>
            </a:lvl9pPr>
          </a:lstStyle>
          <a:p>
            <a:endParaRPr/>
          </a:p>
        </p:txBody>
      </p:sp>
      <p:sp>
        <p:nvSpPr>
          <p:cNvPr id="98" name="Google Shape;98;p14"/>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99" name="Google Shape;99;p14"/>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ext Center Title Image Background">
  <p:cSld name="Text Center Title Image Background">
    <p:spTree>
      <p:nvGrpSpPr>
        <p:cNvPr id="1" name="Shape 100"/>
        <p:cNvGrpSpPr/>
        <p:nvPr/>
      </p:nvGrpSpPr>
      <p:grpSpPr>
        <a:xfrm>
          <a:off x="0" y="0"/>
          <a:ext cx="0" cy="0"/>
          <a:chOff x="0" y="0"/>
          <a:chExt cx="0" cy="0"/>
        </a:xfrm>
      </p:grpSpPr>
      <p:sp>
        <p:nvSpPr>
          <p:cNvPr id="101" name="Google Shape;101;p15"/>
          <p:cNvSpPr>
            <a:spLocks noGrp="1"/>
          </p:cNvSpPr>
          <p:nvPr>
            <p:ph type="pic" idx="2"/>
          </p:nvPr>
        </p:nvSpPr>
        <p:spPr>
          <a:xfrm>
            <a:off x="0" y="-8238"/>
            <a:ext cx="12192000" cy="68661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102" name="Google Shape;102;p15"/>
          <p:cNvSpPr txBox="1">
            <a:spLocks noGrp="1"/>
          </p:cNvSpPr>
          <p:nvPr>
            <p:ph type="title"/>
          </p:nvPr>
        </p:nvSpPr>
        <p:spPr>
          <a:xfrm>
            <a:off x="838200" y="923925"/>
            <a:ext cx="10515600" cy="1325700"/>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rgbClr val="168FDF"/>
              </a:buClr>
              <a:buSzPts val="3600"/>
              <a:buFont typeface="Gill Sans"/>
              <a:buNone/>
              <a:defRPr>
                <a:solidFill>
                  <a:srgbClr val="168FD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3" name="Google Shape;103;p15"/>
          <p:cNvSpPr txBox="1">
            <a:spLocks noGrp="1"/>
          </p:cNvSpPr>
          <p:nvPr>
            <p:ph type="body" idx="1"/>
          </p:nvPr>
        </p:nvSpPr>
        <p:spPr>
          <a:xfrm>
            <a:off x="838200" y="2279968"/>
            <a:ext cx="10515600" cy="3105300"/>
          </a:xfrm>
          <a:prstGeom prst="rect">
            <a:avLst/>
          </a:prstGeom>
          <a:noFill/>
          <a:ln>
            <a:noFill/>
          </a:ln>
        </p:spPr>
        <p:txBody>
          <a:bodyPr spcFirstLastPara="1" wrap="square" lIns="91425" tIns="45700" rIns="91425" bIns="45700" anchor="t" anchorCtr="0">
            <a:noAutofit/>
          </a:bodyPr>
          <a:lstStyle>
            <a:lvl1pPr marL="457200" lvl="0" indent="-406400" algn="ctr">
              <a:lnSpc>
                <a:spcPct val="100000"/>
              </a:lnSpc>
              <a:spcBef>
                <a:spcPts val="1000"/>
              </a:spcBef>
              <a:spcAft>
                <a:spcPts val="0"/>
              </a:spcAft>
              <a:buSzPts val="2800"/>
              <a:buChar char="›"/>
              <a:defRPr/>
            </a:lvl1pPr>
            <a:lvl2pPr marL="914400" lvl="1" indent="-393700" algn="ctr">
              <a:lnSpc>
                <a:spcPct val="100000"/>
              </a:lnSpc>
              <a:spcBef>
                <a:spcPts val="500"/>
              </a:spcBef>
              <a:spcAft>
                <a:spcPts val="0"/>
              </a:spcAft>
              <a:buSzPts val="2600"/>
              <a:buChar char="›"/>
              <a:defRPr/>
            </a:lvl2pPr>
            <a:lvl3pPr marL="1371600" lvl="2" indent="-381000" algn="ctr">
              <a:lnSpc>
                <a:spcPct val="100000"/>
              </a:lnSpc>
              <a:spcBef>
                <a:spcPts val="500"/>
              </a:spcBef>
              <a:spcAft>
                <a:spcPts val="0"/>
              </a:spcAft>
              <a:buSzPts val="2400"/>
              <a:buChar char="›"/>
              <a:defRPr/>
            </a:lvl3pPr>
            <a:lvl4pPr marL="1828800" lvl="3" indent="-368300" algn="ctr">
              <a:lnSpc>
                <a:spcPct val="100000"/>
              </a:lnSpc>
              <a:spcBef>
                <a:spcPts val="500"/>
              </a:spcBef>
              <a:spcAft>
                <a:spcPts val="0"/>
              </a:spcAft>
              <a:buSzPts val="2200"/>
              <a:buChar char="›"/>
              <a:defRPr/>
            </a:lvl4pPr>
            <a:lvl5pPr marL="2286000" lvl="4" indent="-355600" algn="ctr">
              <a:lnSpc>
                <a:spcPct val="100000"/>
              </a:lnSpc>
              <a:spcBef>
                <a:spcPts val="500"/>
              </a:spcBef>
              <a:spcAft>
                <a:spcPts val="0"/>
              </a:spcAft>
              <a:buSzPts val="20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04" name="Google Shape;104;p15"/>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105" name="Google Shape;105;p15"/>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Clr>
                <a:srgbClr val="2F2F2F"/>
              </a:buClr>
              <a:buSzPts val="1400"/>
              <a:buFont typeface="Gill Sans"/>
              <a:buNone/>
              <a:defRPr sz="1100">
                <a:solidFill>
                  <a:srgbClr val="2F2F2F"/>
                </a:solidFill>
                <a:latin typeface="Gill Sans"/>
                <a:ea typeface="Gill Sans"/>
                <a:cs typeface="Gill Sans"/>
                <a:sym typeface="Gill Sans"/>
              </a:defRPr>
            </a:lvl1pPr>
            <a:lvl2pPr lvl="1" algn="l">
              <a:spcBef>
                <a:spcPts val="0"/>
              </a:spcBef>
              <a:spcAft>
                <a:spcPts val="0"/>
              </a:spcAft>
              <a:buClr>
                <a:schemeClr val="dk1"/>
              </a:buClr>
              <a:buSzPts val="1400"/>
              <a:buFont typeface="Gill Sans"/>
              <a:buNone/>
              <a:defRPr/>
            </a:lvl2pPr>
            <a:lvl3pPr lvl="2" algn="l">
              <a:spcBef>
                <a:spcPts val="0"/>
              </a:spcBef>
              <a:spcAft>
                <a:spcPts val="0"/>
              </a:spcAft>
              <a:buClr>
                <a:schemeClr val="dk1"/>
              </a:buClr>
              <a:buSzPts val="1400"/>
              <a:buFont typeface="Gill Sans"/>
              <a:buNone/>
              <a:defRPr/>
            </a:lvl3pPr>
            <a:lvl4pPr lvl="3" algn="l">
              <a:spcBef>
                <a:spcPts val="0"/>
              </a:spcBef>
              <a:spcAft>
                <a:spcPts val="0"/>
              </a:spcAft>
              <a:buClr>
                <a:schemeClr val="dk1"/>
              </a:buClr>
              <a:buSzPts val="1400"/>
              <a:buFont typeface="Gill Sans"/>
              <a:buNone/>
              <a:defRPr/>
            </a:lvl4pPr>
            <a:lvl5pPr lvl="4" algn="l">
              <a:spcBef>
                <a:spcPts val="0"/>
              </a:spcBef>
              <a:spcAft>
                <a:spcPts val="0"/>
              </a:spcAft>
              <a:buClr>
                <a:schemeClr val="dk1"/>
              </a:buClr>
              <a:buSzPts val="1400"/>
              <a:buFont typeface="Gill Sans"/>
              <a:buNone/>
              <a:defRPr/>
            </a:lvl5pPr>
            <a:lvl6pPr lvl="5" algn="l">
              <a:spcBef>
                <a:spcPts val="0"/>
              </a:spcBef>
              <a:spcAft>
                <a:spcPts val="0"/>
              </a:spcAft>
              <a:buClr>
                <a:schemeClr val="dk1"/>
              </a:buClr>
              <a:buSzPts val="1400"/>
              <a:buFont typeface="Gill Sans"/>
              <a:buNone/>
              <a:defRPr/>
            </a:lvl6pPr>
            <a:lvl7pPr lvl="6" algn="l">
              <a:spcBef>
                <a:spcPts val="0"/>
              </a:spcBef>
              <a:spcAft>
                <a:spcPts val="0"/>
              </a:spcAft>
              <a:buClr>
                <a:schemeClr val="dk1"/>
              </a:buClr>
              <a:buSzPts val="1400"/>
              <a:buFont typeface="Gill Sans"/>
              <a:buNone/>
              <a:defRPr/>
            </a:lvl7pPr>
            <a:lvl8pPr lvl="7" algn="l">
              <a:spcBef>
                <a:spcPts val="0"/>
              </a:spcBef>
              <a:spcAft>
                <a:spcPts val="0"/>
              </a:spcAft>
              <a:buClr>
                <a:schemeClr val="dk1"/>
              </a:buClr>
              <a:buSzPts val="1400"/>
              <a:buFont typeface="Gill Sans"/>
              <a:buNone/>
              <a:defRPr/>
            </a:lvl8pPr>
            <a:lvl9pPr lvl="8" algn="l">
              <a:spcBef>
                <a:spcPts val="0"/>
              </a:spcBef>
              <a:spcAft>
                <a:spcPts val="0"/>
              </a:spcAft>
              <a:buClr>
                <a:schemeClr val="dk1"/>
              </a:buClr>
              <a:buSzPts val="1400"/>
              <a:buFont typeface="Gill Sans"/>
              <a:buNone/>
              <a:defRPr/>
            </a:lvl9pPr>
          </a:lstStyle>
          <a:p>
            <a:endParaRPr/>
          </a:p>
        </p:txBody>
      </p:sp>
      <p:sp>
        <p:nvSpPr>
          <p:cNvPr id="106" name="Google Shape;106;p15"/>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rgbClr val="2F2F2F"/>
              </a:buClr>
              <a:buSzPts val="1400"/>
              <a:buFont typeface="Gill Sans"/>
              <a:buNone/>
              <a:defRPr sz="1100">
                <a:solidFill>
                  <a:srgbClr val="2F2F2F"/>
                </a:solidFill>
                <a:latin typeface="Gill Sans"/>
                <a:ea typeface="Gill Sans"/>
                <a:cs typeface="Gill Sans"/>
                <a:sym typeface="Gill Sans"/>
              </a:defRPr>
            </a:lvl1pPr>
            <a:lvl2pPr lvl="1" algn="l">
              <a:spcBef>
                <a:spcPts val="0"/>
              </a:spcBef>
              <a:spcAft>
                <a:spcPts val="0"/>
              </a:spcAft>
              <a:buClr>
                <a:schemeClr val="dk1"/>
              </a:buClr>
              <a:buSzPts val="1400"/>
              <a:buFont typeface="Gill Sans"/>
              <a:buNone/>
              <a:defRPr/>
            </a:lvl2pPr>
            <a:lvl3pPr lvl="2" algn="l">
              <a:spcBef>
                <a:spcPts val="0"/>
              </a:spcBef>
              <a:spcAft>
                <a:spcPts val="0"/>
              </a:spcAft>
              <a:buClr>
                <a:schemeClr val="dk1"/>
              </a:buClr>
              <a:buSzPts val="1400"/>
              <a:buFont typeface="Gill Sans"/>
              <a:buNone/>
              <a:defRPr/>
            </a:lvl3pPr>
            <a:lvl4pPr lvl="3" algn="l">
              <a:spcBef>
                <a:spcPts val="0"/>
              </a:spcBef>
              <a:spcAft>
                <a:spcPts val="0"/>
              </a:spcAft>
              <a:buClr>
                <a:schemeClr val="dk1"/>
              </a:buClr>
              <a:buSzPts val="1400"/>
              <a:buFont typeface="Gill Sans"/>
              <a:buNone/>
              <a:defRPr/>
            </a:lvl4pPr>
            <a:lvl5pPr lvl="4" algn="l">
              <a:spcBef>
                <a:spcPts val="0"/>
              </a:spcBef>
              <a:spcAft>
                <a:spcPts val="0"/>
              </a:spcAft>
              <a:buClr>
                <a:schemeClr val="dk1"/>
              </a:buClr>
              <a:buSzPts val="1400"/>
              <a:buFont typeface="Gill Sans"/>
              <a:buNone/>
              <a:defRPr/>
            </a:lvl5pPr>
            <a:lvl6pPr lvl="5" algn="l">
              <a:spcBef>
                <a:spcPts val="0"/>
              </a:spcBef>
              <a:spcAft>
                <a:spcPts val="0"/>
              </a:spcAft>
              <a:buClr>
                <a:schemeClr val="dk1"/>
              </a:buClr>
              <a:buSzPts val="1400"/>
              <a:buFont typeface="Gill Sans"/>
              <a:buNone/>
              <a:defRPr/>
            </a:lvl6pPr>
            <a:lvl7pPr lvl="6" algn="l">
              <a:spcBef>
                <a:spcPts val="0"/>
              </a:spcBef>
              <a:spcAft>
                <a:spcPts val="0"/>
              </a:spcAft>
              <a:buClr>
                <a:schemeClr val="dk1"/>
              </a:buClr>
              <a:buSzPts val="1400"/>
              <a:buFont typeface="Gill Sans"/>
              <a:buNone/>
              <a:defRPr/>
            </a:lvl7pPr>
            <a:lvl8pPr lvl="7" algn="l">
              <a:spcBef>
                <a:spcPts val="0"/>
              </a:spcBef>
              <a:spcAft>
                <a:spcPts val="0"/>
              </a:spcAft>
              <a:buClr>
                <a:schemeClr val="dk1"/>
              </a:buClr>
              <a:buSzPts val="1400"/>
              <a:buFont typeface="Gill Sans"/>
              <a:buNone/>
              <a:defRPr/>
            </a:lvl8pPr>
            <a:lvl9pPr lvl="8" algn="l">
              <a:spcBef>
                <a:spcPts val="0"/>
              </a:spcBef>
              <a:spcAft>
                <a:spcPts val="0"/>
              </a:spcAft>
              <a:buClr>
                <a:schemeClr val="dk1"/>
              </a:buClr>
              <a:buSzPts val="1400"/>
              <a:buFont typeface="Gill Sans"/>
              <a:buNone/>
              <a:defRPr/>
            </a:lvl9pPr>
          </a:lstStyle>
          <a:p>
            <a:endParaRPr/>
          </a:p>
        </p:txBody>
      </p:sp>
      <p:sp>
        <p:nvSpPr>
          <p:cNvPr id="107" name="Google Shape;107;p15"/>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108" name="Google Shape;108;p15"/>
          <p:cNvPicPr preferRelativeResize="0"/>
          <p:nvPr/>
        </p:nvPicPr>
        <p:blipFill rotWithShape="1">
          <a:blip r:embed="rId3">
            <a:alphaModFix/>
          </a:blip>
          <a:srcRect/>
          <a:stretch/>
        </p:blipFill>
        <p:spPr>
          <a:xfrm>
            <a:off x="5097214" y="6123290"/>
            <a:ext cx="1997570" cy="187772"/>
          </a:xfrm>
          <a:prstGeom prst="rect">
            <a:avLst/>
          </a:prstGeom>
          <a:noFill/>
          <a:ln>
            <a:noFill/>
          </a:ln>
        </p:spPr>
      </p:pic>
    </p:spTree>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ransition Light">
  <p:cSld name="Transition Light">
    <p:spTree>
      <p:nvGrpSpPr>
        <p:cNvPr id="1" name="Shape 109"/>
        <p:cNvGrpSpPr/>
        <p:nvPr/>
      </p:nvGrpSpPr>
      <p:grpSpPr>
        <a:xfrm>
          <a:off x="0" y="0"/>
          <a:ext cx="0" cy="0"/>
          <a:chOff x="0" y="0"/>
          <a:chExt cx="0" cy="0"/>
        </a:xfrm>
      </p:grpSpPr>
      <p:sp>
        <p:nvSpPr>
          <p:cNvPr id="110" name="Google Shape;110;p16"/>
          <p:cNvSpPr txBox="1">
            <a:spLocks noGrp="1"/>
          </p:cNvSpPr>
          <p:nvPr>
            <p:ph type="title"/>
          </p:nvPr>
        </p:nvSpPr>
        <p:spPr>
          <a:xfrm>
            <a:off x="609600" y="2447925"/>
            <a:ext cx="10972800" cy="1325700"/>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rgbClr val="168FDF"/>
              </a:buClr>
              <a:buSzPts val="3600"/>
              <a:buFont typeface="Gill Sans"/>
              <a:buNone/>
              <a:defRPr>
                <a:solidFill>
                  <a:srgbClr val="168FD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111" name="Google Shape;111;p16"/>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112" name="Google Shape;112;p16"/>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Clr>
                <a:srgbClr val="2F2F2F"/>
              </a:buClr>
              <a:buSzPts val="1400"/>
              <a:buFont typeface="Gill Sans"/>
              <a:buNone/>
              <a:defRPr sz="1100">
                <a:solidFill>
                  <a:srgbClr val="2F2F2F"/>
                </a:solidFill>
                <a:latin typeface="Gill Sans"/>
                <a:ea typeface="Gill Sans"/>
                <a:cs typeface="Gill Sans"/>
                <a:sym typeface="Gill Sans"/>
              </a:defRPr>
            </a:lvl1pPr>
            <a:lvl2pPr lvl="1" algn="l">
              <a:spcBef>
                <a:spcPts val="0"/>
              </a:spcBef>
              <a:spcAft>
                <a:spcPts val="0"/>
              </a:spcAft>
              <a:buClr>
                <a:schemeClr val="dk1"/>
              </a:buClr>
              <a:buSzPts val="1400"/>
              <a:buFont typeface="Gill Sans"/>
              <a:buNone/>
              <a:defRPr/>
            </a:lvl2pPr>
            <a:lvl3pPr lvl="2" algn="l">
              <a:spcBef>
                <a:spcPts val="0"/>
              </a:spcBef>
              <a:spcAft>
                <a:spcPts val="0"/>
              </a:spcAft>
              <a:buClr>
                <a:schemeClr val="dk1"/>
              </a:buClr>
              <a:buSzPts val="1400"/>
              <a:buFont typeface="Gill Sans"/>
              <a:buNone/>
              <a:defRPr/>
            </a:lvl3pPr>
            <a:lvl4pPr lvl="3" algn="l">
              <a:spcBef>
                <a:spcPts val="0"/>
              </a:spcBef>
              <a:spcAft>
                <a:spcPts val="0"/>
              </a:spcAft>
              <a:buClr>
                <a:schemeClr val="dk1"/>
              </a:buClr>
              <a:buSzPts val="1400"/>
              <a:buFont typeface="Gill Sans"/>
              <a:buNone/>
              <a:defRPr/>
            </a:lvl4pPr>
            <a:lvl5pPr lvl="4" algn="l">
              <a:spcBef>
                <a:spcPts val="0"/>
              </a:spcBef>
              <a:spcAft>
                <a:spcPts val="0"/>
              </a:spcAft>
              <a:buClr>
                <a:schemeClr val="dk1"/>
              </a:buClr>
              <a:buSzPts val="1400"/>
              <a:buFont typeface="Gill Sans"/>
              <a:buNone/>
              <a:defRPr/>
            </a:lvl5pPr>
            <a:lvl6pPr lvl="5" algn="l">
              <a:spcBef>
                <a:spcPts val="0"/>
              </a:spcBef>
              <a:spcAft>
                <a:spcPts val="0"/>
              </a:spcAft>
              <a:buClr>
                <a:schemeClr val="dk1"/>
              </a:buClr>
              <a:buSzPts val="1400"/>
              <a:buFont typeface="Gill Sans"/>
              <a:buNone/>
              <a:defRPr/>
            </a:lvl6pPr>
            <a:lvl7pPr lvl="6" algn="l">
              <a:spcBef>
                <a:spcPts val="0"/>
              </a:spcBef>
              <a:spcAft>
                <a:spcPts val="0"/>
              </a:spcAft>
              <a:buClr>
                <a:schemeClr val="dk1"/>
              </a:buClr>
              <a:buSzPts val="1400"/>
              <a:buFont typeface="Gill Sans"/>
              <a:buNone/>
              <a:defRPr/>
            </a:lvl7pPr>
            <a:lvl8pPr lvl="7" algn="l">
              <a:spcBef>
                <a:spcPts val="0"/>
              </a:spcBef>
              <a:spcAft>
                <a:spcPts val="0"/>
              </a:spcAft>
              <a:buClr>
                <a:schemeClr val="dk1"/>
              </a:buClr>
              <a:buSzPts val="1400"/>
              <a:buFont typeface="Gill Sans"/>
              <a:buNone/>
              <a:defRPr/>
            </a:lvl8pPr>
            <a:lvl9pPr lvl="8" algn="l">
              <a:spcBef>
                <a:spcPts val="0"/>
              </a:spcBef>
              <a:spcAft>
                <a:spcPts val="0"/>
              </a:spcAft>
              <a:buClr>
                <a:schemeClr val="dk1"/>
              </a:buClr>
              <a:buSzPts val="1400"/>
              <a:buFont typeface="Gill Sans"/>
              <a:buNone/>
              <a:defRPr/>
            </a:lvl9pPr>
          </a:lstStyle>
          <a:p>
            <a:endParaRPr/>
          </a:p>
        </p:txBody>
      </p:sp>
      <p:sp>
        <p:nvSpPr>
          <p:cNvPr id="113" name="Google Shape;113;p16"/>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rgbClr val="2F2F2F"/>
              </a:buClr>
              <a:buSzPts val="1400"/>
              <a:buFont typeface="Gill Sans"/>
              <a:buNone/>
              <a:defRPr sz="1100">
                <a:solidFill>
                  <a:srgbClr val="2F2F2F"/>
                </a:solidFill>
                <a:latin typeface="Gill Sans"/>
                <a:ea typeface="Gill Sans"/>
                <a:cs typeface="Gill Sans"/>
                <a:sym typeface="Gill Sans"/>
              </a:defRPr>
            </a:lvl1pPr>
            <a:lvl2pPr lvl="1" algn="l">
              <a:spcBef>
                <a:spcPts val="0"/>
              </a:spcBef>
              <a:spcAft>
                <a:spcPts val="0"/>
              </a:spcAft>
              <a:buClr>
                <a:schemeClr val="dk1"/>
              </a:buClr>
              <a:buSzPts val="1400"/>
              <a:buFont typeface="Gill Sans"/>
              <a:buNone/>
              <a:defRPr/>
            </a:lvl2pPr>
            <a:lvl3pPr lvl="2" algn="l">
              <a:spcBef>
                <a:spcPts val="0"/>
              </a:spcBef>
              <a:spcAft>
                <a:spcPts val="0"/>
              </a:spcAft>
              <a:buClr>
                <a:schemeClr val="dk1"/>
              </a:buClr>
              <a:buSzPts val="1400"/>
              <a:buFont typeface="Gill Sans"/>
              <a:buNone/>
              <a:defRPr/>
            </a:lvl3pPr>
            <a:lvl4pPr lvl="3" algn="l">
              <a:spcBef>
                <a:spcPts val="0"/>
              </a:spcBef>
              <a:spcAft>
                <a:spcPts val="0"/>
              </a:spcAft>
              <a:buClr>
                <a:schemeClr val="dk1"/>
              </a:buClr>
              <a:buSzPts val="1400"/>
              <a:buFont typeface="Gill Sans"/>
              <a:buNone/>
              <a:defRPr/>
            </a:lvl4pPr>
            <a:lvl5pPr lvl="4" algn="l">
              <a:spcBef>
                <a:spcPts val="0"/>
              </a:spcBef>
              <a:spcAft>
                <a:spcPts val="0"/>
              </a:spcAft>
              <a:buClr>
                <a:schemeClr val="dk1"/>
              </a:buClr>
              <a:buSzPts val="1400"/>
              <a:buFont typeface="Gill Sans"/>
              <a:buNone/>
              <a:defRPr/>
            </a:lvl5pPr>
            <a:lvl6pPr lvl="5" algn="l">
              <a:spcBef>
                <a:spcPts val="0"/>
              </a:spcBef>
              <a:spcAft>
                <a:spcPts val="0"/>
              </a:spcAft>
              <a:buClr>
                <a:schemeClr val="dk1"/>
              </a:buClr>
              <a:buSzPts val="1400"/>
              <a:buFont typeface="Gill Sans"/>
              <a:buNone/>
              <a:defRPr/>
            </a:lvl6pPr>
            <a:lvl7pPr lvl="6" algn="l">
              <a:spcBef>
                <a:spcPts val="0"/>
              </a:spcBef>
              <a:spcAft>
                <a:spcPts val="0"/>
              </a:spcAft>
              <a:buClr>
                <a:schemeClr val="dk1"/>
              </a:buClr>
              <a:buSzPts val="1400"/>
              <a:buFont typeface="Gill Sans"/>
              <a:buNone/>
              <a:defRPr/>
            </a:lvl7pPr>
            <a:lvl8pPr lvl="7" algn="l">
              <a:spcBef>
                <a:spcPts val="0"/>
              </a:spcBef>
              <a:spcAft>
                <a:spcPts val="0"/>
              </a:spcAft>
              <a:buClr>
                <a:schemeClr val="dk1"/>
              </a:buClr>
              <a:buSzPts val="1400"/>
              <a:buFont typeface="Gill Sans"/>
              <a:buNone/>
              <a:defRPr/>
            </a:lvl8pPr>
            <a:lvl9pPr lvl="8" algn="l">
              <a:spcBef>
                <a:spcPts val="0"/>
              </a:spcBef>
              <a:spcAft>
                <a:spcPts val="0"/>
              </a:spcAft>
              <a:buClr>
                <a:schemeClr val="dk1"/>
              </a:buClr>
              <a:buSzPts val="1400"/>
              <a:buFont typeface="Gill Sans"/>
              <a:buNone/>
              <a:defRPr/>
            </a:lvl9pPr>
          </a:lstStyle>
          <a:p>
            <a:endParaRPr/>
          </a:p>
        </p:txBody>
      </p:sp>
      <p:sp>
        <p:nvSpPr>
          <p:cNvPr id="114" name="Google Shape;114;p16"/>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115" name="Google Shape;115;p16"/>
          <p:cNvPicPr preferRelativeResize="0"/>
          <p:nvPr/>
        </p:nvPicPr>
        <p:blipFill rotWithShape="1">
          <a:blip r:embed="rId3">
            <a:alphaModFix/>
          </a:blip>
          <a:srcRect/>
          <a:stretch/>
        </p:blipFill>
        <p:spPr>
          <a:xfrm>
            <a:off x="5097214" y="6123290"/>
            <a:ext cx="1997570" cy="187772"/>
          </a:xfrm>
          <a:prstGeom prst="rect">
            <a:avLst/>
          </a:prstGeom>
          <a:noFill/>
          <a:ln>
            <a:noFill/>
          </a:ln>
        </p:spPr>
      </p:pic>
    </p:spTree>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Image Left">
  <p:cSld name="Image Left">
    <p:spTree>
      <p:nvGrpSpPr>
        <p:cNvPr id="1" name="Shape 116"/>
        <p:cNvGrpSpPr/>
        <p:nvPr/>
      </p:nvGrpSpPr>
      <p:grpSpPr>
        <a:xfrm>
          <a:off x="0" y="0"/>
          <a:ext cx="0" cy="0"/>
          <a:chOff x="0" y="0"/>
          <a:chExt cx="0" cy="0"/>
        </a:xfrm>
      </p:grpSpPr>
      <p:sp>
        <p:nvSpPr>
          <p:cNvPr id="117" name="Google Shape;117;p17"/>
          <p:cNvSpPr>
            <a:spLocks noGrp="1"/>
          </p:cNvSpPr>
          <p:nvPr>
            <p:ph type="pic" idx="2"/>
          </p:nvPr>
        </p:nvSpPr>
        <p:spPr>
          <a:xfrm>
            <a:off x="0" y="0"/>
            <a:ext cx="12192000" cy="6858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118" name="Google Shape;118;p17"/>
          <p:cNvSpPr txBox="1">
            <a:spLocks noGrp="1"/>
          </p:cNvSpPr>
          <p:nvPr>
            <p:ph type="body" idx="1"/>
          </p:nvPr>
        </p:nvSpPr>
        <p:spPr>
          <a:xfrm>
            <a:off x="7708900" y="0"/>
            <a:ext cx="4483200" cy="6858000"/>
          </a:xfrm>
          <a:prstGeom prst="rect">
            <a:avLst/>
          </a:prstGeom>
          <a:solidFill>
            <a:srgbClr val="00183C">
              <a:alpha val="94509"/>
            </a:srgbClr>
          </a:solidFill>
          <a:ln>
            <a:noFill/>
          </a:ln>
        </p:spPr>
        <p:txBody>
          <a:bodyPr spcFirstLastPara="1" wrap="square" lIns="457200" tIns="457200" rIns="228600" bIns="457200" anchor="t" anchorCtr="0">
            <a:noAutofit/>
          </a:bodyPr>
          <a:lstStyle>
            <a:lvl1pPr marL="457200" lvl="0" indent="-406400" algn="l">
              <a:lnSpc>
                <a:spcPct val="100000"/>
              </a:lnSpc>
              <a:spcBef>
                <a:spcPts val="1000"/>
              </a:spcBef>
              <a:spcAft>
                <a:spcPts val="0"/>
              </a:spcAft>
              <a:buSzPts val="2800"/>
              <a:buChar char="›"/>
              <a:defRPr>
                <a:solidFill>
                  <a:schemeClr val="lt1"/>
                </a:solidFill>
              </a:defRPr>
            </a:lvl1pPr>
            <a:lvl2pPr marL="914400" lvl="1" indent="-393700" algn="l">
              <a:lnSpc>
                <a:spcPct val="100000"/>
              </a:lnSpc>
              <a:spcBef>
                <a:spcPts val="500"/>
              </a:spcBef>
              <a:spcAft>
                <a:spcPts val="0"/>
              </a:spcAft>
              <a:buSzPts val="2600"/>
              <a:buChar char="›"/>
              <a:defRPr>
                <a:solidFill>
                  <a:schemeClr val="lt1"/>
                </a:solidFill>
              </a:defRPr>
            </a:lvl2pPr>
            <a:lvl3pPr marL="1371600" lvl="2" indent="-381000" algn="l">
              <a:lnSpc>
                <a:spcPct val="100000"/>
              </a:lnSpc>
              <a:spcBef>
                <a:spcPts val="500"/>
              </a:spcBef>
              <a:spcAft>
                <a:spcPts val="0"/>
              </a:spcAft>
              <a:buSzPts val="2400"/>
              <a:buChar char="›"/>
              <a:defRPr>
                <a:solidFill>
                  <a:schemeClr val="lt1"/>
                </a:solidFill>
              </a:defRPr>
            </a:lvl3pPr>
            <a:lvl4pPr marL="1828800" lvl="3" indent="-368300" algn="l">
              <a:lnSpc>
                <a:spcPct val="100000"/>
              </a:lnSpc>
              <a:spcBef>
                <a:spcPts val="500"/>
              </a:spcBef>
              <a:spcAft>
                <a:spcPts val="0"/>
              </a:spcAft>
              <a:buSzPts val="2200"/>
              <a:buChar char="›"/>
              <a:defRPr>
                <a:solidFill>
                  <a:schemeClr val="lt1"/>
                </a:solidFill>
              </a:defRPr>
            </a:lvl4pPr>
            <a:lvl5pPr marL="2286000" lvl="4" indent="-355600" algn="l">
              <a:lnSpc>
                <a:spcPct val="100000"/>
              </a:lnSpc>
              <a:spcBef>
                <a:spcPts val="500"/>
              </a:spcBef>
              <a:spcAft>
                <a:spcPts val="0"/>
              </a:spcAft>
              <a:buSzPts val="20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9" name="Google Shape;119;p17"/>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Clr>
                <a:schemeClr val="lt1"/>
              </a:buClr>
              <a:buSzPts val="1400"/>
              <a:buFont typeface="Gill Sans"/>
              <a:buNone/>
              <a:defRPr sz="1100">
                <a:solidFill>
                  <a:schemeClr val="lt1"/>
                </a:solidFill>
                <a:latin typeface="Gill Sans"/>
                <a:ea typeface="Gill Sans"/>
                <a:cs typeface="Gill Sans"/>
                <a:sym typeface="Gill Sans"/>
              </a:defRPr>
            </a:lvl1pPr>
            <a:lvl2pPr lvl="1" algn="l">
              <a:spcBef>
                <a:spcPts val="0"/>
              </a:spcBef>
              <a:spcAft>
                <a:spcPts val="0"/>
              </a:spcAft>
              <a:buClr>
                <a:schemeClr val="dk1"/>
              </a:buClr>
              <a:buSzPts val="1400"/>
              <a:buFont typeface="Gill Sans"/>
              <a:buNone/>
              <a:defRPr/>
            </a:lvl2pPr>
            <a:lvl3pPr lvl="2" algn="l">
              <a:spcBef>
                <a:spcPts val="0"/>
              </a:spcBef>
              <a:spcAft>
                <a:spcPts val="0"/>
              </a:spcAft>
              <a:buClr>
                <a:schemeClr val="dk1"/>
              </a:buClr>
              <a:buSzPts val="1400"/>
              <a:buFont typeface="Gill Sans"/>
              <a:buNone/>
              <a:defRPr/>
            </a:lvl3pPr>
            <a:lvl4pPr lvl="3" algn="l">
              <a:spcBef>
                <a:spcPts val="0"/>
              </a:spcBef>
              <a:spcAft>
                <a:spcPts val="0"/>
              </a:spcAft>
              <a:buClr>
                <a:schemeClr val="dk1"/>
              </a:buClr>
              <a:buSzPts val="1400"/>
              <a:buFont typeface="Gill Sans"/>
              <a:buNone/>
              <a:defRPr/>
            </a:lvl4pPr>
            <a:lvl5pPr lvl="4" algn="l">
              <a:spcBef>
                <a:spcPts val="0"/>
              </a:spcBef>
              <a:spcAft>
                <a:spcPts val="0"/>
              </a:spcAft>
              <a:buClr>
                <a:schemeClr val="dk1"/>
              </a:buClr>
              <a:buSzPts val="1400"/>
              <a:buFont typeface="Gill Sans"/>
              <a:buNone/>
              <a:defRPr/>
            </a:lvl5pPr>
            <a:lvl6pPr lvl="5" algn="l">
              <a:spcBef>
                <a:spcPts val="0"/>
              </a:spcBef>
              <a:spcAft>
                <a:spcPts val="0"/>
              </a:spcAft>
              <a:buClr>
                <a:schemeClr val="dk1"/>
              </a:buClr>
              <a:buSzPts val="1400"/>
              <a:buFont typeface="Gill Sans"/>
              <a:buNone/>
              <a:defRPr/>
            </a:lvl6pPr>
            <a:lvl7pPr lvl="6" algn="l">
              <a:spcBef>
                <a:spcPts val="0"/>
              </a:spcBef>
              <a:spcAft>
                <a:spcPts val="0"/>
              </a:spcAft>
              <a:buClr>
                <a:schemeClr val="dk1"/>
              </a:buClr>
              <a:buSzPts val="1400"/>
              <a:buFont typeface="Gill Sans"/>
              <a:buNone/>
              <a:defRPr/>
            </a:lvl7pPr>
            <a:lvl8pPr lvl="7" algn="l">
              <a:spcBef>
                <a:spcPts val="0"/>
              </a:spcBef>
              <a:spcAft>
                <a:spcPts val="0"/>
              </a:spcAft>
              <a:buClr>
                <a:schemeClr val="dk1"/>
              </a:buClr>
              <a:buSzPts val="1400"/>
              <a:buFont typeface="Gill Sans"/>
              <a:buNone/>
              <a:defRPr/>
            </a:lvl8pPr>
            <a:lvl9pPr lvl="8" algn="l">
              <a:spcBef>
                <a:spcPts val="0"/>
              </a:spcBef>
              <a:spcAft>
                <a:spcPts val="0"/>
              </a:spcAft>
              <a:buClr>
                <a:schemeClr val="dk1"/>
              </a:buClr>
              <a:buSzPts val="1400"/>
              <a:buFont typeface="Gill Sans"/>
              <a:buNone/>
              <a:defRPr/>
            </a:lvl9pPr>
          </a:lstStyle>
          <a:p>
            <a:endParaRPr/>
          </a:p>
        </p:txBody>
      </p:sp>
      <p:sp>
        <p:nvSpPr>
          <p:cNvPr id="120" name="Google Shape;120;p17"/>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rgbClr val="2F2F2F"/>
              </a:buClr>
              <a:buSzPts val="1400"/>
              <a:buFont typeface="Gill Sans"/>
              <a:buNone/>
              <a:defRPr sz="1100">
                <a:solidFill>
                  <a:srgbClr val="2F2F2F"/>
                </a:solidFill>
                <a:latin typeface="Gill Sans"/>
                <a:ea typeface="Gill Sans"/>
                <a:cs typeface="Gill Sans"/>
                <a:sym typeface="Gill Sans"/>
              </a:defRPr>
            </a:lvl1pPr>
            <a:lvl2pPr lvl="1" algn="l">
              <a:spcBef>
                <a:spcPts val="0"/>
              </a:spcBef>
              <a:spcAft>
                <a:spcPts val="0"/>
              </a:spcAft>
              <a:buClr>
                <a:schemeClr val="dk1"/>
              </a:buClr>
              <a:buSzPts val="1400"/>
              <a:buFont typeface="Gill Sans"/>
              <a:buNone/>
              <a:defRPr/>
            </a:lvl2pPr>
            <a:lvl3pPr lvl="2" algn="l">
              <a:spcBef>
                <a:spcPts val="0"/>
              </a:spcBef>
              <a:spcAft>
                <a:spcPts val="0"/>
              </a:spcAft>
              <a:buClr>
                <a:schemeClr val="dk1"/>
              </a:buClr>
              <a:buSzPts val="1400"/>
              <a:buFont typeface="Gill Sans"/>
              <a:buNone/>
              <a:defRPr/>
            </a:lvl3pPr>
            <a:lvl4pPr lvl="3" algn="l">
              <a:spcBef>
                <a:spcPts val="0"/>
              </a:spcBef>
              <a:spcAft>
                <a:spcPts val="0"/>
              </a:spcAft>
              <a:buClr>
                <a:schemeClr val="dk1"/>
              </a:buClr>
              <a:buSzPts val="1400"/>
              <a:buFont typeface="Gill Sans"/>
              <a:buNone/>
              <a:defRPr/>
            </a:lvl4pPr>
            <a:lvl5pPr lvl="4" algn="l">
              <a:spcBef>
                <a:spcPts val="0"/>
              </a:spcBef>
              <a:spcAft>
                <a:spcPts val="0"/>
              </a:spcAft>
              <a:buClr>
                <a:schemeClr val="dk1"/>
              </a:buClr>
              <a:buSzPts val="1400"/>
              <a:buFont typeface="Gill Sans"/>
              <a:buNone/>
              <a:defRPr/>
            </a:lvl5pPr>
            <a:lvl6pPr lvl="5" algn="l">
              <a:spcBef>
                <a:spcPts val="0"/>
              </a:spcBef>
              <a:spcAft>
                <a:spcPts val="0"/>
              </a:spcAft>
              <a:buClr>
                <a:schemeClr val="dk1"/>
              </a:buClr>
              <a:buSzPts val="1400"/>
              <a:buFont typeface="Gill Sans"/>
              <a:buNone/>
              <a:defRPr/>
            </a:lvl6pPr>
            <a:lvl7pPr lvl="6" algn="l">
              <a:spcBef>
                <a:spcPts val="0"/>
              </a:spcBef>
              <a:spcAft>
                <a:spcPts val="0"/>
              </a:spcAft>
              <a:buClr>
                <a:schemeClr val="dk1"/>
              </a:buClr>
              <a:buSzPts val="1400"/>
              <a:buFont typeface="Gill Sans"/>
              <a:buNone/>
              <a:defRPr/>
            </a:lvl7pPr>
            <a:lvl8pPr lvl="7" algn="l">
              <a:spcBef>
                <a:spcPts val="0"/>
              </a:spcBef>
              <a:spcAft>
                <a:spcPts val="0"/>
              </a:spcAft>
              <a:buClr>
                <a:schemeClr val="dk1"/>
              </a:buClr>
              <a:buSzPts val="1400"/>
              <a:buFont typeface="Gill Sans"/>
              <a:buNone/>
              <a:defRPr/>
            </a:lvl8pPr>
            <a:lvl9pPr lvl="8" algn="l">
              <a:spcBef>
                <a:spcPts val="0"/>
              </a:spcBef>
              <a:spcAft>
                <a:spcPts val="0"/>
              </a:spcAft>
              <a:buClr>
                <a:schemeClr val="dk1"/>
              </a:buClr>
              <a:buSzPts val="1400"/>
              <a:buFont typeface="Gill Sans"/>
              <a:buNone/>
              <a:defRPr/>
            </a:lvl9pPr>
          </a:lstStyle>
          <a:p>
            <a:endParaRPr/>
          </a:p>
        </p:txBody>
      </p:sp>
      <p:sp>
        <p:nvSpPr>
          <p:cNvPr id="121" name="Google Shape;121;p17"/>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1pPr>
            <a:lvl2pPr marL="0" marR="0" lvl="1"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2pPr>
            <a:lvl3pPr marL="0" marR="0" lvl="2"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3pPr>
            <a:lvl4pPr marL="0" marR="0" lvl="3"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4pPr>
            <a:lvl5pPr marL="0" marR="0" lvl="4"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5pPr>
            <a:lvl6pPr marL="0" marR="0" lvl="5"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6pPr>
            <a:lvl7pPr marL="0" marR="0" lvl="6"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7pPr>
            <a:lvl8pPr marL="0" marR="0" lvl="7"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8pPr>
            <a:lvl9pPr marL="0" marR="0" lvl="8"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28"/>
        <p:cNvGrpSpPr/>
        <p:nvPr/>
      </p:nvGrpSpPr>
      <p:grpSpPr>
        <a:xfrm>
          <a:off x="0" y="0"/>
          <a:ext cx="0" cy="0"/>
          <a:chOff x="0" y="0"/>
          <a:chExt cx="0" cy="0"/>
        </a:xfrm>
      </p:grpSpPr>
      <p:sp>
        <p:nvSpPr>
          <p:cNvPr id="129" name="Google Shape;129;p19"/>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Clr>
                <a:srgbClr val="2F2F2F"/>
              </a:buClr>
              <a:buSzPts val="1400"/>
              <a:buFont typeface="Gill Sans"/>
              <a:buNone/>
              <a:defRPr sz="1100">
                <a:solidFill>
                  <a:srgbClr val="2F2F2F"/>
                </a:solidFill>
                <a:latin typeface="Gill Sans"/>
                <a:ea typeface="Gill Sans"/>
                <a:cs typeface="Gill Sans"/>
                <a:sym typeface="Gill Sans"/>
              </a:defRPr>
            </a:lvl1pPr>
            <a:lvl2pPr lvl="1" algn="l">
              <a:spcBef>
                <a:spcPts val="0"/>
              </a:spcBef>
              <a:spcAft>
                <a:spcPts val="0"/>
              </a:spcAft>
              <a:buClr>
                <a:schemeClr val="dk1"/>
              </a:buClr>
              <a:buSzPts val="1400"/>
              <a:buFont typeface="Gill Sans"/>
              <a:buNone/>
              <a:defRPr/>
            </a:lvl2pPr>
            <a:lvl3pPr lvl="2" algn="l">
              <a:spcBef>
                <a:spcPts val="0"/>
              </a:spcBef>
              <a:spcAft>
                <a:spcPts val="0"/>
              </a:spcAft>
              <a:buClr>
                <a:schemeClr val="dk1"/>
              </a:buClr>
              <a:buSzPts val="1400"/>
              <a:buFont typeface="Gill Sans"/>
              <a:buNone/>
              <a:defRPr/>
            </a:lvl3pPr>
            <a:lvl4pPr lvl="3" algn="l">
              <a:spcBef>
                <a:spcPts val="0"/>
              </a:spcBef>
              <a:spcAft>
                <a:spcPts val="0"/>
              </a:spcAft>
              <a:buClr>
                <a:schemeClr val="dk1"/>
              </a:buClr>
              <a:buSzPts val="1400"/>
              <a:buFont typeface="Gill Sans"/>
              <a:buNone/>
              <a:defRPr/>
            </a:lvl4pPr>
            <a:lvl5pPr lvl="4" algn="l">
              <a:spcBef>
                <a:spcPts val="0"/>
              </a:spcBef>
              <a:spcAft>
                <a:spcPts val="0"/>
              </a:spcAft>
              <a:buClr>
                <a:schemeClr val="dk1"/>
              </a:buClr>
              <a:buSzPts val="1400"/>
              <a:buFont typeface="Gill Sans"/>
              <a:buNone/>
              <a:defRPr/>
            </a:lvl5pPr>
            <a:lvl6pPr lvl="5" algn="l">
              <a:spcBef>
                <a:spcPts val="0"/>
              </a:spcBef>
              <a:spcAft>
                <a:spcPts val="0"/>
              </a:spcAft>
              <a:buClr>
                <a:schemeClr val="dk1"/>
              </a:buClr>
              <a:buSzPts val="1400"/>
              <a:buFont typeface="Gill Sans"/>
              <a:buNone/>
              <a:defRPr/>
            </a:lvl6pPr>
            <a:lvl7pPr lvl="6" algn="l">
              <a:spcBef>
                <a:spcPts val="0"/>
              </a:spcBef>
              <a:spcAft>
                <a:spcPts val="0"/>
              </a:spcAft>
              <a:buClr>
                <a:schemeClr val="dk1"/>
              </a:buClr>
              <a:buSzPts val="1400"/>
              <a:buFont typeface="Gill Sans"/>
              <a:buNone/>
              <a:defRPr/>
            </a:lvl7pPr>
            <a:lvl8pPr lvl="7" algn="l">
              <a:spcBef>
                <a:spcPts val="0"/>
              </a:spcBef>
              <a:spcAft>
                <a:spcPts val="0"/>
              </a:spcAft>
              <a:buClr>
                <a:schemeClr val="dk1"/>
              </a:buClr>
              <a:buSzPts val="1400"/>
              <a:buFont typeface="Gill Sans"/>
              <a:buNone/>
              <a:defRPr/>
            </a:lvl8pPr>
            <a:lvl9pPr lvl="8" algn="l">
              <a:spcBef>
                <a:spcPts val="0"/>
              </a:spcBef>
              <a:spcAft>
                <a:spcPts val="0"/>
              </a:spcAft>
              <a:buClr>
                <a:schemeClr val="dk1"/>
              </a:buClr>
              <a:buSzPts val="1400"/>
              <a:buFont typeface="Gill Sans"/>
              <a:buNone/>
              <a:defRPr/>
            </a:lvl9pPr>
          </a:lstStyle>
          <a:p>
            <a:endParaRPr/>
          </a:p>
        </p:txBody>
      </p:sp>
      <p:sp>
        <p:nvSpPr>
          <p:cNvPr id="130" name="Google Shape;130;p19"/>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rgbClr val="2F2F2F"/>
              </a:buClr>
              <a:buSzPts val="1400"/>
              <a:buFont typeface="Gill Sans"/>
              <a:buNone/>
              <a:defRPr sz="1100">
                <a:solidFill>
                  <a:srgbClr val="2F2F2F"/>
                </a:solidFill>
                <a:latin typeface="Gill Sans"/>
                <a:ea typeface="Gill Sans"/>
                <a:cs typeface="Gill Sans"/>
                <a:sym typeface="Gill Sans"/>
              </a:defRPr>
            </a:lvl1pPr>
            <a:lvl2pPr lvl="1" algn="l">
              <a:spcBef>
                <a:spcPts val="0"/>
              </a:spcBef>
              <a:spcAft>
                <a:spcPts val="0"/>
              </a:spcAft>
              <a:buClr>
                <a:schemeClr val="dk1"/>
              </a:buClr>
              <a:buSzPts val="1400"/>
              <a:buFont typeface="Gill Sans"/>
              <a:buNone/>
              <a:defRPr/>
            </a:lvl2pPr>
            <a:lvl3pPr lvl="2" algn="l">
              <a:spcBef>
                <a:spcPts val="0"/>
              </a:spcBef>
              <a:spcAft>
                <a:spcPts val="0"/>
              </a:spcAft>
              <a:buClr>
                <a:schemeClr val="dk1"/>
              </a:buClr>
              <a:buSzPts val="1400"/>
              <a:buFont typeface="Gill Sans"/>
              <a:buNone/>
              <a:defRPr/>
            </a:lvl3pPr>
            <a:lvl4pPr lvl="3" algn="l">
              <a:spcBef>
                <a:spcPts val="0"/>
              </a:spcBef>
              <a:spcAft>
                <a:spcPts val="0"/>
              </a:spcAft>
              <a:buClr>
                <a:schemeClr val="dk1"/>
              </a:buClr>
              <a:buSzPts val="1400"/>
              <a:buFont typeface="Gill Sans"/>
              <a:buNone/>
              <a:defRPr/>
            </a:lvl4pPr>
            <a:lvl5pPr lvl="4" algn="l">
              <a:spcBef>
                <a:spcPts val="0"/>
              </a:spcBef>
              <a:spcAft>
                <a:spcPts val="0"/>
              </a:spcAft>
              <a:buClr>
                <a:schemeClr val="dk1"/>
              </a:buClr>
              <a:buSzPts val="1400"/>
              <a:buFont typeface="Gill Sans"/>
              <a:buNone/>
              <a:defRPr/>
            </a:lvl5pPr>
            <a:lvl6pPr lvl="5" algn="l">
              <a:spcBef>
                <a:spcPts val="0"/>
              </a:spcBef>
              <a:spcAft>
                <a:spcPts val="0"/>
              </a:spcAft>
              <a:buClr>
                <a:schemeClr val="dk1"/>
              </a:buClr>
              <a:buSzPts val="1400"/>
              <a:buFont typeface="Gill Sans"/>
              <a:buNone/>
              <a:defRPr/>
            </a:lvl6pPr>
            <a:lvl7pPr lvl="6" algn="l">
              <a:spcBef>
                <a:spcPts val="0"/>
              </a:spcBef>
              <a:spcAft>
                <a:spcPts val="0"/>
              </a:spcAft>
              <a:buClr>
                <a:schemeClr val="dk1"/>
              </a:buClr>
              <a:buSzPts val="1400"/>
              <a:buFont typeface="Gill Sans"/>
              <a:buNone/>
              <a:defRPr/>
            </a:lvl7pPr>
            <a:lvl8pPr lvl="7" algn="l">
              <a:spcBef>
                <a:spcPts val="0"/>
              </a:spcBef>
              <a:spcAft>
                <a:spcPts val="0"/>
              </a:spcAft>
              <a:buClr>
                <a:schemeClr val="dk1"/>
              </a:buClr>
              <a:buSzPts val="1400"/>
              <a:buFont typeface="Gill Sans"/>
              <a:buNone/>
              <a:defRPr/>
            </a:lvl8pPr>
            <a:lvl9pPr lvl="8" algn="l">
              <a:spcBef>
                <a:spcPts val="0"/>
              </a:spcBef>
              <a:spcAft>
                <a:spcPts val="0"/>
              </a:spcAft>
              <a:buClr>
                <a:schemeClr val="dk1"/>
              </a:buClr>
              <a:buSzPts val="1400"/>
              <a:buFont typeface="Gill Sans"/>
              <a:buNone/>
              <a:defRPr/>
            </a:lvl9pPr>
          </a:lstStyle>
          <a:p>
            <a:endParaRPr/>
          </a:p>
        </p:txBody>
      </p:sp>
      <p:sp>
        <p:nvSpPr>
          <p:cNvPr id="131" name="Google Shape;131;p19"/>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ext Full Width Dark Background">
  <p:cSld name="Text Full Width Dark Background">
    <p:bg>
      <p:bgPr>
        <a:solidFill>
          <a:srgbClr val="00183C"/>
        </a:solidFill>
        <a:effectLst/>
      </p:bgPr>
    </p:bg>
    <p:spTree>
      <p:nvGrpSpPr>
        <p:cNvPr id="1" name="Shape 132"/>
        <p:cNvGrpSpPr/>
        <p:nvPr/>
      </p:nvGrpSpPr>
      <p:grpSpPr>
        <a:xfrm>
          <a:off x="0" y="0"/>
          <a:ext cx="0" cy="0"/>
          <a:chOff x="0" y="0"/>
          <a:chExt cx="0" cy="0"/>
        </a:xfrm>
      </p:grpSpPr>
      <p:pic>
        <p:nvPicPr>
          <p:cNvPr id="133" name="Google Shape;133;p20"/>
          <p:cNvPicPr preferRelativeResize="0"/>
          <p:nvPr/>
        </p:nvPicPr>
        <p:blipFill rotWithShape="1">
          <a:blip r:embed="rId2">
            <a:alphaModFix/>
          </a:blip>
          <a:srcRect/>
          <a:stretch/>
        </p:blipFill>
        <p:spPr>
          <a:xfrm>
            <a:off x="624840" y="6295331"/>
            <a:ext cx="2693086" cy="160741"/>
          </a:xfrm>
          <a:prstGeom prst="rect">
            <a:avLst/>
          </a:prstGeom>
          <a:noFill/>
          <a:ln>
            <a:noFill/>
          </a:ln>
        </p:spPr>
      </p:pic>
      <p:sp>
        <p:nvSpPr>
          <p:cNvPr id="134" name="Google Shape;134;p20"/>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3600"/>
              <a:buFont typeface="Gill Sans"/>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5" name="Google Shape;135;p20"/>
          <p:cNvSpPr txBox="1">
            <a:spLocks noGrp="1"/>
          </p:cNvSpPr>
          <p:nvPr>
            <p:ph type="body" idx="1"/>
          </p:nvPr>
        </p:nvSpPr>
        <p:spPr>
          <a:xfrm>
            <a:off x="624840" y="1335088"/>
            <a:ext cx="10933800" cy="4351200"/>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1000"/>
              </a:spcBef>
              <a:spcAft>
                <a:spcPts val="0"/>
              </a:spcAft>
              <a:buSzPts val="2800"/>
              <a:buChar char="›"/>
              <a:defRPr sz="2800">
                <a:solidFill>
                  <a:schemeClr val="lt1"/>
                </a:solidFill>
              </a:defRPr>
            </a:lvl1pPr>
            <a:lvl2pPr marL="914400" lvl="1" indent="-393700" algn="l">
              <a:lnSpc>
                <a:spcPct val="100000"/>
              </a:lnSpc>
              <a:spcBef>
                <a:spcPts val="500"/>
              </a:spcBef>
              <a:spcAft>
                <a:spcPts val="0"/>
              </a:spcAft>
              <a:buSzPts val="2600"/>
              <a:buChar char="›"/>
              <a:defRPr sz="2600">
                <a:solidFill>
                  <a:schemeClr val="lt1"/>
                </a:solidFill>
              </a:defRPr>
            </a:lvl2pPr>
            <a:lvl3pPr marL="1371600" lvl="2" indent="-381000" algn="l">
              <a:lnSpc>
                <a:spcPct val="100000"/>
              </a:lnSpc>
              <a:spcBef>
                <a:spcPts val="500"/>
              </a:spcBef>
              <a:spcAft>
                <a:spcPts val="0"/>
              </a:spcAft>
              <a:buSzPts val="2400"/>
              <a:buChar char="›"/>
              <a:defRPr sz="2400">
                <a:solidFill>
                  <a:schemeClr val="lt1"/>
                </a:solidFill>
              </a:defRPr>
            </a:lvl3pPr>
            <a:lvl4pPr marL="1828800" lvl="3" indent="-368300" algn="l">
              <a:lnSpc>
                <a:spcPct val="100000"/>
              </a:lnSpc>
              <a:spcBef>
                <a:spcPts val="500"/>
              </a:spcBef>
              <a:spcAft>
                <a:spcPts val="0"/>
              </a:spcAft>
              <a:buSzPts val="2200"/>
              <a:buChar char="›"/>
              <a:defRPr sz="2200">
                <a:solidFill>
                  <a:schemeClr val="lt1"/>
                </a:solidFill>
              </a:defRPr>
            </a:lvl4pPr>
            <a:lvl5pPr marL="2286000" lvl="4" indent="-355600" algn="l">
              <a:lnSpc>
                <a:spcPct val="100000"/>
              </a:lnSpc>
              <a:spcBef>
                <a:spcPts val="500"/>
              </a:spcBef>
              <a:spcAft>
                <a:spcPts val="0"/>
              </a:spcAft>
              <a:buSzPts val="2000"/>
              <a:buChar char="›"/>
              <a:defRPr sz="20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136" name="Google Shape;136;p20"/>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sp>
        <p:nvSpPr>
          <p:cNvPr id="137" name="Google Shape;137;p20"/>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Clr>
                <a:schemeClr val="lt1"/>
              </a:buClr>
              <a:buSzPts val="1400"/>
              <a:buFont typeface="Gill Sans"/>
              <a:buNone/>
              <a:defRPr sz="1100">
                <a:solidFill>
                  <a:schemeClr val="lt1"/>
                </a:solidFill>
                <a:latin typeface="Gill Sans"/>
                <a:ea typeface="Gill Sans"/>
                <a:cs typeface="Gill Sans"/>
                <a:sym typeface="Gill Sans"/>
              </a:defRPr>
            </a:lvl1pPr>
            <a:lvl2pPr lvl="1" algn="l">
              <a:spcBef>
                <a:spcPts val="0"/>
              </a:spcBef>
              <a:spcAft>
                <a:spcPts val="0"/>
              </a:spcAft>
              <a:buClr>
                <a:schemeClr val="dk1"/>
              </a:buClr>
              <a:buSzPts val="1400"/>
              <a:buFont typeface="Gill Sans"/>
              <a:buNone/>
              <a:defRPr/>
            </a:lvl2pPr>
            <a:lvl3pPr lvl="2" algn="l">
              <a:spcBef>
                <a:spcPts val="0"/>
              </a:spcBef>
              <a:spcAft>
                <a:spcPts val="0"/>
              </a:spcAft>
              <a:buClr>
                <a:schemeClr val="dk1"/>
              </a:buClr>
              <a:buSzPts val="1400"/>
              <a:buFont typeface="Gill Sans"/>
              <a:buNone/>
              <a:defRPr/>
            </a:lvl3pPr>
            <a:lvl4pPr lvl="3" algn="l">
              <a:spcBef>
                <a:spcPts val="0"/>
              </a:spcBef>
              <a:spcAft>
                <a:spcPts val="0"/>
              </a:spcAft>
              <a:buClr>
                <a:schemeClr val="dk1"/>
              </a:buClr>
              <a:buSzPts val="1400"/>
              <a:buFont typeface="Gill Sans"/>
              <a:buNone/>
              <a:defRPr/>
            </a:lvl4pPr>
            <a:lvl5pPr lvl="4" algn="l">
              <a:spcBef>
                <a:spcPts val="0"/>
              </a:spcBef>
              <a:spcAft>
                <a:spcPts val="0"/>
              </a:spcAft>
              <a:buClr>
                <a:schemeClr val="dk1"/>
              </a:buClr>
              <a:buSzPts val="1400"/>
              <a:buFont typeface="Gill Sans"/>
              <a:buNone/>
              <a:defRPr/>
            </a:lvl5pPr>
            <a:lvl6pPr lvl="5" algn="l">
              <a:spcBef>
                <a:spcPts val="0"/>
              </a:spcBef>
              <a:spcAft>
                <a:spcPts val="0"/>
              </a:spcAft>
              <a:buClr>
                <a:schemeClr val="dk1"/>
              </a:buClr>
              <a:buSzPts val="1400"/>
              <a:buFont typeface="Gill Sans"/>
              <a:buNone/>
              <a:defRPr/>
            </a:lvl6pPr>
            <a:lvl7pPr lvl="6" algn="l">
              <a:spcBef>
                <a:spcPts val="0"/>
              </a:spcBef>
              <a:spcAft>
                <a:spcPts val="0"/>
              </a:spcAft>
              <a:buClr>
                <a:schemeClr val="dk1"/>
              </a:buClr>
              <a:buSzPts val="1400"/>
              <a:buFont typeface="Gill Sans"/>
              <a:buNone/>
              <a:defRPr/>
            </a:lvl7pPr>
            <a:lvl8pPr lvl="7" algn="l">
              <a:spcBef>
                <a:spcPts val="0"/>
              </a:spcBef>
              <a:spcAft>
                <a:spcPts val="0"/>
              </a:spcAft>
              <a:buClr>
                <a:schemeClr val="dk1"/>
              </a:buClr>
              <a:buSzPts val="1400"/>
              <a:buFont typeface="Gill Sans"/>
              <a:buNone/>
              <a:defRPr/>
            </a:lvl8pPr>
            <a:lvl9pPr lvl="8" algn="l">
              <a:spcBef>
                <a:spcPts val="0"/>
              </a:spcBef>
              <a:spcAft>
                <a:spcPts val="0"/>
              </a:spcAft>
              <a:buClr>
                <a:schemeClr val="dk1"/>
              </a:buClr>
              <a:buSzPts val="1400"/>
              <a:buFont typeface="Gill Sans"/>
              <a:buNone/>
              <a:defRPr/>
            </a:lvl9pPr>
          </a:lstStyle>
          <a:p>
            <a:endParaRPr/>
          </a:p>
        </p:txBody>
      </p:sp>
      <p:sp>
        <p:nvSpPr>
          <p:cNvPr id="138" name="Google Shape;138;p20"/>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chemeClr val="lt1"/>
              </a:buClr>
              <a:buSzPts val="1400"/>
              <a:buFont typeface="Gill Sans"/>
              <a:buNone/>
              <a:defRPr sz="1100">
                <a:solidFill>
                  <a:schemeClr val="lt1"/>
                </a:solidFill>
                <a:latin typeface="Gill Sans"/>
                <a:ea typeface="Gill Sans"/>
                <a:cs typeface="Gill Sans"/>
                <a:sym typeface="Gill Sans"/>
              </a:defRPr>
            </a:lvl1pPr>
            <a:lvl2pPr lvl="1" algn="l">
              <a:spcBef>
                <a:spcPts val="0"/>
              </a:spcBef>
              <a:spcAft>
                <a:spcPts val="0"/>
              </a:spcAft>
              <a:buClr>
                <a:schemeClr val="dk1"/>
              </a:buClr>
              <a:buSzPts val="1400"/>
              <a:buFont typeface="Gill Sans"/>
              <a:buNone/>
              <a:defRPr/>
            </a:lvl2pPr>
            <a:lvl3pPr lvl="2" algn="l">
              <a:spcBef>
                <a:spcPts val="0"/>
              </a:spcBef>
              <a:spcAft>
                <a:spcPts val="0"/>
              </a:spcAft>
              <a:buClr>
                <a:schemeClr val="dk1"/>
              </a:buClr>
              <a:buSzPts val="1400"/>
              <a:buFont typeface="Gill Sans"/>
              <a:buNone/>
              <a:defRPr/>
            </a:lvl3pPr>
            <a:lvl4pPr lvl="3" algn="l">
              <a:spcBef>
                <a:spcPts val="0"/>
              </a:spcBef>
              <a:spcAft>
                <a:spcPts val="0"/>
              </a:spcAft>
              <a:buClr>
                <a:schemeClr val="dk1"/>
              </a:buClr>
              <a:buSzPts val="1400"/>
              <a:buFont typeface="Gill Sans"/>
              <a:buNone/>
              <a:defRPr/>
            </a:lvl4pPr>
            <a:lvl5pPr lvl="4" algn="l">
              <a:spcBef>
                <a:spcPts val="0"/>
              </a:spcBef>
              <a:spcAft>
                <a:spcPts val="0"/>
              </a:spcAft>
              <a:buClr>
                <a:schemeClr val="dk1"/>
              </a:buClr>
              <a:buSzPts val="1400"/>
              <a:buFont typeface="Gill Sans"/>
              <a:buNone/>
              <a:defRPr/>
            </a:lvl5pPr>
            <a:lvl6pPr lvl="5" algn="l">
              <a:spcBef>
                <a:spcPts val="0"/>
              </a:spcBef>
              <a:spcAft>
                <a:spcPts val="0"/>
              </a:spcAft>
              <a:buClr>
                <a:schemeClr val="dk1"/>
              </a:buClr>
              <a:buSzPts val="1400"/>
              <a:buFont typeface="Gill Sans"/>
              <a:buNone/>
              <a:defRPr/>
            </a:lvl6pPr>
            <a:lvl7pPr lvl="6" algn="l">
              <a:spcBef>
                <a:spcPts val="0"/>
              </a:spcBef>
              <a:spcAft>
                <a:spcPts val="0"/>
              </a:spcAft>
              <a:buClr>
                <a:schemeClr val="dk1"/>
              </a:buClr>
              <a:buSzPts val="1400"/>
              <a:buFont typeface="Gill Sans"/>
              <a:buNone/>
              <a:defRPr/>
            </a:lvl7pPr>
            <a:lvl8pPr lvl="7" algn="l">
              <a:spcBef>
                <a:spcPts val="0"/>
              </a:spcBef>
              <a:spcAft>
                <a:spcPts val="0"/>
              </a:spcAft>
              <a:buClr>
                <a:schemeClr val="dk1"/>
              </a:buClr>
              <a:buSzPts val="1400"/>
              <a:buFont typeface="Gill Sans"/>
              <a:buNone/>
              <a:defRPr/>
            </a:lvl8pPr>
            <a:lvl9pPr lvl="8" algn="l">
              <a:spcBef>
                <a:spcPts val="0"/>
              </a:spcBef>
              <a:spcAft>
                <a:spcPts val="0"/>
              </a:spcAft>
              <a:buClr>
                <a:schemeClr val="dk1"/>
              </a:buClr>
              <a:buSzPts val="1400"/>
              <a:buFont typeface="Gill Sans"/>
              <a:buNone/>
              <a:defRPr/>
            </a:lvl9pPr>
          </a:lstStyle>
          <a:p>
            <a:endParaRPr/>
          </a:p>
        </p:txBody>
      </p:sp>
      <p:sp>
        <p:nvSpPr>
          <p:cNvPr id="139" name="Google Shape;139;p20"/>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1pPr>
            <a:lvl2pPr marL="0" marR="0" lvl="1"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2pPr>
            <a:lvl3pPr marL="0" marR="0" lvl="2"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3pPr>
            <a:lvl4pPr marL="0" marR="0" lvl="3"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4pPr>
            <a:lvl5pPr marL="0" marR="0" lvl="4"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5pPr>
            <a:lvl6pPr marL="0" marR="0" lvl="5"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6pPr>
            <a:lvl7pPr marL="0" marR="0" lvl="6"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7pPr>
            <a:lvl8pPr marL="0" marR="0" lvl="7"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8pPr>
            <a:lvl9pPr marL="0" marR="0" lvl="8"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2_Text Full Width">
  <p:cSld name="2_Text Full Width">
    <p:spTree>
      <p:nvGrpSpPr>
        <p:cNvPr id="1" name="Shape 140"/>
        <p:cNvGrpSpPr/>
        <p:nvPr/>
      </p:nvGrpSpPr>
      <p:grpSpPr>
        <a:xfrm>
          <a:off x="0" y="0"/>
          <a:ext cx="0" cy="0"/>
          <a:chOff x="0" y="0"/>
          <a:chExt cx="0" cy="0"/>
        </a:xfrm>
      </p:grpSpPr>
      <p:sp>
        <p:nvSpPr>
          <p:cNvPr id="141" name="Google Shape;141;p21"/>
          <p:cNvSpPr txBox="1">
            <a:spLocks noGrp="1"/>
          </p:cNvSpPr>
          <p:nvPr>
            <p:ph type="title"/>
          </p:nvPr>
        </p:nvSpPr>
        <p:spPr>
          <a:xfrm>
            <a:off x="624840" y="365125"/>
            <a:ext cx="10934100" cy="935700"/>
          </a:xfrm>
          <a:prstGeom prst="rect">
            <a:avLst/>
          </a:prstGeom>
          <a:noFill/>
          <a:ln>
            <a:noFill/>
          </a:ln>
        </p:spPr>
        <p:txBody>
          <a:bodyPr spcFirstLastPara="1" wrap="square" lIns="68575" tIns="68575" rIns="68575" bIns="68575" anchor="ctr" anchorCtr="0">
            <a:noAutofit/>
          </a:bodyPr>
          <a:lstStyle>
            <a:lvl1pPr marR="0" lvl="0" algn="l">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algn="l">
              <a:lnSpc>
                <a:spcPct val="100000"/>
              </a:lnSpc>
              <a:spcBef>
                <a:spcPts val="0"/>
              </a:spcBef>
              <a:spcAft>
                <a:spcPts val="0"/>
              </a:spcAft>
              <a:buSzPts val="1100"/>
              <a:buNone/>
              <a:defRPr sz="1867"/>
            </a:lvl2pPr>
            <a:lvl3pPr lvl="2" algn="l">
              <a:lnSpc>
                <a:spcPct val="100000"/>
              </a:lnSpc>
              <a:spcBef>
                <a:spcPts val="0"/>
              </a:spcBef>
              <a:spcAft>
                <a:spcPts val="0"/>
              </a:spcAft>
              <a:buSzPts val="1100"/>
              <a:buNone/>
              <a:defRPr sz="1867"/>
            </a:lvl3pPr>
            <a:lvl4pPr lvl="3" algn="l">
              <a:lnSpc>
                <a:spcPct val="100000"/>
              </a:lnSpc>
              <a:spcBef>
                <a:spcPts val="0"/>
              </a:spcBef>
              <a:spcAft>
                <a:spcPts val="0"/>
              </a:spcAft>
              <a:buSzPts val="1100"/>
              <a:buNone/>
              <a:defRPr sz="1867"/>
            </a:lvl4pPr>
            <a:lvl5pPr lvl="4" algn="l">
              <a:lnSpc>
                <a:spcPct val="100000"/>
              </a:lnSpc>
              <a:spcBef>
                <a:spcPts val="0"/>
              </a:spcBef>
              <a:spcAft>
                <a:spcPts val="0"/>
              </a:spcAft>
              <a:buSzPts val="1100"/>
              <a:buNone/>
              <a:defRPr sz="1867"/>
            </a:lvl5pPr>
            <a:lvl6pPr lvl="5" algn="l">
              <a:lnSpc>
                <a:spcPct val="100000"/>
              </a:lnSpc>
              <a:spcBef>
                <a:spcPts val="0"/>
              </a:spcBef>
              <a:spcAft>
                <a:spcPts val="0"/>
              </a:spcAft>
              <a:buSzPts val="1100"/>
              <a:buNone/>
              <a:defRPr sz="1867"/>
            </a:lvl6pPr>
            <a:lvl7pPr lvl="6" algn="l">
              <a:lnSpc>
                <a:spcPct val="100000"/>
              </a:lnSpc>
              <a:spcBef>
                <a:spcPts val="0"/>
              </a:spcBef>
              <a:spcAft>
                <a:spcPts val="0"/>
              </a:spcAft>
              <a:buSzPts val="1100"/>
              <a:buNone/>
              <a:defRPr sz="1867"/>
            </a:lvl7pPr>
            <a:lvl8pPr lvl="7" algn="l">
              <a:lnSpc>
                <a:spcPct val="100000"/>
              </a:lnSpc>
              <a:spcBef>
                <a:spcPts val="0"/>
              </a:spcBef>
              <a:spcAft>
                <a:spcPts val="0"/>
              </a:spcAft>
              <a:buSzPts val="1100"/>
              <a:buNone/>
              <a:defRPr sz="1867"/>
            </a:lvl8pPr>
            <a:lvl9pPr lvl="8" algn="l">
              <a:lnSpc>
                <a:spcPct val="100000"/>
              </a:lnSpc>
              <a:spcBef>
                <a:spcPts val="0"/>
              </a:spcBef>
              <a:spcAft>
                <a:spcPts val="0"/>
              </a:spcAft>
              <a:buSzPts val="1100"/>
              <a:buNone/>
              <a:defRPr sz="1867"/>
            </a:lvl9pPr>
          </a:lstStyle>
          <a:p>
            <a:endParaRPr/>
          </a:p>
        </p:txBody>
      </p:sp>
      <p:sp>
        <p:nvSpPr>
          <p:cNvPr id="142" name="Google Shape;142;p21"/>
          <p:cNvSpPr txBox="1">
            <a:spLocks noGrp="1"/>
          </p:cNvSpPr>
          <p:nvPr>
            <p:ph type="body" idx="1"/>
          </p:nvPr>
        </p:nvSpPr>
        <p:spPr>
          <a:xfrm>
            <a:off x="624840" y="1335088"/>
            <a:ext cx="10934100" cy="4351200"/>
          </a:xfrm>
          <a:prstGeom prst="rect">
            <a:avLst/>
          </a:prstGeom>
          <a:noFill/>
          <a:ln>
            <a:noFill/>
          </a:ln>
        </p:spPr>
        <p:txBody>
          <a:bodyPr spcFirstLastPara="1" wrap="square" lIns="68575" tIns="68575" rIns="68575" bIns="68575" anchor="t" anchorCtr="0">
            <a:noAutofit/>
          </a:bodyPr>
          <a:lstStyle>
            <a:lvl1pPr marL="457200" marR="0" lvl="0" indent="-361950" algn="l">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143" name="Google Shape;143;p21"/>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pic>
        <p:nvPicPr>
          <p:cNvPr id="144" name="Google Shape;144;p21"/>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145" name="Google Shape;145;p21"/>
          <p:cNvSpPr txBox="1">
            <a:spLocks noGrp="1"/>
          </p:cNvSpPr>
          <p:nvPr>
            <p:ph type="dt" idx="10"/>
          </p:nvPr>
        </p:nvSpPr>
        <p:spPr>
          <a:xfrm>
            <a:off x="10990556" y="6583680"/>
            <a:ext cx="824700" cy="274500"/>
          </a:xfrm>
          <a:prstGeom prst="rect">
            <a:avLst/>
          </a:prstGeom>
          <a:noFill/>
          <a:ln>
            <a:noFill/>
          </a:ln>
        </p:spPr>
        <p:txBody>
          <a:bodyPr spcFirstLastPara="1" wrap="square" lIns="68575" tIns="68575" rIns="68575" bIns="68575" anchor="ctr" anchorCtr="0">
            <a:noAutofit/>
          </a:bodyPr>
          <a:lstStyle>
            <a:lvl1pPr marR="0" lvl="0" algn="r">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146" name="Google Shape;146;p21"/>
          <p:cNvSpPr txBox="1">
            <a:spLocks noGrp="1"/>
          </p:cNvSpPr>
          <p:nvPr>
            <p:ph type="ftr" idx="11"/>
          </p:nvPr>
        </p:nvSpPr>
        <p:spPr>
          <a:xfrm>
            <a:off x="607381" y="6583680"/>
            <a:ext cx="3368700" cy="274500"/>
          </a:xfrm>
          <a:prstGeom prst="rect">
            <a:avLst/>
          </a:prstGeom>
          <a:noFill/>
          <a:ln>
            <a:noFill/>
          </a:ln>
        </p:spPr>
        <p:txBody>
          <a:bodyPr spcFirstLastPara="1" wrap="square" lIns="68575" tIns="68575" rIns="68575" bIns="68575" anchor="ctr" anchorCtr="0">
            <a:noAutofit/>
          </a:bodyPr>
          <a:lstStyle>
            <a:lvl1pPr marR="0" lvl="0" algn="l">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147" name="Google Shape;147;p21"/>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marR="0" lvl="0" indent="0" algn="r">
              <a:spcBef>
                <a:spcPts val="0"/>
              </a:spcBef>
              <a:spcAft>
                <a:spcPts val="0"/>
              </a:spcAft>
              <a:buClr>
                <a:srgbClr val="2F2F2F"/>
              </a:buClr>
              <a:buSzPts val="1067"/>
              <a:buFont typeface="Gill Sans"/>
              <a:buNone/>
              <a:defRPr sz="1067"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1067"/>
              <a:buFont typeface="Gill Sans"/>
              <a:buNone/>
              <a:defRPr sz="1067"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1067"/>
              <a:buFont typeface="Gill Sans"/>
              <a:buNone/>
              <a:defRPr sz="1067"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1067"/>
              <a:buFont typeface="Gill Sans"/>
              <a:buNone/>
              <a:defRPr sz="1067"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1067"/>
              <a:buFont typeface="Gill Sans"/>
              <a:buNone/>
              <a:defRPr sz="1067"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1067"/>
              <a:buFont typeface="Gill Sans"/>
              <a:buNone/>
              <a:defRPr sz="1067"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1067"/>
              <a:buFont typeface="Gill Sans"/>
              <a:buNone/>
              <a:defRPr sz="1067"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1067"/>
              <a:buFont typeface="Gill Sans"/>
              <a:buNone/>
              <a:defRPr sz="1067"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1067"/>
              <a:buFont typeface="Gill Sans"/>
              <a:buNone/>
              <a:defRPr sz="1067"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p:cSld name="1_Title Only">
    <p:spTree>
      <p:nvGrpSpPr>
        <p:cNvPr id="1" name="Shape 148"/>
        <p:cNvGrpSpPr/>
        <p:nvPr/>
      </p:nvGrpSpPr>
      <p:grpSpPr>
        <a:xfrm>
          <a:off x="0" y="0"/>
          <a:ext cx="0" cy="0"/>
          <a:chOff x="0" y="0"/>
          <a:chExt cx="0" cy="0"/>
        </a:xfrm>
      </p:grpSpPr>
      <p:sp>
        <p:nvSpPr>
          <p:cNvPr id="149" name="Google Shape;149;p22"/>
          <p:cNvSpPr txBox="1">
            <a:spLocks noGrp="1"/>
          </p:cNvSpPr>
          <p:nvPr>
            <p:ph type="title"/>
          </p:nvPr>
        </p:nvSpPr>
        <p:spPr>
          <a:xfrm>
            <a:off x="624840" y="365125"/>
            <a:ext cx="10934100" cy="935700"/>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algn="l">
              <a:lnSpc>
                <a:spcPct val="100000"/>
              </a:lnSpc>
              <a:spcBef>
                <a:spcPts val="0"/>
              </a:spcBef>
              <a:spcAft>
                <a:spcPts val="0"/>
              </a:spcAft>
              <a:buSzPts val="1100"/>
              <a:buFont typeface="Arial"/>
              <a:buNone/>
              <a:defRPr sz="1867"/>
            </a:lvl2pPr>
            <a:lvl3pPr lvl="2" algn="l">
              <a:lnSpc>
                <a:spcPct val="100000"/>
              </a:lnSpc>
              <a:spcBef>
                <a:spcPts val="0"/>
              </a:spcBef>
              <a:spcAft>
                <a:spcPts val="0"/>
              </a:spcAft>
              <a:buSzPts val="1100"/>
              <a:buFont typeface="Arial"/>
              <a:buNone/>
              <a:defRPr sz="1867"/>
            </a:lvl3pPr>
            <a:lvl4pPr lvl="3" algn="l">
              <a:lnSpc>
                <a:spcPct val="100000"/>
              </a:lnSpc>
              <a:spcBef>
                <a:spcPts val="0"/>
              </a:spcBef>
              <a:spcAft>
                <a:spcPts val="0"/>
              </a:spcAft>
              <a:buSzPts val="1100"/>
              <a:buFont typeface="Arial"/>
              <a:buNone/>
              <a:defRPr sz="1867"/>
            </a:lvl4pPr>
            <a:lvl5pPr lvl="4" algn="l">
              <a:lnSpc>
                <a:spcPct val="100000"/>
              </a:lnSpc>
              <a:spcBef>
                <a:spcPts val="0"/>
              </a:spcBef>
              <a:spcAft>
                <a:spcPts val="0"/>
              </a:spcAft>
              <a:buSzPts val="1100"/>
              <a:buFont typeface="Arial"/>
              <a:buNone/>
              <a:defRPr sz="1867"/>
            </a:lvl5pPr>
            <a:lvl6pPr lvl="5" algn="l">
              <a:lnSpc>
                <a:spcPct val="100000"/>
              </a:lnSpc>
              <a:spcBef>
                <a:spcPts val="0"/>
              </a:spcBef>
              <a:spcAft>
                <a:spcPts val="0"/>
              </a:spcAft>
              <a:buSzPts val="1100"/>
              <a:buFont typeface="Arial"/>
              <a:buNone/>
              <a:defRPr sz="1867"/>
            </a:lvl6pPr>
            <a:lvl7pPr lvl="6" algn="l">
              <a:lnSpc>
                <a:spcPct val="100000"/>
              </a:lnSpc>
              <a:spcBef>
                <a:spcPts val="0"/>
              </a:spcBef>
              <a:spcAft>
                <a:spcPts val="0"/>
              </a:spcAft>
              <a:buSzPts val="1100"/>
              <a:buFont typeface="Arial"/>
              <a:buNone/>
              <a:defRPr sz="1867"/>
            </a:lvl7pPr>
            <a:lvl8pPr lvl="7" algn="l">
              <a:lnSpc>
                <a:spcPct val="100000"/>
              </a:lnSpc>
              <a:spcBef>
                <a:spcPts val="0"/>
              </a:spcBef>
              <a:spcAft>
                <a:spcPts val="0"/>
              </a:spcAft>
              <a:buSzPts val="1100"/>
              <a:buFont typeface="Arial"/>
              <a:buNone/>
              <a:defRPr sz="1867"/>
            </a:lvl8pPr>
            <a:lvl9pPr lvl="8" algn="l">
              <a:lnSpc>
                <a:spcPct val="100000"/>
              </a:lnSpc>
              <a:spcBef>
                <a:spcPts val="0"/>
              </a:spcBef>
              <a:spcAft>
                <a:spcPts val="0"/>
              </a:spcAft>
              <a:buSzPts val="1100"/>
              <a:buFont typeface="Arial"/>
              <a:buNone/>
              <a:defRPr sz="1867"/>
            </a:lvl9pPr>
          </a:lstStyle>
          <a:p>
            <a:endParaRPr/>
          </a:p>
        </p:txBody>
      </p:sp>
      <p:cxnSp>
        <p:nvCxnSpPr>
          <p:cNvPr id="150" name="Google Shape;150;p22"/>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pic>
        <p:nvPicPr>
          <p:cNvPr id="151" name="Google Shape;151;p22"/>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152" name="Google Shape;152;p22"/>
          <p:cNvSpPr txBox="1">
            <a:spLocks noGrp="1"/>
          </p:cNvSpPr>
          <p:nvPr>
            <p:ph type="dt" idx="10"/>
          </p:nvPr>
        </p:nvSpPr>
        <p:spPr>
          <a:xfrm>
            <a:off x="10990556" y="6583680"/>
            <a:ext cx="824700" cy="274500"/>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153" name="Google Shape;153;p22"/>
          <p:cNvSpPr txBox="1">
            <a:spLocks noGrp="1"/>
          </p:cNvSpPr>
          <p:nvPr>
            <p:ph type="ftr" idx="11"/>
          </p:nvPr>
        </p:nvSpPr>
        <p:spPr>
          <a:xfrm>
            <a:off x="607381" y="6583680"/>
            <a:ext cx="3368700" cy="2745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154" name="Google Shape;154;p22"/>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ext Two Column">
  <p:cSld name="1_Text Two Column">
    <p:spTree>
      <p:nvGrpSpPr>
        <p:cNvPr id="1" name="Shape 155"/>
        <p:cNvGrpSpPr/>
        <p:nvPr/>
      </p:nvGrpSpPr>
      <p:grpSpPr>
        <a:xfrm>
          <a:off x="0" y="0"/>
          <a:ext cx="0" cy="0"/>
          <a:chOff x="0" y="0"/>
          <a:chExt cx="0" cy="0"/>
        </a:xfrm>
      </p:grpSpPr>
      <p:sp>
        <p:nvSpPr>
          <p:cNvPr id="156" name="Google Shape;156;p23"/>
          <p:cNvSpPr txBox="1">
            <a:spLocks noGrp="1"/>
          </p:cNvSpPr>
          <p:nvPr>
            <p:ph type="title"/>
          </p:nvPr>
        </p:nvSpPr>
        <p:spPr>
          <a:xfrm>
            <a:off x="624840" y="365125"/>
            <a:ext cx="10934100" cy="935700"/>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algn="l">
              <a:lnSpc>
                <a:spcPct val="100000"/>
              </a:lnSpc>
              <a:spcBef>
                <a:spcPts val="0"/>
              </a:spcBef>
              <a:spcAft>
                <a:spcPts val="0"/>
              </a:spcAft>
              <a:buSzPts val="1100"/>
              <a:buFont typeface="Arial"/>
              <a:buNone/>
              <a:defRPr sz="1867"/>
            </a:lvl2pPr>
            <a:lvl3pPr lvl="2" algn="l">
              <a:lnSpc>
                <a:spcPct val="100000"/>
              </a:lnSpc>
              <a:spcBef>
                <a:spcPts val="0"/>
              </a:spcBef>
              <a:spcAft>
                <a:spcPts val="0"/>
              </a:spcAft>
              <a:buSzPts val="1100"/>
              <a:buFont typeface="Arial"/>
              <a:buNone/>
              <a:defRPr sz="1867"/>
            </a:lvl3pPr>
            <a:lvl4pPr lvl="3" algn="l">
              <a:lnSpc>
                <a:spcPct val="100000"/>
              </a:lnSpc>
              <a:spcBef>
                <a:spcPts val="0"/>
              </a:spcBef>
              <a:spcAft>
                <a:spcPts val="0"/>
              </a:spcAft>
              <a:buSzPts val="1100"/>
              <a:buFont typeface="Arial"/>
              <a:buNone/>
              <a:defRPr sz="1867"/>
            </a:lvl4pPr>
            <a:lvl5pPr lvl="4" algn="l">
              <a:lnSpc>
                <a:spcPct val="100000"/>
              </a:lnSpc>
              <a:spcBef>
                <a:spcPts val="0"/>
              </a:spcBef>
              <a:spcAft>
                <a:spcPts val="0"/>
              </a:spcAft>
              <a:buSzPts val="1100"/>
              <a:buFont typeface="Arial"/>
              <a:buNone/>
              <a:defRPr sz="1867"/>
            </a:lvl5pPr>
            <a:lvl6pPr lvl="5" algn="l">
              <a:lnSpc>
                <a:spcPct val="100000"/>
              </a:lnSpc>
              <a:spcBef>
                <a:spcPts val="0"/>
              </a:spcBef>
              <a:spcAft>
                <a:spcPts val="0"/>
              </a:spcAft>
              <a:buSzPts val="1100"/>
              <a:buFont typeface="Arial"/>
              <a:buNone/>
              <a:defRPr sz="1867"/>
            </a:lvl6pPr>
            <a:lvl7pPr lvl="6" algn="l">
              <a:lnSpc>
                <a:spcPct val="100000"/>
              </a:lnSpc>
              <a:spcBef>
                <a:spcPts val="0"/>
              </a:spcBef>
              <a:spcAft>
                <a:spcPts val="0"/>
              </a:spcAft>
              <a:buSzPts val="1100"/>
              <a:buFont typeface="Arial"/>
              <a:buNone/>
              <a:defRPr sz="1867"/>
            </a:lvl7pPr>
            <a:lvl8pPr lvl="7" algn="l">
              <a:lnSpc>
                <a:spcPct val="100000"/>
              </a:lnSpc>
              <a:spcBef>
                <a:spcPts val="0"/>
              </a:spcBef>
              <a:spcAft>
                <a:spcPts val="0"/>
              </a:spcAft>
              <a:buSzPts val="1100"/>
              <a:buFont typeface="Arial"/>
              <a:buNone/>
              <a:defRPr sz="1867"/>
            </a:lvl8pPr>
            <a:lvl9pPr lvl="8" algn="l">
              <a:lnSpc>
                <a:spcPct val="100000"/>
              </a:lnSpc>
              <a:spcBef>
                <a:spcPts val="0"/>
              </a:spcBef>
              <a:spcAft>
                <a:spcPts val="0"/>
              </a:spcAft>
              <a:buSzPts val="1100"/>
              <a:buFont typeface="Arial"/>
              <a:buNone/>
              <a:defRPr sz="1867"/>
            </a:lvl9pPr>
          </a:lstStyle>
          <a:p>
            <a:endParaRPr/>
          </a:p>
        </p:txBody>
      </p:sp>
      <p:sp>
        <p:nvSpPr>
          <p:cNvPr id="157" name="Google Shape;157;p23"/>
          <p:cNvSpPr txBox="1">
            <a:spLocks noGrp="1"/>
          </p:cNvSpPr>
          <p:nvPr>
            <p:ph type="body" idx="1"/>
          </p:nvPr>
        </p:nvSpPr>
        <p:spPr>
          <a:xfrm>
            <a:off x="624840" y="1335088"/>
            <a:ext cx="5331900" cy="4351200"/>
          </a:xfrm>
          <a:prstGeom prst="rect">
            <a:avLst/>
          </a:prstGeom>
          <a:noFill/>
          <a:ln>
            <a:noFill/>
          </a:ln>
        </p:spPr>
        <p:txBody>
          <a:bodyPr spcFirstLastPara="1" wrap="square" lIns="91425" tIns="91425" rIns="91425" bIns="91425" anchor="t" anchorCtr="0">
            <a:noAutofit/>
          </a:bodyPr>
          <a:lstStyle>
            <a:lvl1pPr marL="457200" marR="0" lvl="0" indent="-361950" algn="l">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158" name="Google Shape;158;p23"/>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sp>
        <p:nvSpPr>
          <p:cNvPr id="159" name="Google Shape;159;p23"/>
          <p:cNvSpPr txBox="1">
            <a:spLocks noGrp="1"/>
          </p:cNvSpPr>
          <p:nvPr>
            <p:ph type="body" idx="2"/>
          </p:nvPr>
        </p:nvSpPr>
        <p:spPr>
          <a:xfrm>
            <a:off x="6226649" y="1335088"/>
            <a:ext cx="5331900" cy="4351200"/>
          </a:xfrm>
          <a:prstGeom prst="rect">
            <a:avLst/>
          </a:prstGeom>
          <a:noFill/>
          <a:ln>
            <a:noFill/>
          </a:ln>
        </p:spPr>
        <p:txBody>
          <a:bodyPr spcFirstLastPara="1" wrap="square" lIns="91425" tIns="91425" rIns="91425" bIns="91425" anchor="t" anchorCtr="0">
            <a:noAutofit/>
          </a:bodyPr>
          <a:lstStyle>
            <a:lvl1pPr marL="457200" marR="0" lvl="0" indent="-361950" algn="l">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pic>
        <p:nvPicPr>
          <p:cNvPr id="160" name="Google Shape;160;p23"/>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161" name="Google Shape;161;p23"/>
          <p:cNvSpPr txBox="1">
            <a:spLocks noGrp="1"/>
          </p:cNvSpPr>
          <p:nvPr>
            <p:ph type="dt" idx="10"/>
          </p:nvPr>
        </p:nvSpPr>
        <p:spPr>
          <a:xfrm>
            <a:off x="10990556" y="6583680"/>
            <a:ext cx="824700" cy="274500"/>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162" name="Google Shape;162;p23"/>
          <p:cNvSpPr txBox="1">
            <a:spLocks noGrp="1"/>
          </p:cNvSpPr>
          <p:nvPr>
            <p:ph type="ftr" idx="11"/>
          </p:nvPr>
        </p:nvSpPr>
        <p:spPr>
          <a:xfrm>
            <a:off x="607381" y="6583680"/>
            <a:ext cx="3368700" cy="2745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163" name="Google Shape;163;p23"/>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64"/>
        <p:cNvGrpSpPr/>
        <p:nvPr/>
      </p:nvGrpSpPr>
      <p:grpSpPr>
        <a:xfrm>
          <a:off x="0" y="0"/>
          <a:ext cx="0" cy="0"/>
          <a:chOff x="0" y="0"/>
          <a:chExt cx="0" cy="0"/>
        </a:xfrm>
      </p:grpSpPr>
      <p:sp>
        <p:nvSpPr>
          <p:cNvPr id="165" name="Google Shape;165;p24"/>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2F2F2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6" name="Google Shape;166;p24"/>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0"/>
              </a:spcBef>
              <a:spcAft>
                <a:spcPts val="0"/>
              </a:spcAft>
              <a:buSzPts val="2800"/>
              <a:buChar char="›"/>
              <a:defRPr/>
            </a:lvl1pPr>
            <a:lvl2pPr marL="914400" lvl="1" indent="-393700" algn="l">
              <a:lnSpc>
                <a:spcPct val="100000"/>
              </a:lnSpc>
              <a:spcBef>
                <a:spcPts val="267"/>
              </a:spcBef>
              <a:spcAft>
                <a:spcPts val="0"/>
              </a:spcAft>
              <a:buSzPts val="26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100000"/>
              </a:lnSpc>
              <a:spcBef>
                <a:spcPts val="500"/>
              </a:spcBef>
              <a:spcAft>
                <a:spcPts val="0"/>
              </a:spcAft>
              <a:buSzPts val="1800"/>
              <a:buChar char="›"/>
              <a:defRPr/>
            </a:lvl4pPr>
            <a:lvl5pPr marL="2286000" lvl="4" indent="-342900" algn="l">
              <a:lnSpc>
                <a:spcPct val="10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7" name="Google Shape;167;p24"/>
          <p:cNvSpPr txBox="1">
            <a:spLocks noGrp="1"/>
          </p:cNvSpPr>
          <p:nvPr>
            <p:ph type="sldNum" idx="12"/>
          </p:nvPr>
        </p:nvSpPr>
        <p:spPr>
          <a:xfrm>
            <a:off x="11015134" y="6126165"/>
            <a:ext cx="804300" cy="486900"/>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Clr>
                <a:srgbClr val="909090"/>
              </a:buClr>
              <a:buSzPts val="1600"/>
              <a:buFont typeface="Helvetica Neue Light"/>
              <a:buNone/>
              <a:defRPr sz="1600" b="0" i="0" u="none" strike="noStrike" cap="none">
                <a:solidFill>
                  <a:srgbClr val="909090"/>
                </a:solidFill>
                <a:latin typeface="Helvetica Neue Light"/>
                <a:ea typeface="Helvetica Neue Light"/>
                <a:cs typeface="Helvetica Neue Light"/>
                <a:sym typeface="Helvetica Neue Light"/>
              </a:defRPr>
            </a:lvl1pPr>
            <a:lvl2pPr marL="0" marR="0" lvl="1" indent="0" algn="r">
              <a:spcBef>
                <a:spcPts val="0"/>
              </a:spcBef>
              <a:spcAft>
                <a:spcPts val="0"/>
              </a:spcAft>
              <a:buClr>
                <a:srgbClr val="909090"/>
              </a:buClr>
              <a:buSzPts val="1600"/>
              <a:buFont typeface="Helvetica Neue Light"/>
              <a:buNone/>
              <a:defRPr sz="1600" b="0" i="0" u="none" strike="noStrike" cap="none">
                <a:solidFill>
                  <a:srgbClr val="909090"/>
                </a:solidFill>
                <a:latin typeface="Helvetica Neue Light"/>
                <a:ea typeface="Helvetica Neue Light"/>
                <a:cs typeface="Helvetica Neue Light"/>
                <a:sym typeface="Helvetica Neue Light"/>
              </a:defRPr>
            </a:lvl2pPr>
            <a:lvl3pPr marL="0" marR="0" lvl="2" indent="0" algn="r">
              <a:spcBef>
                <a:spcPts val="0"/>
              </a:spcBef>
              <a:spcAft>
                <a:spcPts val="0"/>
              </a:spcAft>
              <a:buClr>
                <a:srgbClr val="909090"/>
              </a:buClr>
              <a:buSzPts val="1600"/>
              <a:buFont typeface="Helvetica Neue Light"/>
              <a:buNone/>
              <a:defRPr sz="1600" b="0" i="0" u="none" strike="noStrike" cap="none">
                <a:solidFill>
                  <a:srgbClr val="909090"/>
                </a:solidFill>
                <a:latin typeface="Helvetica Neue Light"/>
                <a:ea typeface="Helvetica Neue Light"/>
                <a:cs typeface="Helvetica Neue Light"/>
                <a:sym typeface="Helvetica Neue Light"/>
              </a:defRPr>
            </a:lvl3pPr>
            <a:lvl4pPr marL="0" marR="0" lvl="3" indent="0" algn="r">
              <a:spcBef>
                <a:spcPts val="0"/>
              </a:spcBef>
              <a:spcAft>
                <a:spcPts val="0"/>
              </a:spcAft>
              <a:buClr>
                <a:srgbClr val="909090"/>
              </a:buClr>
              <a:buSzPts val="1600"/>
              <a:buFont typeface="Helvetica Neue Light"/>
              <a:buNone/>
              <a:defRPr sz="1600" b="0" i="0" u="none" strike="noStrike" cap="none">
                <a:solidFill>
                  <a:srgbClr val="909090"/>
                </a:solidFill>
                <a:latin typeface="Helvetica Neue Light"/>
                <a:ea typeface="Helvetica Neue Light"/>
                <a:cs typeface="Helvetica Neue Light"/>
                <a:sym typeface="Helvetica Neue Light"/>
              </a:defRPr>
            </a:lvl4pPr>
            <a:lvl5pPr marL="0" marR="0" lvl="4" indent="0" algn="r">
              <a:spcBef>
                <a:spcPts val="0"/>
              </a:spcBef>
              <a:spcAft>
                <a:spcPts val="0"/>
              </a:spcAft>
              <a:buClr>
                <a:srgbClr val="909090"/>
              </a:buClr>
              <a:buSzPts val="1600"/>
              <a:buFont typeface="Helvetica Neue Light"/>
              <a:buNone/>
              <a:defRPr sz="1600" b="0" i="0" u="none" strike="noStrike" cap="none">
                <a:solidFill>
                  <a:srgbClr val="909090"/>
                </a:solidFill>
                <a:latin typeface="Helvetica Neue Light"/>
                <a:ea typeface="Helvetica Neue Light"/>
                <a:cs typeface="Helvetica Neue Light"/>
                <a:sym typeface="Helvetica Neue Light"/>
              </a:defRPr>
            </a:lvl5pPr>
            <a:lvl6pPr marL="0" marR="0" lvl="5" indent="0" algn="r">
              <a:spcBef>
                <a:spcPts val="0"/>
              </a:spcBef>
              <a:spcAft>
                <a:spcPts val="0"/>
              </a:spcAft>
              <a:buClr>
                <a:srgbClr val="909090"/>
              </a:buClr>
              <a:buSzPts val="1600"/>
              <a:buFont typeface="Helvetica Neue Light"/>
              <a:buNone/>
              <a:defRPr sz="1600" b="0" i="0" u="none" strike="noStrike" cap="none">
                <a:solidFill>
                  <a:srgbClr val="909090"/>
                </a:solidFill>
                <a:latin typeface="Helvetica Neue Light"/>
                <a:ea typeface="Helvetica Neue Light"/>
                <a:cs typeface="Helvetica Neue Light"/>
                <a:sym typeface="Helvetica Neue Light"/>
              </a:defRPr>
            </a:lvl6pPr>
            <a:lvl7pPr marL="0" marR="0" lvl="6" indent="0" algn="r">
              <a:spcBef>
                <a:spcPts val="0"/>
              </a:spcBef>
              <a:spcAft>
                <a:spcPts val="0"/>
              </a:spcAft>
              <a:buClr>
                <a:srgbClr val="909090"/>
              </a:buClr>
              <a:buSzPts val="1600"/>
              <a:buFont typeface="Helvetica Neue Light"/>
              <a:buNone/>
              <a:defRPr sz="1600" b="0" i="0" u="none" strike="noStrike" cap="none">
                <a:solidFill>
                  <a:srgbClr val="909090"/>
                </a:solidFill>
                <a:latin typeface="Helvetica Neue Light"/>
                <a:ea typeface="Helvetica Neue Light"/>
                <a:cs typeface="Helvetica Neue Light"/>
                <a:sym typeface="Helvetica Neue Light"/>
              </a:defRPr>
            </a:lvl7pPr>
            <a:lvl8pPr marL="0" marR="0" lvl="7" indent="0" algn="r">
              <a:spcBef>
                <a:spcPts val="0"/>
              </a:spcBef>
              <a:spcAft>
                <a:spcPts val="0"/>
              </a:spcAft>
              <a:buClr>
                <a:srgbClr val="909090"/>
              </a:buClr>
              <a:buSzPts val="1600"/>
              <a:buFont typeface="Helvetica Neue Light"/>
              <a:buNone/>
              <a:defRPr sz="1600" b="0" i="0" u="none" strike="noStrike" cap="none">
                <a:solidFill>
                  <a:srgbClr val="909090"/>
                </a:solidFill>
                <a:latin typeface="Helvetica Neue Light"/>
                <a:ea typeface="Helvetica Neue Light"/>
                <a:cs typeface="Helvetica Neue Light"/>
                <a:sym typeface="Helvetica Neue Light"/>
              </a:defRPr>
            </a:lvl8pPr>
            <a:lvl9pPr marL="0" marR="0" lvl="8" indent="0" algn="r">
              <a:spcBef>
                <a:spcPts val="0"/>
              </a:spcBef>
              <a:spcAft>
                <a:spcPts val="0"/>
              </a:spcAft>
              <a:buClr>
                <a:srgbClr val="909090"/>
              </a:buClr>
              <a:buSzPts val="1600"/>
              <a:buFont typeface="Helvetica Neue Light"/>
              <a:buNone/>
              <a:defRPr sz="1600" b="0" i="0" u="none" strike="noStrike" cap="none">
                <a:solidFill>
                  <a:srgbClr val="90909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type="title">
  <p:cSld name="TITLE">
    <p:bg>
      <p:bgPr>
        <a:blipFill>
          <a:blip r:embed="rId2">
            <a:alphaModFix/>
          </a:blip>
          <a:stretch>
            <a:fillRect/>
          </a:stretch>
        </a:blipFill>
        <a:effectLst/>
      </p:bgPr>
    </p:bg>
    <p:spTree>
      <p:nvGrpSpPr>
        <p:cNvPr id="1" name="Shape 24"/>
        <p:cNvGrpSpPr/>
        <p:nvPr/>
      </p:nvGrpSpPr>
      <p:grpSpPr>
        <a:xfrm>
          <a:off x="0" y="0"/>
          <a:ext cx="0" cy="0"/>
          <a:chOff x="0" y="0"/>
          <a:chExt cx="0" cy="0"/>
        </a:xfrm>
      </p:grpSpPr>
      <p:sp>
        <p:nvSpPr>
          <p:cNvPr id="25" name="Google Shape;25;p6"/>
          <p:cNvSpPr txBox="1">
            <a:spLocks noGrp="1"/>
          </p:cNvSpPr>
          <p:nvPr>
            <p:ph type="ctrTitle"/>
          </p:nvPr>
        </p:nvSpPr>
        <p:spPr>
          <a:xfrm>
            <a:off x="838200" y="969963"/>
            <a:ext cx="5867400" cy="23877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chemeClr val="lt1"/>
              </a:buClr>
              <a:buSzPts val="4400"/>
              <a:buFont typeface="Gill Sans"/>
              <a:buNone/>
              <a:defRPr sz="4400">
                <a:solidFill>
                  <a:schemeClr val="lt1"/>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6"/>
          <p:cNvSpPr txBox="1">
            <a:spLocks noGrp="1"/>
          </p:cNvSpPr>
          <p:nvPr>
            <p:ph type="subTitle" idx="1"/>
          </p:nvPr>
        </p:nvSpPr>
        <p:spPr>
          <a:xfrm>
            <a:off x="838200" y="3449638"/>
            <a:ext cx="5867400" cy="8379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1000"/>
              </a:spcBef>
              <a:spcAft>
                <a:spcPts val="0"/>
              </a:spcAft>
              <a:buSzPts val="2800"/>
              <a:buNone/>
              <a:defRPr sz="2800">
                <a:solidFill>
                  <a:schemeClr val="lt1"/>
                </a:solidFill>
                <a:latin typeface="Gill Sans"/>
                <a:ea typeface="Gill Sans"/>
                <a:cs typeface="Gill Sans"/>
                <a:sym typeface="Gill Sans"/>
              </a:defRPr>
            </a:lvl1pPr>
            <a:lvl2pPr lvl="1" algn="ctr">
              <a:lnSpc>
                <a:spcPct val="100000"/>
              </a:lnSpc>
              <a:spcBef>
                <a:spcPts val="500"/>
              </a:spcBef>
              <a:spcAft>
                <a:spcPts val="0"/>
              </a:spcAft>
              <a:buSzPts val="2000"/>
              <a:buNone/>
              <a:defRPr sz="2000"/>
            </a:lvl2pPr>
            <a:lvl3pPr lvl="2" algn="ctr">
              <a:lnSpc>
                <a:spcPct val="100000"/>
              </a:lnSpc>
              <a:spcBef>
                <a:spcPts val="500"/>
              </a:spcBef>
              <a:spcAft>
                <a:spcPts val="0"/>
              </a:spcAft>
              <a:buSzPts val="1800"/>
              <a:buNone/>
              <a:defRPr sz="1800"/>
            </a:lvl3pPr>
            <a:lvl4pPr lvl="3" algn="ctr">
              <a:lnSpc>
                <a:spcPct val="100000"/>
              </a:lnSpc>
              <a:spcBef>
                <a:spcPts val="500"/>
              </a:spcBef>
              <a:spcAft>
                <a:spcPts val="0"/>
              </a:spcAft>
              <a:buSzPts val="1600"/>
              <a:buNone/>
              <a:defRPr sz="1600"/>
            </a:lvl4pPr>
            <a:lvl5pPr lvl="4" algn="ctr">
              <a:lnSpc>
                <a:spcPct val="100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27" name="Google Shape;27;p6" descr="A picture containing thing&#10;&#10;Description generated with high confidence"/>
          <p:cNvPicPr preferRelativeResize="0"/>
          <p:nvPr/>
        </p:nvPicPr>
        <p:blipFill rotWithShape="1">
          <a:blip r:embed="rId3">
            <a:alphaModFix/>
          </a:blip>
          <a:srcRect/>
          <a:stretch/>
        </p:blipFill>
        <p:spPr>
          <a:xfrm>
            <a:off x="838200" y="5835957"/>
            <a:ext cx="5029200" cy="300175"/>
          </a:xfrm>
          <a:prstGeom prst="rect">
            <a:avLst/>
          </a:prstGeom>
          <a:noFill/>
          <a:ln>
            <a:noFill/>
          </a:ln>
        </p:spPr>
      </p:pic>
      <p:sp>
        <p:nvSpPr>
          <p:cNvPr id="28" name="Google Shape;28;p6"/>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Clr>
                <a:schemeClr val="lt1"/>
              </a:buClr>
              <a:buSzPts val="1400"/>
              <a:buFont typeface="Gill Sans"/>
              <a:buNone/>
              <a:defRPr sz="1100">
                <a:solidFill>
                  <a:schemeClr val="lt1"/>
                </a:solidFill>
                <a:latin typeface="Gill Sans"/>
                <a:ea typeface="Gill Sans"/>
                <a:cs typeface="Gill Sans"/>
                <a:sym typeface="Gill Sans"/>
              </a:defRPr>
            </a:lvl1pPr>
            <a:lvl2pPr lvl="1" algn="l">
              <a:spcBef>
                <a:spcPts val="0"/>
              </a:spcBef>
              <a:spcAft>
                <a:spcPts val="0"/>
              </a:spcAft>
              <a:buClr>
                <a:schemeClr val="dk1"/>
              </a:buClr>
              <a:buSzPts val="1400"/>
              <a:buFont typeface="Gill Sans"/>
              <a:buNone/>
              <a:defRPr/>
            </a:lvl2pPr>
            <a:lvl3pPr lvl="2" algn="l">
              <a:spcBef>
                <a:spcPts val="0"/>
              </a:spcBef>
              <a:spcAft>
                <a:spcPts val="0"/>
              </a:spcAft>
              <a:buClr>
                <a:schemeClr val="dk1"/>
              </a:buClr>
              <a:buSzPts val="1400"/>
              <a:buFont typeface="Gill Sans"/>
              <a:buNone/>
              <a:defRPr/>
            </a:lvl3pPr>
            <a:lvl4pPr lvl="3" algn="l">
              <a:spcBef>
                <a:spcPts val="0"/>
              </a:spcBef>
              <a:spcAft>
                <a:spcPts val="0"/>
              </a:spcAft>
              <a:buClr>
                <a:schemeClr val="dk1"/>
              </a:buClr>
              <a:buSzPts val="1400"/>
              <a:buFont typeface="Gill Sans"/>
              <a:buNone/>
              <a:defRPr/>
            </a:lvl4pPr>
            <a:lvl5pPr lvl="4" algn="l">
              <a:spcBef>
                <a:spcPts val="0"/>
              </a:spcBef>
              <a:spcAft>
                <a:spcPts val="0"/>
              </a:spcAft>
              <a:buClr>
                <a:schemeClr val="dk1"/>
              </a:buClr>
              <a:buSzPts val="1400"/>
              <a:buFont typeface="Gill Sans"/>
              <a:buNone/>
              <a:defRPr/>
            </a:lvl5pPr>
            <a:lvl6pPr lvl="5" algn="l">
              <a:spcBef>
                <a:spcPts val="0"/>
              </a:spcBef>
              <a:spcAft>
                <a:spcPts val="0"/>
              </a:spcAft>
              <a:buClr>
                <a:schemeClr val="dk1"/>
              </a:buClr>
              <a:buSzPts val="1400"/>
              <a:buFont typeface="Gill Sans"/>
              <a:buNone/>
              <a:defRPr/>
            </a:lvl6pPr>
            <a:lvl7pPr lvl="6" algn="l">
              <a:spcBef>
                <a:spcPts val="0"/>
              </a:spcBef>
              <a:spcAft>
                <a:spcPts val="0"/>
              </a:spcAft>
              <a:buClr>
                <a:schemeClr val="dk1"/>
              </a:buClr>
              <a:buSzPts val="1400"/>
              <a:buFont typeface="Gill Sans"/>
              <a:buNone/>
              <a:defRPr/>
            </a:lvl7pPr>
            <a:lvl8pPr lvl="7" algn="l">
              <a:spcBef>
                <a:spcPts val="0"/>
              </a:spcBef>
              <a:spcAft>
                <a:spcPts val="0"/>
              </a:spcAft>
              <a:buClr>
                <a:schemeClr val="dk1"/>
              </a:buClr>
              <a:buSzPts val="1400"/>
              <a:buFont typeface="Gill Sans"/>
              <a:buNone/>
              <a:defRPr/>
            </a:lvl8pPr>
            <a:lvl9pPr lvl="8" algn="l">
              <a:spcBef>
                <a:spcPts val="0"/>
              </a:spcBef>
              <a:spcAft>
                <a:spcPts val="0"/>
              </a:spcAft>
              <a:buClr>
                <a:schemeClr val="dk1"/>
              </a:buClr>
              <a:buSzPts val="1400"/>
              <a:buFont typeface="Gill Sans"/>
              <a:buNone/>
              <a:defRPr/>
            </a:lvl9pPr>
          </a:lstStyle>
          <a:p>
            <a:endParaRPr/>
          </a:p>
        </p:txBody>
      </p:sp>
      <p:sp>
        <p:nvSpPr>
          <p:cNvPr id="29" name="Google Shape;29;p6"/>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chemeClr val="lt1"/>
              </a:buClr>
              <a:buSzPts val="1400"/>
              <a:buFont typeface="Gill Sans"/>
              <a:buNone/>
              <a:defRPr sz="1100">
                <a:solidFill>
                  <a:schemeClr val="lt1"/>
                </a:solidFill>
                <a:latin typeface="Gill Sans"/>
                <a:ea typeface="Gill Sans"/>
                <a:cs typeface="Gill Sans"/>
                <a:sym typeface="Gill Sans"/>
              </a:defRPr>
            </a:lvl1pPr>
            <a:lvl2pPr lvl="1" algn="l">
              <a:spcBef>
                <a:spcPts val="0"/>
              </a:spcBef>
              <a:spcAft>
                <a:spcPts val="0"/>
              </a:spcAft>
              <a:buClr>
                <a:schemeClr val="dk1"/>
              </a:buClr>
              <a:buSzPts val="1400"/>
              <a:buFont typeface="Gill Sans"/>
              <a:buNone/>
              <a:defRPr/>
            </a:lvl2pPr>
            <a:lvl3pPr lvl="2" algn="l">
              <a:spcBef>
                <a:spcPts val="0"/>
              </a:spcBef>
              <a:spcAft>
                <a:spcPts val="0"/>
              </a:spcAft>
              <a:buClr>
                <a:schemeClr val="dk1"/>
              </a:buClr>
              <a:buSzPts val="1400"/>
              <a:buFont typeface="Gill Sans"/>
              <a:buNone/>
              <a:defRPr/>
            </a:lvl3pPr>
            <a:lvl4pPr lvl="3" algn="l">
              <a:spcBef>
                <a:spcPts val="0"/>
              </a:spcBef>
              <a:spcAft>
                <a:spcPts val="0"/>
              </a:spcAft>
              <a:buClr>
                <a:schemeClr val="dk1"/>
              </a:buClr>
              <a:buSzPts val="1400"/>
              <a:buFont typeface="Gill Sans"/>
              <a:buNone/>
              <a:defRPr/>
            </a:lvl4pPr>
            <a:lvl5pPr lvl="4" algn="l">
              <a:spcBef>
                <a:spcPts val="0"/>
              </a:spcBef>
              <a:spcAft>
                <a:spcPts val="0"/>
              </a:spcAft>
              <a:buClr>
                <a:schemeClr val="dk1"/>
              </a:buClr>
              <a:buSzPts val="1400"/>
              <a:buFont typeface="Gill Sans"/>
              <a:buNone/>
              <a:defRPr/>
            </a:lvl5pPr>
            <a:lvl6pPr lvl="5" algn="l">
              <a:spcBef>
                <a:spcPts val="0"/>
              </a:spcBef>
              <a:spcAft>
                <a:spcPts val="0"/>
              </a:spcAft>
              <a:buClr>
                <a:schemeClr val="dk1"/>
              </a:buClr>
              <a:buSzPts val="1400"/>
              <a:buFont typeface="Gill Sans"/>
              <a:buNone/>
              <a:defRPr/>
            </a:lvl6pPr>
            <a:lvl7pPr lvl="6" algn="l">
              <a:spcBef>
                <a:spcPts val="0"/>
              </a:spcBef>
              <a:spcAft>
                <a:spcPts val="0"/>
              </a:spcAft>
              <a:buClr>
                <a:schemeClr val="dk1"/>
              </a:buClr>
              <a:buSzPts val="1400"/>
              <a:buFont typeface="Gill Sans"/>
              <a:buNone/>
              <a:defRPr/>
            </a:lvl7pPr>
            <a:lvl8pPr lvl="7" algn="l">
              <a:spcBef>
                <a:spcPts val="0"/>
              </a:spcBef>
              <a:spcAft>
                <a:spcPts val="0"/>
              </a:spcAft>
              <a:buClr>
                <a:schemeClr val="dk1"/>
              </a:buClr>
              <a:buSzPts val="1400"/>
              <a:buFont typeface="Gill Sans"/>
              <a:buNone/>
              <a:defRPr/>
            </a:lvl8pPr>
            <a:lvl9pPr lvl="8" algn="l">
              <a:spcBef>
                <a:spcPts val="0"/>
              </a:spcBef>
              <a:spcAft>
                <a:spcPts val="0"/>
              </a:spcAft>
              <a:buClr>
                <a:schemeClr val="dk1"/>
              </a:buClr>
              <a:buSzPts val="1400"/>
              <a:buFont typeface="Gill Sans"/>
              <a:buNone/>
              <a:defRPr/>
            </a:lvl9pPr>
          </a:lstStyle>
          <a:p>
            <a:endParaRPr/>
          </a:p>
        </p:txBody>
      </p:sp>
      <p:sp>
        <p:nvSpPr>
          <p:cNvPr id="30" name="Google Shape;30;p6"/>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1pPr>
            <a:lvl2pPr marL="0" marR="0" lvl="1"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2pPr>
            <a:lvl3pPr marL="0" marR="0" lvl="2"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3pPr>
            <a:lvl4pPr marL="0" marR="0" lvl="3"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4pPr>
            <a:lvl5pPr marL="0" marR="0" lvl="4"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5pPr>
            <a:lvl6pPr marL="0" marR="0" lvl="5"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6pPr>
            <a:lvl7pPr marL="0" marR="0" lvl="6"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7pPr>
            <a:lvl8pPr marL="0" marR="0" lvl="7"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8pPr>
            <a:lvl9pPr marL="0" marR="0" lvl="8"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31" name="Google Shape;31;p6"/>
          <p:cNvPicPr preferRelativeResize="0"/>
          <p:nvPr/>
        </p:nvPicPr>
        <p:blipFill rotWithShape="1">
          <a:blip r:embed="rId4">
            <a:alphaModFix/>
          </a:blip>
          <a:srcRect/>
          <a:stretch/>
        </p:blipFill>
        <p:spPr>
          <a:xfrm>
            <a:off x="819728" y="5225916"/>
            <a:ext cx="3666838" cy="344683"/>
          </a:xfrm>
          <a:prstGeom prst="rect">
            <a:avLst/>
          </a:prstGeom>
          <a:noFill/>
          <a:ln>
            <a:noFill/>
          </a:ln>
        </p:spPr>
      </p:pic>
    </p:spTree>
  </p:cSld>
  <p:clrMapOvr>
    <a:masterClrMapping/>
  </p:clrMapOvr>
  <p:transition>
    <p:fade thruBlk="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ext Full Width 1">
  <p:cSld name="Text Full Width 1">
    <p:spTree>
      <p:nvGrpSpPr>
        <p:cNvPr id="1" name="Shape 168"/>
        <p:cNvGrpSpPr/>
        <p:nvPr/>
      </p:nvGrpSpPr>
      <p:grpSpPr>
        <a:xfrm>
          <a:off x="0" y="0"/>
          <a:ext cx="0" cy="0"/>
          <a:chOff x="0" y="0"/>
          <a:chExt cx="0" cy="0"/>
        </a:xfrm>
      </p:grpSpPr>
      <p:sp>
        <p:nvSpPr>
          <p:cNvPr id="169" name="Google Shape;169;p25"/>
          <p:cNvSpPr txBox="1">
            <a:spLocks noGrp="1"/>
          </p:cNvSpPr>
          <p:nvPr>
            <p:ph type="title"/>
          </p:nvPr>
        </p:nvSpPr>
        <p:spPr>
          <a:xfrm>
            <a:off x="624840" y="365125"/>
            <a:ext cx="10934100" cy="935700"/>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algn="l">
              <a:lnSpc>
                <a:spcPct val="100000"/>
              </a:lnSpc>
              <a:spcBef>
                <a:spcPts val="0"/>
              </a:spcBef>
              <a:spcAft>
                <a:spcPts val="0"/>
              </a:spcAft>
              <a:buSzPts val="1100"/>
              <a:buFont typeface="Arial"/>
              <a:buNone/>
              <a:defRPr sz="1867"/>
            </a:lvl2pPr>
            <a:lvl3pPr lvl="2" algn="l">
              <a:lnSpc>
                <a:spcPct val="100000"/>
              </a:lnSpc>
              <a:spcBef>
                <a:spcPts val="0"/>
              </a:spcBef>
              <a:spcAft>
                <a:spcPts val="0"/>
              </a:spcAft>
              <a:buSzPts val="1100"/>
              <a:buFont typeface="Arial"/>
              <a:buNone/>
              <a:defRPr sz="1867"/>
            </a:lvl3pPr>
            <a:lvl4pPr lvl="3" algn="l">
              <a:lnSpc>
                <a:spcPct val="100000"/>
              </a:lnSpc>
              <a:spcBef>
                <a:spcPts val="0"/>
              </a:spcBef>
              <a:spcAft>
                <a:spcPts val="0"/>
              </a:spcAft>
              <a:buSzPts val="1100"/>
              <a:buFont typeface="Arial"/>
              <a:buNone/>
              <a:defRPr sz="1867"/>
            </a:lvl4pPr>
            <a:lvl5pPr lvl="4" algn="l">
              <a:lnSpc>
                <a:spcPct val="100000"/>
              </a:lnSpc>
              <a:spcBef>
                <a:spcPts val="0"/>
              </a:spcBef>
              <a:spcAft>
                <a:spcPts val="0"/>
              </a:spcAft>
              <a:buSzPts val="1100"/>
              <a:buFont typeface="Arial"/>
              <a:buNone/>
              <a:defRPr sz="1867"/>
            </a:lvl5pPr>
            <a:lvl6pPr lvl="5" algn="l">
              <a:lnSpc>
                <a:spcPct val="100000"/>
              </a:lnSpc>
              <a:spcBef>
                <a:spcPts val="0"/>
              </a:spcBef>
              <a:spcAft>
                <a:spcPts val="0"/>
              </a:spcAft>
              <a:buSzPts val="1100"/>
              <a:buFont typeface="Arial"/>
              <a:buNone/>
              <a:defRPr sz="1867"/>
            </a:lvl6pPr>
            <a:lvl7pPr lvl="6" algn="l">
              <a:lnSpc>
                <a:spcPct val="100000"/>
              </a:lnSpc>
              <a:spcBef>
                <a:spcPts val="0"/>
              </a:spcBef>
              <a:spcAft>
                <a:spcPts val="0"/>
              </a:spcAft>
              <a:buSzPts val="1100"/>
              <a:buFont typeface="Arial"/>
              <a:buNone/>
              <a:defRPr sz="1867"/>
            </a:lvl7pPr>
            <a:lvl8pPr lvl="7" algn="l">
              <a:lnSpc>
                <a:spcPct val="100000"/>
              </a:lnSpc>
              <a:spcBef>
                <a:spcPts val="0"/>
              </a:spcBef>
              <a:spcAft>
                <a:spcPts val="0"/>
              </a:spcAft>
              <a:buSzPts val="1100"/>
              <a:buFont typeface="Arial"/>
              <a:buNone/>
              <a:defRPr sz="1867"/>
            </a:lvl8pPr>
            <a:lvl9pPr lvl="8" algn="l">
              <a:lnSpc>
                <a:spcPct val="100000"/>
              </a:lnSpc>
              <a:spcBef>
                <a:spcPts val="0"/>
              </a:spcBef>
              <a:spcAft>
                <a:spcPts val="0"/>
              </a:spcAft>
              <a:buSzPts val="1100"/>
              <a:buFont typeface="Arial"/>
              <a:buNone/>
              <a:defRPr sz="1867"/>
            </a:lvl9pPr>
          </a:lstStyle>
          <a:p>
            <a:endParaRPr/>
          </a:p>
        </p:txBody>
      </p:sp>
      <p:sp>
        <p:nvSpPr>
          <p:cNvPr id="170" name="Google Shape;170;p25"/>
          <p:cNvSpPr txBox="1">
            <a:spLocks noGrp="1"/>
          </p:cNvSpPr>
          <p:nvPr>
            <p:ph type="body" idx="1"/>
          </p:nvPr>
        </p:nvSpPr>
        <p:spPr>
          <a:xfrm>
            <a:off x="624840" y="1335088"/>
            <a:ext cx="10934100" cy="4351200"/>
          </a:xfrm>
          <a:prstGeom prst="rect">
            <a:avLst/>
          </a:prstGeom>
          <a:noFill/>
          <a:ln>
            <a:noFill/>
          </a:ln>
        </p:spPr>
        <p:txBody>
          <a:bodyPr spcFirstLastPara="1" wrap="square" lIns="91425" tIns="91425" rIns="91425" bIns="91425" anchor="t" anchorCtr="0">
            <a:noAutofit/>
          </a:bodyPr>
          <a:lstStyle>
            <a:lvl1pPr marL="457200" marR="0" lvl="0" indent="-361950" algn="l">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171" name="Google Shape;171;p25"/>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pic>
        <p:nvPicPr>
          <p:cNvPr id="172" name="Google Shape;172;p25"/>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173" name="Google Shape;173;p25"/>
          <p:cNvSpPr txBox="1">
            <a:spLocks noGrp="1"/>
          </p:cNvSpPr>
          <p:nvPr>
            <p:ph type="dt" idx="10"/>
          </p:nvPr>
        </p:nvSpPr>
        <p:spPr>
          <a:xfrm>
            <a:off x="10990556" y="6583680"/>
            <a:ext cx="824700" cy="274500"/>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174" name="Google Shape;174;p25"/>
          <p:cNvSpPr txBox="1">
            <a:spLocks noGrp="1"/>
          </p:cNvSpPr>
          <p:nvPr>
            <p:ph type="ftr" idx="11"/>
          </p:nvPr>
        </p:nvSpPr>
        <p:spPr>
          <a:xfrm>
            <a:off x="607381" y="6583680"/>
            <a:ext cx="3368700" cy="2745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175" name="Google Shape;175;p25"/>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ext Full Width 1 1">
  <p:cSld name="Text Full Width 1 1">
    <p:bg>
      <p:bgPr>
        <a:solidFill>
          <a:schemeClr val="lt1"/>
        </a:solidFill>
        <a:effectLst/>
      </p:bgPr>
    </p:bg>
    <p:spTree>
      <p:nvGrpSpPr>
        <p:cNvPr id="1" name="Shape 32"/>
        <p:cNvGrpSpPr/>
        <p:nvPr/>
      </p:nvGrpSpPr>
      <p:grpSpPr>
        <a:xfrm>
          <a:off x="0" y="0"/>
          <a:ext cx="0" cy="0"/>
          <a:chOff x="0" y="0"/>
          <a:chExt cx="0" cy="0"/>
        </a:xfrm>
      </p:grpSpPr>
      <p:sp>
        <p:nvSpPr>
          <p:cNvPr id="33" name="Google Shape;33;p7"/>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68FDF"/>
              </a:buClr>
              <a:buSzPts val="3600"/>
              <a:buFont typeface="Gill Sans"/>
              <a:buNone/>
              <a:defRPr>
                <a:solidFill>
                  <a:srgbClr val="168FD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7"/>
          <p:cNvSpPr txBox="1">
            <a:spLocks noGrp="1"/>
          </p:cNvSpPr>
          <p:nvPr>
            <p:ph type="body" idx="1"/>
          </p:nvPr>
        </p:nvSpPr>
        <p:spPr>
          <a:xfrm>
            <a:off x="624840" y="1335088"/>
            <a:ext cx="10933800" cy="4351200"/>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1000"/>
              </a:spcBef>
              <a:spcAft>
                <a:spcPts val="0"/>
              </a:spcAft>
              <a:buSzPts val="2800"/>
              <a:buChar char="›"/>
              <a:defRPr sz="2800"/>
            </a:lvl1pPr>
            <a:lvl2pPr marL="914400" lvl="1" indent="-393700" algn="l">
              <a:lnSpc>
                <a:spcPct val="100000"/>
              </a:lnSpc>
              <a:spcBef>
                <a:spcPts val="500"/>
              </a:spcBef>
              <a:spcAft>
                <a:spcPts val="0"/>
              </a:spcAft>
              <a:buSzPts val="2600"/>
              <a:buChar char="›"/>
              <a:defRPr sz="2600"/>
            </a:lvl2pPr>
            <a:lvl3pPr marL="1371600" lvl="2" indent="-381000" algn="l">
              <a:lnSpc>
                <a:spcPct val="100000"/>
              </a:lnSpc>
              <a:spcBef>
                <a:spcPts val="500"/>
              </a:spcBef>
              <a:spcAft>
                <a:spcPts val="0"/>
              </a:spcAft>
              <a:buSzPts val="2400"/>
              <a:buChar char="›"/>
              <a:defRPr sz="2400"/>
            </a:lvl3pPr>
            <a:lvl4pPr marL="1828800" lvl="3" indent="-368300" algn="l">
              <a:lnSpc>
                <a:spcPct val="100000"/>
              </a:lnSpc>
              <a:spcBef>
                <a:spcPts val="500"/>
              </a:spcBef>
              <a:spcAft>
                <a:spcPts val="0"/>
              </a:spcAft>
              <a:buSzPts val="2200"/>
              <a:buChar char="›"/>
              <a:defRPr sz="2200"/>
            </a:lvl4pPr>
            <a:lvl5pPr marL="2286000" lvl="4" indent="-355600" algn="l">
              <a:lnSpc>
                <a:spcPct val="100000"/>
              </a:lnSpc>
              <a:spcBef>
                <a:spcPts val="500"/>
              </a:spcBef>
              <a:spcAft>
                <a:spcPts val="0"/>
              </a:spcAft>
              <a:buSzPts val="2000"/>
              <a:buChar char="›"/>
              <a:defRPr sz="20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35" name="Google Shape;35;p7"/>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36" name="Google Shape;36;p7"/>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37" name="Google Shape;37;p7"/>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38" name="Google Shape;38;p7"/>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68FDF"/>
              </a:buClr>
              <a:buSzPts val="3600"/>
              <a:buFont typeface="Gill Sans"/>
              <a:buNone/>
              <a:defRPr>
                <a:solidFill>
                  <a:srgbClr val="168FD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41" name="Google Shape;41;p8"/>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42" name="Google Shape;42;p8"/>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43" name="Google Shape;43;p8"/>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Clr>
                <a:srgbClr val="2F2F2F"/>
              </a:buClr>
              <a:buSzPts val="1400"/>
              <a:buFont typeface="Gill Sans"/>
              <a:buNone/>
              <a:defRPr sz="1100">
                <a:solidFill>
                  <a:srgbClr val="2F2F2F"/>
                </a:solidFill>
                <a:latin typeface="Gill Sans"/>
                <a:ea typeface="Gill Sans"/>
                <a:cs typeface="Gill Sans"/>
                <a:sym typeface="Gill Sans"/>
              </a:defRPr>
            </a:lvl1pPr>
            <a:lvl2pPr lvl="1" algn="l">
              <a:spcBef>
                <a:spcPts val="0"/>
              </a:spcBef>
              <a:spcAft>
                <a:spcPts val="0"/>
              </a:spcAft>
              <a:buClr>
                <a:schemeClr val="dk1"/>
              </a:buClr>
              <a:buSzPts val="1400"/>
              <a:buFont typeface="Gill Sans"/>
              <a:buNone/>
              <a:defRPr/>
            </a:lvl2pPr>
            <a:lvl3pPr lvl="2" algn="l">
              <a:spcBef>
                <a:spcPts val="0"/>
              </a:spcBef>
              <a:spcAft>
                <a:spcPts val="0"/>
              </a:spcAft>
              <a:buClr>
                <a:schemeClr val="dk1"/>
              </a:buClr>
              <a:buSzPts val="1400"/>
              <a:buFont typeface="Gill Sans"/>
              <a:buNone/>
              <a:defRPr/>
            </a:lvl3pPr>
            <a:lvl4pPr lvl="3" algn="l">
              <a:spcBef>
                <a:spcPts val="0"/>
              </a:spcBef>
              <a:spcAft>
                <a:spcPts val="0"/>
              </a:spcAft>
              <a:buClr>
                <a:schemeClr val="dk1"/>
              </a:buClr>
              <a:buSzPts val="1400"/>
              <a:buFont typeface="Gill Sans"/>
              <a:buNone/>
              <a:defRPr/>
            </a:lvl4pPr>
            <a:lvl5pPr lvl="4" algn="l">
              <a:spcBef>
                <a:spcPts val="0"/>
              </a:spcBef>
              <a:spcAft>
                <a:spcPts val="0"/>
              </a:spcAft>
              <a:buClr>
                <a:schemeClr val="dk1"/>
              </a:buClr>
              <a:buSzPts val="1400"/>
              <a:buFont typeface="Gill Sans"/>
              <a:buNone/>
              <a:defRPr/>
            </a:lvl5pPr>
            <a:lvl6pPr lvl="5" algn="l">
              <a:spcBef>
                <a:spcPts val="0"/>
              </a:spcBef>
              <a:spcAft>
                <a:spcPts val="0"/>
              </a:spcAft>
              <a:buClr>
                <a:schemeClr val="dk1"/>
              </a:buClr>
              <a:buSzPts val="1400"/>
              <a:buFont typeface="Gill Sans"/>
              <a:buNone/>
              <a:defRPr/>
            </a:lvl6pPr>
            <a:lvl7pPr lvl="6" algn="l">
              <a:spcBef>
                <a:spcPts val="0"/>
              </a:spcBef>
              <a:spcAft>
                <a:spcPts val="0"/>
              </a:spcAft>
              <a:buClr>
                <a:schemeClr val="dk1"/>
              </a:buClr>
              <a:buSzPts val="1400"/>
              <a:buFont typeface="Gill Sans"/>
              <a:buNone/>
              <a:defRPr/>
            </a:lvl7pPr>
            <a:lvl8pPr lvl="7" algn="l">
              <a:spcBef>
                <a:spcPts val="0"/>
              </a:spcBef>
              <a:spcAft>
                <a:spcPts val="0"/>
              </a:spcAft>
              <a:buClr>
                <a:schemeClr val="dk1"/>
              </a:buClr>
              <a:buSzPts val="1400"/>
              <a:buFont typeface="Gill Sans"/>
              <a:buNone/>
              <a:defRPr/>
            </a:lvl8pPr>
            <a:lvl9pPr lvl="8" algn="l">
              <a:spcBef>
                <a:spcPts val="0"/>
              </a:spcBef>
              <a:spcAft>
                <a:spcPts val="0"/>
              </a:spcAft>
              <a:buClr>
                <a:schemeClr val="dk1"/>
              </a:buClr>
              <a:buSzPts val="1400"/>
              <a:buFont typeface="Gill Sans"/>
              <a:buNone/>
              <a:defRPr/>
            </a:lvl9pPr>
          </a:lstStyle>
          <a:p>
            <a:endParaRPr/>
          </a:p>
        </p:txBody>
      </p:sp>
      <p:sp>
        <p:nvSpPr>
          <p:cNvPr id="44" name="Google Shape;44;p8"/>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45" name="Google Shape;45;p8"/>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ransition Dark">
  <p:cSld name="Transition Dark">
    <p:bg>
      <p:bgPr>
        <a:solidFill>
          <a:srgbClr val="00183C"/>
        </a:solidFill>
        <a:effectLst/>
      </p:bgPr>
    </p:bg>
    <p:spTree>
      <p:nvGrpSpPr>
        <p:cNvPr id="1" name="Shape 46"/>
        <p:cNvGrpSpPr/>
        <p:nvPr/>
      </p:nvGrpSpPr>
      <p:grpSpPr>
        <a:xfrm>
          <a:off x="0" y="0"/>
          <a:ext cx="0" cy="0"/>
          <a:chOff x="0" y="0"/>
          <a:chExt cx="0" cy="0"/>
        </a:xfrm>
      </p:grpSpPr>
      <p:sp>
        <p:nvSpPr>
          <p:cNvPr id="47" name="Google Shape;47;p9"/>
          <p:cNvSpPr txBox="1">
            <a:spLocks noGrp="1"/>
          </p:cNvSpPr>
          <p:nvPr>
            <p:ph type="title"/>
          </p:nvPr>
        </p:nvSpPr>
        <p:spPr>
          <a:xfrm>
            <a:off x="609600" y="2447925"/>
            <a:ext cx="10972800" cy="1325700"/>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chemeClr val="lt1"/>
              </a:buClr>
              <a:buSzPts val="3600"/>
              <a:buFont typeface="Gill Sans"/>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8" name="Google Shape;48;p9"/>
          <p:cNvPicPr preferRelativeResize="0"/>
          <p:nvPr/>
        </p:nvPicPr>
        <p:blipFill rotWithShape="1">
          <a:blip r:embed="rId2">
            <a:alphaModFix/>
          </a:blip>
          <a:srcRect/>
          <a:stretch/>
        </p:blipFill>
        <p:spPr>
          <a:xfrm>
            <a:off x="4740578" y="5782018"/>
            <a:ext cx="2710842" cy="161801"/>
          </a:xfrm>
          <a:prstGeom prst="rect">
            <a:avLst/>
          </a:prstGeom>
          <a:noFill/>
          <a:ln>
            <a:noFill/>
          </a:ln>
        </p:spPr>
      </p:pic>
      <p:sp>
        <p:nvSpPr>
          <p:cNvPr id="49" name="Google Shape;49;p9"/>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Clr>
                <a:schemeClr val="lt1"/>
              </a:buClr>
              <a:buSzPts val="1400"/>
              <a:buFont typeface="Gill Sans"/>
              <a:buNone/>
              <a:defRPr sz="1100">
                <a:solidFill>
                  <a:schemeClr val="lt1"/>
                </a:solidFill>
                <a:latin typeface="Gill Sans"/>
                <a:ea typeface="Gill Sans"/>
                <a:cs typeface="Gill Sans"/>
                <a:sym typeface="Gill Sans"/>
              </a:defRPr>
            </a:lvl1pPr>
            <a:lvl2pPr lvl="1" algn="l">
              <a:spcBef>
                <a:spcPts val="0"/>
              </a:spcBef>
              <a:spcAft>
                <a:spcPts val="0"/>
              </a:spcAft>
              <a:buClr>
                <a:schemeClr val="dk1"/>
              </a:buClr>
              <a:buSzPts val="1400"/>
              <a:buFont typeface="Gill Sans"/>
              <a:buNone/>
              <a:defRPr/>
            </a:lvl2pPr>
            <a:lvl3pPr lvl="2" algn="l">
              <a:spcBef>
                <a:spcPts val="0"/>
              </a:spcBef>
              <a:spcAft>
                <a:spcPts val="0"/>
              </a:spcAft>
              <a:buClr>
                <a:schemeClr val="dk1"/>
              </a:buClr>
              <a:buSzPts val="1400"/>
              <a:buFont typeface="Gill Sans"/>
              <a:buNone/>
              <a:defRPr/>
            </a:lvl3pPr>
            <a:lvl4pPr lvl="3" algn="l">
              <a:spcBef>
                <a:spcPts val="0"/>
              </a:spcBef>
              <a:spcAft>
                <a:spcPts val="0"/>
              </a:spcAft>
              <a:buClr>
                <a:schemeClr val="dk1"/>
              </a:buClr>
              <a:buSzPts val="1400"/>
              <a:buFont typeface="Gill Sans"/>
              <a:buNone/>
              <a:defRPr/>
            </a:lvl4pPr>
            <a:lvl5pPr lvl="4" algn="l">
              <a:spcBef>
                <a:spcPts val="0"/>
              </a:spcBef>
              <a:spcAft>
                <a:spcPts val="0"/>
              </a:spcAft>
              <a:buClr>
                <a:schemeClr val="dk1"/>
              </a:buClr>
              <a:buSzPts val="1400"/>
              <a:buFont typeface="Gill Sans"/>
              <a:buNone/>
              <a:defRPr/>
            </a:lvl5pPr>
            <a:lvl6pPr lvl="5" algn="l">
              <a:spcBef>
                <a:spcPts val="0"/>
              </a:spcBef>
              <a:spcAft>
                <a:spcPts val="0"/>
              </a:spcAft>
              <a:buClr>
                <a:schemeClr val="dk1"/>
              </a:buClr>
              <a:buSzPts val="1400"/>
              <a:buFont typeface="Gill Sans"/>
              <a:buNone/>
              <a:defRPr/>
            </a:lvl6pPr>
            <a:lvl7pPr lvl="6" algn="l">
              <a:spcBef>
                <a:spcPts val="0"/>
              </a:spcBef>
              <a:spcAft>
                <a:spcPts val="0"/>
              </a:spcAft>
              <a:buClr>
                <a:schemeClr val="dk1"/>
              </a:buClr>
              <a:buSzPts val="1400"/>
              <a:buFont typeface="Gill Sans"/>
              <a:buNone/>
              <a:defRPr/>
            </a:lvl7pPr>
            <a:lvl8pPr lvl="7" algn="l">
              <a:spcBef>
                <a:spcPts val="0"/>
              </a:spcBef>
              <a:spcAft>
                <a:spcPts val="0"/>
              </a:spcAft>
              <a:buClr>
                <a:schemeClr val="dk1"/>
              </a:buClr>
              <a:buSzPts val="1400"/>
              <a:buFont typeface="Gill Sans"/>
              <a:buNone/>
              <a:defRPr/>
            </a:lvl8pPr>
            <a:lvl9pPr lvl="8" algn="l">
              <a:spcBef>
                <a:spcPts val="0"/>
              </a:spcBef>
              <a:spcAft>
                <a:spcPts val="0"/>
              </a:spcAft>
              <a:buClr>
                <a:schemeClr val="dk1"/>
              </a:buClr>
              <a:buSzPts val="1400"/>
              <a:buFont typeface="Gill Sans"/>
              <a:buNone/>
              <a:defRPr/>
            </a:lvl9pPr>
          </a:lstStyle>
          <a:p>
            <a:endParaRPr/>
          </a:p>
        </p:txBody>
      </p:sp>
      <p:sp>
        <p:nvSpPr>
          <p:cNvPr id="50" name="Google Shape;50;p9"/>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chemeClr val="lt1"/>
              </a:buClr>
              <a:buSzPts val="1400"/>
              <a:buFont typeface="Gill Sans"/>
              <a:buNone/>
              <a:defRPr sz="1100">
                <a:solidFill>
                  <a:schemeClr val="lt1"/>
                </a:solidFill>
                <a:latin typeface="Gill Sans"/>
                <a:ea typeface="Gill Sans"/>
                <a:cs typeface="Gill Sans"/>
                <a:sym typeface="Gill Sans"/>
              </a:defRPr>
            </a:lvl1pPr>
            <a:lvl2pPr lvl="1" algn="l">
              <a:spcBef>
                <a:spcPts val="0"/>
              </a:spcBef>
              <a:spcAft>
                <a:spcPts val="0"/>
              </a:spcAft>
              <a:buClr>
                <a:schemeClr val="dk1"/>
              </a:buClr>
              <a:buSzPts val="1400"/>
              <a:buFont typeface="Gill Sans"/>
              <a:buNone/>
              <a:defRPr/>
            </a:lvl2pPr>
            <a:lvl3pPr lvl="2" algn="l">
              <a:spcBef>
                <a:spcPts val="0"/>
              </a:spcBef>
              <a:spcAft>
                <a:spcPts val="0"/>
              </a:spcAft>
              <a:buClr>
                <a:schemeClr val="dk1"/>
              </a:buClr>
              <a:buSzPts val="1400"/>
              <a:buFont typeface="Gill Sans"/>
              <a:buNone/>
              <a:defRPr/>
            </a:lvl3pPr>
            <a:lvl4pPr lvl="3" algn="l">
              <a:spcBef>
                <a:spcPts val="0"/>
              </a:spcBef>
              <a:spcAft>
                <a:spcPts val="0"/>
              </a:spcAft>
              <a:buClr>
                <a:schemeClr val="dk1"/>
              </a:buClr>
              <a:buSzPts val="1400"/>
              <a:buFont typeface="Gill Sans"/>
              <a:buNone/>
              <a:defRPr/>
            </a:lvl4pPr>
            <a:lvl5pPr lvl="4" algn="l">
              <a:spcBef>
                <a:spcPts val="0"/>
              </a:spcBef>
              <a:spcAft>
                <a:spcPts val="0"/>
              </a:spcAft>
              <a:buClr>
                <a:schemeClr val="dk1"/>
              </a:buClr>
              <a:buSzPts val="1400"/>
              <a:buFont typeface="Gill Sans"/>
              <a:buNone/>
              <a:defRPr/>
            </a:lvl5pPr>
            <a:lvl6pPr lvl="5" algn="l">
              <a:spcBef>
                <a:spcPts val="0"/>
              </a:spcBef>
              <a:spcAft>
                <a:spcPts val="0"/>
              </a:spcAft>
              <a:buClr>
                <a:schemeClr val="dk1"/>
              </a:buClr>
              <a:buSzPts val="1400"/>
              <a:buFont typeface="Gill Sans"/>
              <a:buNone/>
              <a:defRPr/>
            </a:lvl6pPr>
            <a:lvl7pPr lvl="6" algn="l">
              <a:spcBef>
                <a:spcPts val="0"/>
              </a:spcBef>
              <a:spcAft>
                <a:spcPts val="0"/>
              </a:spcAft>
              <a:buClr>
                <a:schemeClr val="dk1"/>
              </a:buClr>
              <a:buSzPts val="1400"/>
              <a:buFont typeface="Gill Sans"/>
              <a:buNone/>
              <a:defRPr/>
            </a:lvl7pPr>
            <a:lvl8pPr lvl="7" algn="l">
              <a:spcBef>
                <a:spcPts val="0"/>
              </a:spcBef>
              <a:spcAft>
                <a:spcPts val="0"/>
              </a:spcAft>
              <a:buClr>
                <a:schemeClr val="dk1"/>
              </a:buClr>
              <a:buSzPts val="1400"/>
              <a:buFont typeface="Gill Sans"/>
              <a:buNone/>
              <a:defRPr/>
            </a:lvl8pPr>
            <a:lvl9pPr lvl="8" algn="l">
              <a:spcBef>
                <a:spcPts val="0"/>
              </a:spcBef>
              <a:spcAft>
                <a:spcPts val="0"/>
              </a:spcAft>
              <a:buClr>
                <a:schemeClr val="dk1"/>
              </a:buClr>
              <a:buSzPts val="1400"/>
              <a:buFont typeface="Gill Sans"/>
              <a:buNone/>
              <a:defRPr/>
            </a:lvl9pPr>
          </a:lstStyle>
          <a:p>
            <a:endParaRPr/>
          </a:p>
        </p:txBody>
      </p:sp>
      <p:sp>
        <p:nvSpPr>
          <p:cNvPr id="51" name="Google Shape;51;p9"/>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1pPr>
            <a:lvl2pPr marL="0" marR="0" lvl="1"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2pPr>
            <a:lvl3pPr marL="0" marR="0" lvl="2"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3pPr>
            <a:lvl4pPr marL="0" marR="0" lvl="3"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4pPr>
            <a:lvl5pPr marL="0" marR="0" lvl="4"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5pPr>
            <a:lvl6pPr marL="0" marR="0" lvl="5"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6pPr>
            <a:lvl7pPr marL="0" marR="0" lvl="6"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7pPr>
            <a:lvl8pPr marL="0" marR="0" lvl="7"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8pPr>
            <a:lvl9pPr marL="0" marR="0" lvl="8" indent="0" algn="r">
              <a:spcBef>
                <a:spcPts val="0"/>
              </a:spcBef>
              <a:spcAft>
                <a:spcPts val="0"/>
              </a:spcAft>
              <a:buClr>
                <a:schemeClr val="lt1"/>
              </a:buClr>
              <a:buSzPts val="1100"/>
              <a:buFont typeface="Gill Sans"/>
              <a:buNone/>
              <a:defRPr sz="11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52" name="Google Shape;52;p9"/>
          <p:cNvPicPr preferRelativeResize="0"/>
          <p:nvPr/>
        </p:nvPicPr>
        <p:blipFill rotWithShape="1">
          <a:blip r:embed="rId3">
            <a:alphaModFix/>
          </a:blip>
          <a:srcRect/>
          <a:stretch/>
        </p:blipFill>
        <p:spPr>
          <a:xfrm>
            <a:off x="5156036" y="6095999"/>
            <a:ext cx="1839287" cy="172893"/>
          </a:xfrm>
          <a:prstGeom prst="rect">
            <a:avLst/>
          </a:prstGeom>
          <a:noFill/>
          <a:ln>
            <a:noFill/>
          </a:ln>
        </p:spPr>
      </p:pic>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ultiple Round Image">
  <p:cSld name="Multiple Round Image">
    <p:spTree>
      <p:nvGrpSpPr>
        <p:cNvPr id="1" name="Shape 53"/>
        <p:cNvGrpSpPr/>
        <p:nvPr/>
      </p:nvGrpSpPr>
      <p:grpSpPr>
        <a:xfrm>
          <a:off x="0" y="0"/>
          <a:ext cx="0" cy="0"/>
          <a:chOff x="0" y="0"/>
          <a:chExt cx="0" cy="0"/>
        </a:xfrm>
      </p:grpSpPr>
      <p:sp>
        <p:nvSpPr>
          <p:cNvPr id="54" name="Google Shape;54;p10"/>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68FDF"/>
              </a:buClr>
              <a:buSzPts val="3600"/>
              <a:buFont typeface="Gill Sans"/>
              <a:buNone/>
              <a:defRPr>
                <a:solidFill>
                  <a:srgbClr val="168FD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55" name="Google Shape;55;p10"/>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56" name="Google Shape;56;p10"/>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57" name="Google Shape;57;p10"/>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Clr>
                <a:srgbClr val="2F2F2F"/>
              </a:buClr>
              <a:buSzPts val="1400"/>
              <a:buFont typeface="Gill Sans"/>
              <a:buNone/>
              <a:defRPr sz="1100">
                <a:solidFill>
                  <a:srgbClr val="2F2F2F"/>
                </a:solidFill>
                <a:latin typeface="Gill Sans"/>
                <a:ea typeface="Gill Sans"/>
                <a:cs typeface="Gill Sans"/>
                <a:sym typeface="Gill Sans"/>
              </a:defRPr>
            </a:lvl1pPr>
            <a:lvl2pPr lvl="1" algn="l">
              <a:spcBef>
                <a:spcPts val="0"/>
              </a:spcBef>
              <a:spcAft>
                <a:spcPts val="0"/>
              </a:spcAft>
              <a:buClr>
                <a:schemeClr val="dk1"/>
              </a:buClr>
              <a:buSzPts val="1400"/>
              <a:buFont typeface="Gill Sans"/>
              <a:buNone/>
              <a:defRPr/>
            </a:lvl2pPr>
            <a:lvl3pPr lvl="2" algn="l">
              <a:spcBef>
                <a:spcPts val="0"/>
              </a:spcBef>
              <a:spcAft>
                <a:spcPts val="0"/>
              </a:spcAft>
              <a:buClr>
                <a:schemeClr val="dk1"/>
              </a:buClr>
              <a:buSzPts val="1400"/>
              <a:buFont typeface="Gill Sans"/>
              <a:buNone/>
              <a:defRPr/>
            </a:lvl3pPr>
            <a:lvl4pPr lvl="3" algn="l">
              <a:spcBef>
                <a:spcPts val="0"/>
              </a:spcBef>
              <a:spcAft>
                <a:spcPts val="0"/>
              </a:spcAft>
              <a:buClr>
                <a:schemeClr val="dk1"/>
              </a:buClr>
              <a:buSzPts val="1400"/>
              <a:buFont typeface="Gill Sans"/>
              <a:buNone/>
              <a:defRPr/>
            </a:lvl4pPr>
            <a:lvl5pPr lvl="4" algn="l">
              <a:spcBef>
                <a:spcPts val="0"/>
              </a:spcBef>
              <a:spcAft>
                <a:spcPts val="0"/>
              </a:spcAft>
              <a:buClr>
                <a:schemeClr val="dk1"/>
              </a:buClr>
              <a:buSzPts val="1400"/>
              <a:buFont typeface="Gill Sans"/>
              <a:buNone/>
              <a:defRPr/>
            </a:lvl5pPr>
            <a:lvl6pPr lvl="5" algn="l">
              <a:spcBef>
                <a:spcPts val="0"/>
              </a:spcBef>
              <a:spcAft>
                <a:spcPts val="0"/>
              </a:spcAft>
              <a:buClr>
                <a:schemeClr val="dk1"/>
              </a:buClr>
              <a:buSzPts val="1400"/>
              <a:buFont typeface="Gill Sans"/>
              <a:buNone/>
              <a:defRPr/>
            </a:lvl6pPr>
            <a:lvl7pPr lvl="6" algn="l">
              <a:spcBef>
                <a:spcPts val="0"/>
              </a:spcBef>
              <a:spcAft>
                <a:spcPts val="0"/>
              </a:spcAft>
              <a:buClr>
                <a:schemeClr val="dk1"/>
              </a:buClr>
              <a:buSzPts val="1400"/>
              <a:buFont typeface="Gill Sans"/>
              <a:buNone/>
              <a:defRPr/>
            </a:lvl7pPr>
            <a:lvl8pPr lvl="7" algn="l">
              <a:spcBef>
                <a:spcPts val="0"/>
              </a:spcBef>
              <a:spcAft>
                <a:spcPts val="0"/>
              </a:spcAft>
              <a:buClr>
                <a:schemeClr val="dk1"/>
              </a:buClr>
              <a:buSzPts val="1400"/>
              <a:buFont typeface="Gill Sans"/>
              <a:buNone/>
              <a:defRPr/>
            </a:lvl8pPr>
            <a:lvl9pPr lvl="8" algn="l">
              <a:spcBef>
                <a:spcPts val="0"/>
              </a:spcBef>
              <a:spcAft>
                <a:spcPts val="0"/>
              </a:spcAft>
              <a:buClr>
                <a:schemeClr val="dk1"/>
              </a:buClr>
              <a:buSzPts val="1400"/>
              <a:buFont typeface="Gill Sans"/>
              <a:buNone/>
              <a:defRPr/>
            </a:lvl9pPr>
          </a:lstStyle>
          <a:p>
            <a:endParaRPr/>
          </a:p>
        </p:txBody>
      </p:sp>
      <p:sp>
        <p:nvSpPr>
          <p:cNvPr id="58" name="Google Shape;58;p10"/>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rgbClr val="2F2F2F"/>
              </a:buClr>
              <a:buSzPts val="1400"/>
              <a:buFont typeface="Gill Sans"/>
              <a:buNone/>
              <a:defRPr sz="1100">
                <a:solidFill>
                  <a:srgbClr val="2F2F2F"/>
                </a:solidFill>
                <a:latin typeface="Gill Sans"/>
                <a:ea typeface="Gill Sans"/>
                <a:cs typeface="Gill Sans"/>
                <a:sym typeface="Gill Sans"/>
              </a:defRPr>
            </a:lvl1pPr>
            <a:lvl2pPr lvl="1" algn="l">
              <a:spcBef>
                <a:spcPts val="0"/>
              </a:spcBef>
              <a:spcAft>
                <a:spcPts val="0"/>
              </a:spcAft>
              <a:buClr>
                <a:schemeClr val="dk1"/>
              </a:buClr>
              <a:buSzPts val="1400"/>
              <a:buFont typeface="Gill Sans"/>
              <a:buNone/>
              <a:defRPr/>
            </a:lvl2pPr>
            <a:lvl3pPr lvl="2" algn="l">
              <a:spcBef>
                <a:spcPts val="0"/>
              </a:spcBef>
              <a:spcAft>
                <a:spcPts val="0"/>
              </a:spcAft>
              <a:buClr>
                <a:schemeClr val="dk1"/>
              </a:buClr>
              <a:buSzPts val="1400"/>
              <a:buFont typeface="Gill Sans"/>
              <a:buNone/>
              <a:defRPr/>
            </a:lvl3pPr>
            <a:lvl4pPr lvl="3" algn="l">
              <a:spcBef>
                <a:spcPts val="0"/>
              </a:spcBef>
              <a:spcAft>
                <a:spcPts val="0"/>
              </a:spcAft>
              <a:buClr>
                <a:schemeClr val="dk1"/>
              </a:buClr>
              <a:buSzPts val="1400"/>
              <a:buFont typeface="Gill Sans"/>
              <a:buNone/>
              <a:defRPr/>
            </a:lvl4pPr>
            <a:lvl5pPr lvl="4" algn="l">
              <a:spcBef>
                <a:spcPts val="0"/>
              </a:spcBef>
              <a:spcAft>
                <a:spcPts val="0"/>
              </a:spcAft>
              <a:buClr>
                <a:schemeClr val="dk1"/>
              </a:buClr>
              <a:buSzPts val="1400"/>
              <a:buFont typeface="Gill Sans"/>
              <a:buNone/>
              <a:defRPr/>
            </a:lvl5pPr>
            <a:lvl6pPr lvl="5" algn="l">
              <a:spcBef>
                <a:spcPts val="0"/>
              </a:spcBef>
              <a:spcAft>
                <a:spcPts val="0"/>
              </a:spcAft>
              <a:buClr>
                <a:schemeClr val="dk1"/>
              </a:buClr>
              <a:buSzPts val="1400"/>
              <a:buFont typeface="Gill Sans"/>
              <a:buNone/>
              <a:defRPr/>
            </a:lvl6pPr>
            <a:lvl7pPr lvl="6" algn="l">
              <a:spcBef>
                <a:spcPts val="0"/>
              </a:spcBef>
              <a:spcAft>
                <a:spcPts val="0"/>
              </a:spcAft>
              <a:buClr>
                <a:schemeClr val="dk1"/>
              </a:buClr>
              <a:buSzPts val="1400"/>
              <a:buFont typeface="Gill Sans"/>
              <a:buNone/>
              <a:defRPr/>
            </a:lvl7pPr>
            <a:lvl8pPr lvl="7" algn="l">
              <a:spcBef>
                <a:spcPts val="0"/>
              </a:spcBef>
              <a:spcAft>
                <a:spcPts val="0"/>
              </a:spcAft>
              <a:buClr>
                <a:schemeClr val="dk1"/>
              </a:buClr>
              <a:buSzPts val="1400"/>
              <a:buFont typeface="Gill Sans"/>
              <a:buNone/>
              <a:defRPr/>
            </a:lvl8pPr>
            <a:lvl9pPr lvl="8" algn="l">
              <a:spcBef>
                <a:spcPts val="0"/>
              </a:spcBef>
              <a:spcAft>
                <a:spcPts val="0"/>
              </a:spcAft>
              <a:buClr>
                <a:schemeClr val="dk1"/>
              </a:buClr>
              <a:buSzPts val="1400"/>
              <a:buFont typeface="Gill Sans"/>
              <a:buNone/>
              <a:defRPr/>
            </a:lvl9pPr>
          </a:lstStyle>
          <a:p>
            <a:endParaRPr/>
          </a:p>
        </p:txBody>
      </p:sp>
      <p:sp>
        <p:nvSpPr>
          <p:cNvPr id="59" name="Google Shape;59;p10"/>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60" name="Google Shape;60;p10"/>
          <p:cNvSpPr>
            <a:spLocks noGrp="1"/>
          </p:cNvSpPr>
          <p:nvPr>
            <p:ph type="pic" idx="2"/>
          </p:nvPr>
        </p:nvSpPr>
        <p:spPr>
          <a:xfrm>
            <a:off x="937549" y="1471218"/>
            <a:ext cx="4670400" cy="4670400"/>
          </a:xfrm>
          <a:prstGeom prst="ellipse">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61" name="Google Shape;61;p10"/>
          <p:cNvSpPr>
            <a:spLocks noGrp="1"/>
          </p:cNvSpPr>
          <p:nvPr>
            <p:ph type="pic" idx="3"/>
          </p:nvPr>
        </p:nvSpPr>
        <p:spPr>
          <a:xfrm>
            <a:off x="6732624" y="1471218"/>
            <a:ext cx="4670400" cy="4670400"/>
          </a:xfrm>
          <a:prstGeom prst="ellipse">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pic>
        <p:nvPicPr>
          <p:cNvPr id="62" name="Google Shape;62;p10"/>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ultiple Square Image">
  <p:cSld name="Multiple Square Image">
    <p:spTree>
      <p:nvGrpSpPr>
        <p:cNvPr id="1" name="Shape 63"/>
        <p:cNvGrpSpPr/>
        <p:nvPr/>
      </p:nvGrpSpPr>
      <p:grpSpPr>
        <a:xfrm>
          <a:off x="0" y="0"/>
          <a:ext cx="0" cy="0"/>
          <a:chOff x="0" y="0"/>
          <a:chExt cx="0" cy="0"/>
        </a:xfrm>
      </p:grpSpPr>
      <p:sp>
        <p:nvSpPr>
          <p:cNvPr id="64" name="Google Shape;64;p11"/>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68FDF"/>
              </a:buClr>
              <a:buSzPts val="3600"/>
              <a:buFont typeface="Gill Sans"/>
              <a:buNone/>
              <a:defRPr>
                <a:solidFill>
                  <a:srgbClr val="168FD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5" name="Google Shape;65;p11"/>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6" name="Google Shape;66;p11"/>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7" name="Google Shape;67;p11"/>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Clr>
                <a:srgbClr val="2F2F2F"/>
              </a:buClr>
              <a:buSzPts val="1400"/>
              <a:buFont typeface="Gill Sans"/>
              <a:buNone/>
              <a:defRPr sz="1100">
                <a:solidFill>
                  <a:srgbClr val="2F2F2F"/>
                </a:solidFill>
                <a:latin typeface="Gill Sans"/>
                <a:ea typeface="Gill Sans"/>
                <a:cs typeface="Gill Sans"/>
                <a:sym typeface="Gill Sans"/>
              </a:defRPr>
            </a:lvl1pPr>
            <a:lvl2pPr lvl="1" algn="l">
              <a:spcBef>
                <a:spcPts val="0"/>
              </a:spcBef>
              <a:spcAft>
                <a:spcPts val="0"/>
              </a:spcAft>
              <a:buClr>
                <a:schemeClr val="dk1"/>
              </a:buClr>
              <a:buSzPts val="1400"/>
              <a:buFont typeface="Gill Sans"/>
              <a:buNone/>
              <a:defRPr/>
            </a:lvl2pPr>
            <a:lvl3pPr lvl="2" algn="l">
              <a:spcBef>
                <a:spcPts val="0"/>
              </a:spcBef>
              <a:spcAft>
                <a:spcPts val="0"/>
              </a:spcAft>
              <a:buClr>
                <a:schemeClr val="dk1"/>
              </a:buClr>
              <a:buSzPts val="1400"/>
              <a:buFont typeface="Gill Sans"/>
              <a:buNone/>
              <a:defRPr/>
            </a:lvl3pPr>
            <a:lvl4pPr lvl="3" algn="l">
              <a:spcBef>
                <a:spcPts val="0"/>
              </a:spcBef>
              <a:spcAft>
                <a:spcPts val="0"/>
              </a:spcAft>
              <a:buClr>
                <a:schemeClr val="dk1"/>
              </a:buClr>
              <a:buSzPts val="1400"/>
              <a:buFont typeface="Gill Sans"/>
              <a:buNone/>
              <a:defRPr/>
            </a:lvl4pPr>
            <a:lvl5pPr lvl="4" algn="l">
              <a:spcBef>
                <a:spcPts val="0"/>
              </a:spcBef>
              <a:spcAft>
                <a:spcPts val="0"/>
              </a:spcAft>
              <a:buClr>
                <a:schemeClr val="dk1"/>
              </a:buClr>
              <a:buSzPts val="1400"/>
              <a:buFont typeface="Gill Sans"/>
              <a:buNone/>
              <a:defRPr/>
            </a:lvl5pPr>
            <a:lvl6pPr lvl="5" algn="l">
              <a:spcBef>
                <a:spcPts val="0"/>
              </a:spcBef>
              <a:spcAft>
                <a:spcPts val="0"/>
              </a:spcAft>
              <a:buClr>
                <a:schemeClr val="dk1"/>
              </a:buClr>
              <a:buSzPts val="1400"/>
              <a:buFont typeface="Gill Sans"/>
              <a:buNone/>
              <a:defRPr/>
            </a:lvl6pPr>
            <a:lvl7pPr lvl="6" algn="l">
              <a:spcBef>
                <a:spcPts val="0"/>
              </a:spcBef>
              <a:spcAft>
                <a:spcPts val="0"/>
              </a:spcAft>
              <a:buClr>
                <a:schemeClr val="dk1"/>
              </a:buClr>
              <a:buSzPts val="1400"/>
              <a:buFont typeface="Gill Sans"/>
              <a:buNone/>
              <a:defRPr/>
            </a:lvl7pPr>
            <a:lvl8pPr lvl="7" algn="l">
              <a:spcBef>
                <a:spcPts val="0"/>
              </a:spcBef>
              <a:spcAft>
                <a:spcPts val="0"/>
              </a:spcAft>
              <a:buClr>
                <a:schemeClr val="dk1"/>
              </a:buClr>
              <a:buSzPts val="1400"/>
              <a:buFont typeface="Gill Sans"/>
              <a:buNone/>
              <a:defRPr/>
            </a:lvl8pPr>
            <a:lvl9pPr lvl="8" algn="l">
              <a:spcBef>
                <a:spcPts val="0"/>
              </a:spcBef>
              <a:spcAft>
                <a:spcPts val="0"/>
              </a:spcAft>
              <a:buClr>
                <a:schemeClr val="dk1"/>
              </a:buClr>
              <a:buSzPts val="1400"/>
              <a:buFont typeface="Gill Sans"/>
              <a:buNone/>
              <a:defRPr/>
            </a:lvl9pPr>
          </a:lstStyle>
          <a:p>
            <a:endParaRPr/>
          </a:p>
        </p:txBody>
      </p:sp>
      <p:sp>
        <p:nvSpPr>
          <p:cNvPr id="68" name="Google Shape;68;p11"/>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rgbClr val="2F2F2F"/>
              </a:buClr>
              <a:buSzPts val="1400"/>
              <a:buFont typeface="Gill Sans"/>
              <a:buNone/>
              <a:defRPr sz="1100">
                <a:solidFill>
                  <a:srgbClr val="2F2F2F"/>
                </a:solidFill>
                <a:latin typeface="Gill Sans"/>
                <a:ea typeface="Gill Sans"/>
                <a:cs typeface="Gill Sans"/>
                <a:sym typeface="Gill Sans"/>
              </a:defRPr>
            </a:lvl1pPr>
            <a:lvl2pPr lvl="1" algn="l">
              <a:spcBef>
                <a:spcPts val="0"/>
              </a:spcBef>
              <a:spcAft>
                <a:spcPts val="0"/>
              </a:spcAft>
              <a:buClr>
                <a:schemeClr val="dk1"/>
              </a:buClr>
              <a:buSzPts val="1400"/>
              <a:buFont typeface="Gill Sans"/>
              <a:buNone/>
              <a:defRPr/>
            </a:lvl2pPr>
            <a:lvl3pPr lvl="2" algn="l">
              <a:spcBef>
                <a:spcPts val="0"/>
              </a:spcBef>
              <a:spcAft>
                <a:spcPts val="0"/>
              </a:spcAft>
              <a:buClr>
                <a:schemeClr val="dk1"/>
              </a:buClr>
              <a:buSzPts val="1400"/>
              <a:buFont typeface="Gill Sans"/>
              <a:buNone/>
              <a:defRPr/>
            </a:lvl3pPr>
            <a:lvl4pPr lvl="3" algn="l">
              <a:spcBef>
                <a:spcPts val="0"/>
              </a:spcBef>
              <a:spcAft>
                <a:spcPts val="0"/>
              </a:spcAft>
              <a:buClr>
                <a:schemeClr val="dk1"/>
              </a:buClr>
              <a:buSzPts val="1400"/>
              <a:buFont typeface="Gill Sans"/>
              <a:buNone/>
              <a:defRPr/>
            </a:lvl4pPr>
            <a:lvl5pPr lvl="4" algn="l">
              <a:spcBef>
                <a:spcPts val="0"/>
              </a:spcBef>
              <a:spcAft>
                <a:spcPts val="0"/>
              </a:spcAft>
              <a:buClr>
                <a:schemeClr val="dk1"/>
              </a:buClr>
              <a:buSzPts val="1400"/>
              <a:buFont typeface="Gill Sans"/>
              <a:buNone/>
              <a:defRPr/>
            </a:lvl5pPr>
            <a:lvl6pPr lvl="5" algn="l">
              <a:spcBef>
                <a:spcPts val="0"/>
              </a:spcBef>
              <a:spcAft>
                <a:spcPts val="0"/>
              </a:spcAft>
              <a:buClr>
                <a:schemeClr val="dk1"/>
              </a:buClr>
              <a:buSzPts val="1400"/>
              <a:buFont typeface="Gill Sans"/>
              <a:buNone/>
              <a:defRPr/>
            </a:lvl6pPr>
            <a:lvl7pPr lvl="6" algn="l">
              <a:spcBef>
                <a:spcPts val="0"/>
              </a:spcBef>
              <a:spcAft>
                <a:spcPts val="0"/>
              </a:spcAft>
              <a:buClr>
                <a:schemeClr val="dk1"/>
              </a:buClr>
              <a:buSzPts val="1400"/>
              <a:buFont typeface="Gill Sans"/>
              <a:buNone/>
              <a:defRPr/>
            </a:lvl7pPr>
            <a:lvl8pPr lvl="7" algn="l">
              <a:spcBef>
                <a:spcPts val="0"/>
              </a:spcBef>
              <a:spcAft>
                <a:spcPts val="0"/>
              </a:spcAft>
              <a:buClr>
                <a:schemeClr val="dk1"/>
              </a:buClr>
              <a:buSzPts val="1400"/>
              <a:buFont typeface="Gill Sans"/>
              <a:buNone/>
              <a:defRPr/>
            </a:lvl8pPr>
            <a:lvl9pPr lvl="8" algn="l">
              <a:spcBef>
                <a:spcPts val="0"/>
              </a:spcBef>
              <a:spcAft>
                <a:spcPts val="0"/>
              </a:spcAft>
              <a:buClr>
                <a:schemeClr val="dk1"/>
              </a:buClr>
              <a:buSzPts val="1400"/>
              <a:buFont typeface="Gill Sans"/>
              <a:buNone/>
              <a:defRPr/>
            </a:lvl9pPr>
          </a:lstStyle>
          <a:p>
            <a:endParaRPr/>
          </a:p>
        </p:txBody>
      </p:sp>
      <p:sp>
        <p:nvSpPr>
          <p:cNvPr id="69" name="Google Shape;69;p11"/>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70" name="Google Shape;70;p11"/>
          <p:cNvSpPr>
            <a:spLocks noGrp="1"/>
          </p:cNvSpPr>
          <p:nvPr>
            <p:ph type="pic" idx="2"/>
          </p:nvPr>
        </p:nvSpPr>
        <p:spPr>
          <a:xfrm>
            <a:off x="624841" y="1410656"/>
            <a:ext cx="5463300" cy="4822800"/>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71" name="Google Shape;71;p11"/>
          <p:cNvSpPr>
            <a:spLocks noGrp="1"/>
          </p:cNvSpPr>
          <p:nvPr>
            <p:ph type="pic" idx="3"/>
          </p:nvPr>
        </p:nvSpPr>
        <p:spPr>
          <a:xfrm>
            <a:off x="6095282" y="1406573"/>
            <a:ext cx="5463300" cy="4822800"/>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pic>
        <p:nvPicPr>
          <p:cNvPr id="72" name="Google Shape;72;p11"/>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ext Half Width">
  <p:cSld name="Text Half Width">
    <p:spTree>
      <p:nvGrpSpPr>
        <p:cNvPr id="1" name="Shape 73"/>
        <p:cNvGrpSpPr/>
        <p:nvPr/>
      </p:nvGrpSpPr>
      <p:grpSpPr>
        <a:xfrm>
          <a:off x="0" y="0"/>
          <a:ext cx="0" cy="0"/>
          <a:chOff x="0" y="0"/>
          <a:chExt cx="0" cy="0"/>
        </a:xfrm>
      </p:grpSpPr>
      <p:sp>
        <p:nvSpPr>
          <p:cNvPr id="74" name="Google Shape;74;p12"/>
          <p:cNvSpPr txBox="1">
            <a:spLocks noGrp="1"/>
          </p:cNvSpPr>
          <p:nvPr>
            <p:ph type="title"/>
          </p:nvPr>
        </p:nvSpPr>
        <p:spPr>
          <a:xfrm>
            <a:off x="624840" y="365126"/>
            <a:ext cx="10728900" cy="93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68FDF"/>
              </a:buClr>
              <a:buSzPts val="3600"/>
              <a:buFont typeface="Gill Sans"/>
              <a:buNone/>
              <a:defRPr>
                <a:solidFill>
                  <a:srgbClr val="168FD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12"/>
          <p:cNvSpPr txBox="1">
            <a:spLocks noGrp="1"/>
          </p:cNvSpPr>
          <p:nvPr>
            <p:ph type="body" idx="1"/>
          </p:nvPr>
        </p:nvSpPr>
        <p:spPr>
          <a:xfrm>
            <a:off x="624840" y="1335088"/>
            <a:ext cx="5268000" cy="4351200"/>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1000"/>
              </a:spcBef>
              <a:spcAft>
                <a:spcPts val="0"/>
              </a:spcAft>
              <a:buSzPts val="2800"/>
              <a:buChar char="›"/>
              <a:defRPr sz="2800"/>
            </a:lvl1pPr>
            <a:lvl2pPr marL="914400" lvl="1" indent="-393700" algn="l">
              <a:lnSpc>
                <a:spcPct val="100000"/>
              </a:lnSpc>
              <a:spcBef>
                <a:spcPts val="500"/>
              </a:spcBef>
              <a:spcAft>
                <a:spcPts val="0"/>
              </a:spcAft>
              <a:buSzPts val="2600"/>
              <a:buChar char="›"/>
              <a:defRPr sz="2600"/>
            </a:lvl2pPr>
            <a:lvl3pPr marL="1371600" lvl="2" indent="-381000" algn="l">
              <a:lnSpc>
                <a:spcPct val="100000"/>
              </a:lnSpc>
              <a:spcBef>
                <a:spcPts val="500"/>
              </a:spcBef>
              <a:spcAft>
                <a:spcPts val="0"/>
              </a:spcAft>
              <a:buSzPts val="2400"/>
              <a:buChar char="›"/>
              <a:defRPr sz="2400"/>
            </a:lvl3pPr>
            <a:lvl4pPr marL="1828800" lvl="3" indent="-368300" algn="l">
              <a:lnSpc>
                <a:spcPct val="100000"/>
              </a:lnSpc>
              <a:spcBef>
                <a:spcPts val="500"/>
              </a:spcBef>
              <a:spcAft>
                <a:spcPts val="0"/>
              </a:spcAft>
              <a:buSzPts val="2200"/>
              <a:buChar char="›"/>
              <a:defRPr sz="2200"/>
            </a:lvl4pPr>
            <a:lvl5pPr marL="2286000" lvl="4" indent="-355600" algn="l">
              <a:lnSpc>
                <a:spcPct val="100000"/>
              </a:lnSpc>
              <a:spcBef>
                <a:spcPts val="500"/>
              </a:spcBef>
              <a:spcAft>
                <a:spcPts val="0"/>
              </a:spcAft>
              <a:buSzPts val="2000"/>
              <a:buChar char="›"/>
              <a:defRPr sz="20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76" name="Google Shape;76;p12"/>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77" name="Google Shape;77;p12"/>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78" name="Google Shape;78;p12"/>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Clr>
                <a:srgbClr val="2F2F2F"/>
              </a:buClr>
              <a:buSzPts val="1400"/>
              <a:buFont typeface="Gill Sans"/>
              <a:buNone/>
              <a:defRPr sz="1100">
                <a:solidFill>
                  <a:srgbClr val="2F2F2F"/>
                </a:solidFill>
                <a:latin typeface="Gill Sans"/>
                <a:ea typeface="Gill Sans"/>
                <a:cs typeface="Gill Sans"/>
                <a:sym typeface="Gill Sans"/>
              </a:defRPr>
            </a:lvl1pPr>
            <a:lvl2pPr lvl="1" algn="l">
              <a:spcBef>
                <a:spcPts val="0"/>
              </a:spcBef>
              <a:spcAft>
                <a:spcPts val="0"/>
              </a:spcAft>
              <a:buClr>
                <a:schemeClr val="dk1"/>
              </a:buClr>
              <a:buSzPts val="1400"/>
              <a:buFont typeface="Gill Sans"/>
              <a:buNone/>
              <a:defRPr/>
            </a:lvl2pPr>
            <a:lvl3pPr lvl="2" algn="l">
              <a:spcBef>
                <a:spcPts val="0"/>
              </a:spcBef>
              <a:spcAft>
                <a:spcPts val="0"/>
              </a:spcAft>
              <a:buClr>
                <a:schemeClr val="dk1"/>
              </a:buClr>
              <a:buSzPts val="1400"/>
              <a:buFont typeface="Gill Sans"/>
              <a:buNone/>
              <a:defRPr/>
            </a:lvl3pPr>
            <a:lvl4pPr lvl="3" algn="l">
              <a:spcBef>
                <a:spcPts val="0"/>
              </a:spcBef>
              <a:spcAft>
                <a:spcPts val="0"/>
              </a:spcAft>
              <a:buClr>
                <a:schemeClr val="dk1"/>
              </a:buClr>
              <a:buSzPts val="1400"/>
              <a:buFont typeface="Gill Sans"/>
              <a:buNone/>
              <a:defRPr/>
            </a:lvl4pPr>
            <a:lvl5pPr lvl="4" algn="l">
              <a:spcBef>
                <a:spcPts val="0"/>
              </a:spcBef>
              <a:spcAft>
                <a:spcPts val="0"/>
              </a:spcAft>
              <a:buClr>
                <a:schemeClr val="dk1"/>
              </a:buClr>
              <a:buSzPts val="1400"/>
              <a:buFont typeface="Gill Sans"/>
              <a:buNone/>
              <a:defRPr/>
            </a:lvl5pPr>
            <a:lvl6pPr lvl="5" algn="l">
              <a:spcBef>
                <a:spcPts val="0"/>
              </a:spcBef>
              <a:spcAft>
                <a:spcPts val="0"/>
              </a:spcAft>
              <a:buClr>
                <a:schemeClr val="dk1"/>
              </a:buClr>
              <a:buSzPts val="1400"/>
              <a:buFont typeface="Gill Sans"/>
              <a:buNone/>
              <a:defRPr/>
            </a:lvl6pPr>
            <a:lvl7pPr lvl="6" algn="l">
              <a:spcBef>
                <a:spcPts val="0"/>
              </a:spcBef>
              <a:spcAft>
                <a:spcPts val="0"/>
              </a:spcAft>
              <a:buClr>
                <a:schemeClr val="dk1"/>
              </a:buClr>
              <a:buSzPts val="1400"/>
              <a:buFont typeface="Gill Sans"/>
              <a:buNone/>
              <a:defRPr/>
            </a:lvl7pPr>
            <a:lvl8pPr lvl="7" algn="l">
              <a:spcBef>
                <a:spcPts val="0"/>
              </a:spcBef>
              <a:spcAft>
                <a:spcPts val="0"/>
              </a:spcAft>
              <a:buClr>
                <a:schemeClr val="dk1"/>
              </a:buClr>
              <a:buSzPts val="1400"/>
              <a:buFont typeface="Gill Sans"/>
              <a:buNone/>
              <a:defRPr/>
            </a:lvl8pPr>
            <a:lvl9pPr lvl="8" algn="l">
              <a:spcBef>
                <a:spcPts val="0"/>
              </a:spcBef>
              <a:spcAft>
                <a:spcPts val="0"/>
              </a:spcAft>
              <a:buClr>
                <a:schemeClr val="dk1"/>
              </a:buClr>
              <a:buSzPts val="1400"/>
              <a:buFont typeface="Gill Sans"/>
              <a:buNone/>
              <a:defRPr/>
            </a:lvl9pPr>
          </a:lstStyle>
          <a:p>
            <a:endParaRPr/>
          </a:p>
        </p:txBody>
      </p:sp>
      <p:sp>
        <p:nvSpPr>
          <p:cNvPr id="79" name="Google Shape;79;p12"/>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rgbClr val="2F2F2F"/>
              </a:buClr>
              <a:buSzPts val="1400"/>
              <a:buFont typeface="Gill Sans"/>
              <a:buNone/>
              <a:defRPr sz="1100">
                <a:solidFill>
                  <a:srgbClr val="2F2F2F"/>
                </a:solidFill>
                <a:latin typeface="Gill Sans"/>
                <a:ea typeface="Gill Sans"/>
                <a:cs typeface="Gill Sans"/>
                <a:sym typeface="Gill Sans"/>
              </a:defRPr>
            </a:lvl1pPr>
            <a:lvl2pPr lvl="1" algn="l">
              <a:spcBef>
                <a:spcPts val="0"/>
              </a:spcBef>
              <a:spcAft>
                <a:spcPts val="0"/>
              </a:spcAft>
              <a:buClr>
                <a:schemeClr val="dk1"/>
              </a:buClr>
              <a:buSzPts val="1400"/>
              <a:buFont typeface="Gill Sans"/>
              <a:buNone/>
              <a:defRPr/>
            </a:lvl2pPr>
            <a:lvl3pPr lvl="2" algn="l">
              <a:spcBef>
                <a:spcPts val="0"/>
              </a:spcBef>
              <a:spcAft>
                <a:spcPts val="0"/>
              </a:spcAft>
              <a:buClr>
                <a:schemeClr val="dk1"/>
              </a:buClr>
              <a:buSzPts val="1400"/>
              <a:buFont typeface="Gill Sans"/>
              <a:buNone/>
              <a:defRPr/>
            </a:lvl3pPr>
            <a:lvl4pPr lvl="3" algn="l">
              <a:spcBef>
                <a:spcPts val="0"/>
              </a:spcBef>
              <a:spcAft>
                <a:spcPts val="0"/>
              </a:spcAft>
              <a:buClr>
                <a:schemeClr val="dk1"/>
              </a:buClr>
              <a:buSzPts val="1400"/>
              <a:buFont typeface="Gill Sans"/>
              <a:buNone/>
              <a:defRPr/>
            </a:lvl4pPr>
            <a:lvl5pPr lvl="4" algn="l">
              <a:spcBef>
                <a:spcPts val="0"/>
              </a:spcBef>
              <a:spcAft>
                <a:spcPts val="0"/>
              </a:spcAft>
              <a:buClr>
                <a:schemeClr val="dk1"/>
              </a:buClr>
              <a:buSzPts val="1400"/>
              <a:buFont typeface="Gill Sans"/>
              <a:buNone/>
              <a:defRPr/>
            </a:lvl5pPr>
            <a:lvl6pPr lvl="5" algn="l">
              <a:spcBef>
                <a:spcPts val="0"/>
              </a:spcBef>
              <a:spcAft>
                <a:spcPts val="0"/>
              </a:spcAft>
              <a:buClr>
                <a:schemeClr val="dk1"/>
              </a:buClr>
              <a:buSzPts val="1400"/>
              <a:buFont typeface="Gill Sans"/>
              <a:buNone/>
              <a:defRPr/>
            </a:lvl6pPr>
            <a:lvl7pPr lvl="6" algn="l">
              <a:spcBef>
                <a:spcPts val="0"/>
              </a:spcBef>
              <a:spcAft>
                <a:spcPts val="0"/>
              </a:spcAft>
              <a:buClr>
                <a:schemeClr val="dk1"/>
              </a:buClr>
              <a:buSzPts val="1400"/>
              <a:buFont typeface="Gill Sans"/>
              <a:buNone/>
              <a:defRPr/>
            </a:lvl7pPr>
            <a:lvl8pPr lvl="7" algn="l">
              <a:spcBef>
                <a:spcPts val="0"/>
              </a:spcBef>
              <a:spcAft>
                <a:spcPts val="0"/>
              </a:spcAft>
              <a:buClr>
                <a:schemeClr val="dk1"/>
              </a:buClr>
              <a:buSzPts val="1400"/>
              <a:buFont typeface="Gill Sans"/>
              <a:buNone/>
              <a:defRPr/>
            </a:lvl8pPr>
            <a:lvl9pPr lvl="8" algn="l">
              <a:spcBef>
                <a:spcPts val="0"/>
              </a:spcBef>
              <a:spcAft>
                <a:spcPts val="0"/>
              </a:spcAft>
              <a:buClr>
                <a:schemeClr val="dk1"/>
              </a:buClr>
              <a:buSzPts val="1400"/>
              <a:buFont typeface="Gill Sans"/>
              <a:buNone/>
              <a:defRPr/>
            </a:lvl9pPr>
          </a:lstStyle>
          <a:p>
            <a:endParaRPr/>
          </a:p>
        </p:txBody>
      </p:sp>
      <p:sp>
        <p:nvSpPr>
          <p:cNvPr id="80" name="Google Shape;80;p12"/>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81" name="Google Shape;81;p12"/>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ext Center Title White Background">
  <p:cSld name="Text Center Title White Background">
    <p:spTree>
      <p:nvGrpSpPr>
        <p:cNvPr id="1" name="Shape 82"/>
        <p:cNvGrpSpPr/>
        <p:nvPr/>
      </p:nvGrpSpPr>
      <p:grpSpPr>
        <a:xfrm>
          <a:off x="0" y="0"/>
          <a:ext cx="0" cy="0"/>
          <a:chOff x="0" y="0"/>
          <a:chExt cx="0" cy="0"/>
        </a:xfrm>
      </p:grpSpPr>
      <p:sp>
        <p:nvSpPr>
          <p:cNvPr id="83" name="Google Shape;83;p13"/>
          <p:cNvSpPr txBox="1">
            <a:spLocks noGrp="1"/>
          </p:cNvSpPr>
          <p:nvPr>
            <p:ph type="title"/>
          </p:nvPr>
        </p:nvSpPr>
        <p:spPr>
          <a:xfrm>
            <a:off x="838200" y="923925"/>
            <a:ext cx="10515600" cy="1325700"/>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rgbClr val="168FDF"/>
              </a:buClr>
              <a:buSzPts val="3600"/>
              <a:buFont typeface="Gill Sans"/>
              <a:buNone/>
              <a:defRPr>
                <a:solidFill>
                  <a:srgbClr val="168FD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3"/>
          <p:cNvSpPr txBox="1">
            <a:spLocks noGrp="1"/>
          </p:cNvSpPr>
          <p:nvPr>
            <p:ph type="body" idx="1"/>
          </p:nvPr>
        </p:nvSpPr>
        <p:spPr>
          <a:xfrm>
            <a:off x="838200" y="2279968"/>
            <a:ext cx="10515600" cy="3105300"/>
          </a:xfrm>
          <a:prstGeom prst="rect">
            <a:avLst/>
          </a:prstGeom>
          <a:noFill/>
          <a:ln>
            <a:noFill/>
          </a:ln>
        </p:spPr>
        <p:txBody>
          <a:bodyPr spcFirstLastPara="1" wrap="square" lIns="91425" tIns="45700" rIns="91425" bIns="45700" anchor="t" anchorCtr="0">
            <a:noAutofit/>
          </a:bodyPr>
          <a:lstStyle>
            <a:lvl1pPr marL="457200" lvl="0" indent="-406400" algn="ctr">
              <a:lnSpc>
                <a:spcPct val="100000"/>
              </a:lnSpc>
              <a:spcBef>
                <a:spcPts val="1000"/>
              </a:spcBef>
              <a:spcAft>
                <a:spcPts val="0"/>
              </a:spcAft>
              <a:buSzPts val="2800"/>
              <a:buChar char="›"/>
              <a:defRPr/>
            </a:lvl1pPr>
            <a:lvl2pPr marL="914400" lvl="1" indent="-393700" algn="ctr">
              <a:lnSpc>
                <a:spcPct val="100000"/>
              </a:lnSpc>
              <a:spcBef>
                <a:spcPts val="500"/>
              </a:spcBef>
              <a:spcAft>
                <a:spcPts val="0"/>
              </a:spcAft>
              <a:buSzPts val="2600"/>
              <a:buChar char="›"/>
              <a:defRPr/>
            </a:lvl2pPr>
            <a:lvl3pPr marL="1371600" lvl="2" indent="-381000" algn="ctr">
              <a:lnSpc>
                <a:spcPct val="100000"/>
              </a:lnSpc>
              <a:spcBef>
                <a:spcPts val="500"/>
              </a:spcBef>
              <a:spcAft>
                <a:spcPts val="0"/>
              </a:spcAft>
              <a:buSzPts val="2400"/>
              <a:buChar char="›"/>
              <a:defRPr/>
            </a:lvl3pPr>
            <a:lvl4pPr marL="1828800" lvl="3" indent="-368300" algn="ctr">
              <a:lnSpc>
                <a:spcPct val="100000"/>
              </a:lnSpc>
              <a:spcBef>
                <a:spcPts val="500"/>
              </a:spcBef>
              <a:spcAft>
                <a:spcPts val="0"/>
              </a:spcAft>
              <a:buSzPts val="2200"/>
              <a:buChar char="›"/>
              <a:defRPr/>
            </a:lvl4pPr>
            <a:lvl5pPr marL="2286000" lvl="4" indent="-355600" algn="ctr">
              <a:lnSpc>
                <a:spcPct val="100000"/>
              </a:lnSpc>
              <a:spcBef>
                <a:spcPts val="500"/>
              </a:spcBef>
              <a:spcAft>
                <a:spcPts val="0"/>
              </a:spcAft>
              <a:buSzPts val="20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85" name="Google Shape;85;p13"/>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86" name="Google Shape;86;p13"/>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Clr>
                <a:srgbClr val="2F2F2F"/>
              </a:buClr>
              <a:buSzPts val="1400"/>
              <a:buFont typeface="Gill Sans"/>
              <a:buNone/>
              <a:defRPr sz="1100">
                <a:solidFill>
                  <a:srgbClr val="2F2F2F"/>
                </a:solidFill>
                <a:latin typeface="Gill Sans"/>
                <a:ea typeface="Gill Sans"/>
                <a:cs typeface="Gill Sans"/>
                <a:sym typeface="Gill Sans"/>
              </a:defRPr>
            </a:lvl1pPr>
            <a:lvl2pPr lvl="1" algn="l">
              <a:spcBef>
                <a:spcPts val="0"/>
              </a:spcBef>
              <a:spcAft>
                <a:spcPts val="0"/>
              </a:spcAft>
              <a:buClr>
                <a:schemeClr val="dk1"/>
              </a:buClr>
              <a:buSzPts val="1400"/>
              <a:buFont typeface="Gill Sans"/>
              <a:buNone/>
              <a:defRPr/>
            </a:lvl2pPr>
            <a:lvl3pPr lvl="2" algn="l">
              <a:spcBef>
                <a:spcPts val="0"/>
              </a:spcBef>
              <a:spcAft>
                <a:spcPts val="0"/>
              </a:spcAft>
              <a:buClr>
                <a:schemeClr val="dk1"/>
              </a:buClr>
              <a:buSzPts val="1400"/>
              <a:buFont typeface="Gill Sans"/>
              <a:buNone/>
              <a:defRPr/>
            </a:lvl3pPr>
            <a:lvl4pPr lvl="3" algn="l">
              <a:spcBef>
                <a:spcPts val="0"/>
              </a:spcBef>
              <a:spcAft>
                <a:spcPts val="0"/>
              </a:spcAft>
              <a:buClr>
                <a:schemeClr val="dk1"/>
              </a:buClr>
              <a:buSzPts val="1400"/>
              <a:buFont typeface="Gill Sans"/>
              <a:buNone/>
              <a:defRPr/>
            </a:lvl4pPr>
            <a:lvl5pPr lvl="4" algn="l">
              <a:spcBef>
                <a:spcPts val="0"/>
              </a:spcBef>
              <a:spcAft>
                <a:spcPts val="0"/>
              </a:spcAft>
              <a:buClr>
                <a:schemeClr val="dk1"/>
              </a:buClr>
              <a:buSzPts val="1400"/>
              <a:buFont typeface="Gill Sans"/>
              <a:buNone/>
              <a:defRPr/>
            </a:lvl5pPr>
            <a:lvl6pPr lvl="5" algn="l">
              <a:spcBef>
                <a:spcPts val="0"/>
              </a:spcBef>
              <a:spcAft>
                <a:spcPts val="0"/>
              </a:spcAft>
              <a:buClr>
                <a:schemeClr val="dk1"/>
              </a:buClr>
              <a:buSzPts val="1400"/>
              <a:buFont typeface="Gill Sans"/>
              <a:buNone/>
              <a:defRPr/>
            </a:lvl6pPr>
            <a:lvl7pPr lvl="6" algn="l">
              <a:spcBef>
                <a:spcPts val="0"/>
              </a:spcBef>
              <a:spcAft>
                <a:spcPts val="0"/>
              </a:spcAft>
              <a:buClr>
                <a:schemeClr val="dk1"/>
              </a:buClr>
              <a:buSzPts val="1400"/>
              <a:buFont typeface="Gill Sans"/>
              <a:buNone/>
              <a:defRPr/>
            </a:lvl7pPr>
            <a:lvl8pPr lvl="7" algn="l">
              <a:spcBef>
                <a:spcPts val="0"/>
              </a:spcBef>
              <a:spcAft>
                <a:spcPts val="0"/>
              </a:spcAft>
              <a:buClr>
                <a:schemeClr val="dk1"/>
              </a:buClr>
              <a:buSzPts val="1400"/>
              <a:buFont typeface="Gill Sans"/>
              <a:buNone/>
              <a:defRPr/>
            </a:lvl8pPr>
            <a:lvl9pPr lvl="8" algn="l">
              <a:spcBef>
                <a:spcPts val="0"/>
              </a:spcBef>
              <a:spcAft>
                <a:spcPts val="0"/>
              </a:spcAft>
              <a:buClr>
                <a:schemeClr val="dk1"/>
              </a:buClr>
              <a:buSzPts val="1400"/>
              <a:buFont typeface="Gill Sans"/>
              <a:buNone/>
              <a:defRPr/>
            </a:lvl9pPr>
          </a:lstStyle>
          <a:p>
            <a:endParaRPr/>
          </a:p>
        </p:txBody>
      </p:sp>
      <p:sp>
        <p:nvSpPr>
          <p:cNvPr id="87" name="Google Shape;87;p13"/>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rgbClr val="2F2F2F"/>
              </a:buClr>
              <a:buSzPts val="1400"/>
              <a:buFont typeface="Gill Sans"/>
              <a:buNone/>
              <a:defRPr sz="1100">
                <a:solidFill>
                  <a:srgbClr val="2F2F2F"/>
                </a:solidFill>
                <a:latin typeface="Gill Sans"/>
                <a:ea typeface="Gill Sans"/>
                <a:cs typeface="Gill Sans"/>
                <a:sym typeface="Gill Sans"/>
              </a:defRPr>
            </a:lvl1pPr>
            <a:lvl2pPr lvl="1" algn="l">
              <a:spcBef>
                <a:spcPts val="0"/>
              </a:spcBef>
              <a:spcAft>
                <a:spcPts val="0"/>
              </a:spcAft>
              <a:buClr>
                <a:schemeClr val="dk1"/>
              </a:buClr>
              <a:buSzPts val="1400"/>
              <a:buFont typeface="Gill Sans"/>
              <a:buNone/>
              <a:defRPr/>
            </a:lvl2pPr>
            <a:lvl3pPr lvl="2" algn="l">
              <a:spcBef>
                <a:spcPts val="0"/>
              </a:spcBef>
              <a:spcAft>
                <a:spcPts val="0"/>
              </a:spcAft>
              <a:buClr>
                <a:schemeClr val="dk1"/>
              </a:buClr>
              <a:buSzPts val="1400"/>
              <a:buFont typeface="Gill Sans"/>
              <a:buNone/>
              <a:defRPr/>
            </a:lvl3pPr>
            <a:lvl4pPr lvl="3" algn="l">
              <a:spcBef>
                <a:spcPts val="0"/>
              </a:spcBef>
              <a:spcAft>
                <a:spcPts val="0"/>
              </a:spcAft>
              <a:buClr>
                <a:schemeClr val="dk1"/>
              </a:buClr>
              <a:buSzPts val="1400"/>
              <a:buFont typeface="Gill Sans"/>
              <a:buNone/>
              <a:defRPr/>
            </a:lvl4pPr>
            <a:lvl5pPr lvl="4" algn="l">
              <a:spcBef>
                <a:spcPts val="0"/>
              </a:spcBef>
              <a:spcAft>
                <a:spcPts val="0"/>
              </a:spcAft>
              <a:buClr>
                <a:schemeClr val="dk1"/>
              </a:buClr>
              <a:buSzPts val="1400"/>
              <a:buFont typeface="Gill Sans"/>
              <a:buNone/>
              <a:defRPr/>
            </a:lvl5pPr>
            <a:lvl6pPr lvl="5" algn="l">
              <a:spcBef>
                <a:spcPts val="0"/>
              </a:spcBef>
              <a:spcAft>
                <a:spcPts val="0"/>
              </a:spcAft>
              <a:buClr>
                <a:schemeClr val="dk1"/>
              </a:buClr>
              <a:buSzPts val="1400"/>
              <a:buFont typeface="Gill Sans"/>
              <a:buNone/>
              <a:defRPr/>
            </a:lvl6pPr>
            <a:lvl7pPr lvl="6" algn="l">
              <a:spcBef>
                <a:spcPts val="0"/>
              </a:spcBef>
              <a:spcAft>
                <a:spcPts val="0"/>
              </a:spcAft>
              <a:buClr>
                <a:schemeClr val="dk1"/>
              </a:buClr>
              <a:buSzPts val="1400"/>
              <a:buFont typeface="Gill Sans"/>
              <a:buNone/>
              <a:defRPr/>
            </a:lvl7pPr>
            <a:lvl8pPr lvl="7" algn="l">
              <a:spcBef>
                <a:spcPts val="0"/>
              </a:spcBef>
              <a:spcAft>
                <a:spcPts val="0"/>
              </a:spcAft>
              <a:buClr>
                <a:schemeClr val="dk1"/>
              </a:buClr>
              <a:buSzPts val="1400"/>
              <a:buFont typeface="Gill Sans"/>
              <a:buNone/>
              <a:defRPr/>
            </a:lvl8pPr>
            <a:lvl9pPr lvl="8" algn="l">
              <a:spcBef>
                <a:spcPts val="0"/>
              </a:spcBef>
              <a:spcAft>
                <a:spcPts val="0"/>
              </a:spcAft>
              <a:buClr>
                <a:schemeClr val="dk1"/>
              </a:buClr>
              <a:buSzPts val="1400"/>
              <a:buFont typeface="Gill Sans"/>
              <a:buNone/>
              <a:defRPr/>
            </a:lvl9pPr>
          </a:lstStyle>
          <a:p>
            <a:endParaRPr/>
          </a:p>
        </p:txBody>
      </p:sp>
      <p:sp>
        <p:nvSpPr>
          <p:cNvPr id="88" name="Google Shape;88;p13"/>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1pPr>
            <a:lvl2pPr marL="0" marR="0" lvl="1"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2pPr>
            <a:lvl3pPr marL="0" marR="0" lvl="2"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3pPr>
            <a:lvl4pPr marL="0" marR="0" lvl="3"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4pPr>
            <a:lvl5pPr marL="0" marR="0" lvl="4"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5pPr>
            <a:lvl6pPr marL="0" marR="0" lvl="5"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6pPr>
            <a:lvl7pPr marL="0" marR="0" lvl="6"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7pPr>
            <a:lvl8pPr marL="0" marR="0" lvl="7"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8pPr>
            <a:lvl9pPr marL="0" marR="0" lvl="8" indent="0" algn="r">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89" name="Google Shape;89;p13"/>
          <p:cNvPicPr preferRelativeResize="0"/>
          <p:nvPr/>
        </p:nvPicPr>
        <p:blipFill rotWithShape="1">
          <a:blip r:embed="rId3">
            <a:alphaModFix/>
          </a:blip>
          <a:srcRect/>
          <a:stretch/>
        </p:blipFill>
        <p:spPr>
          <a:xfrm>
            <a:off x="5097214" y="6082852"/>
            <a:ext cx="1997570" cy="187772"/>
          </a:xfrm>
          <a:prstGeom prst="rect">
            <a:avLst/>
          </a:prstGeom>
          <a:noFill/>
          <a:ln>
            <a:noFill/>
          </a:ln>
        </p:spPr>
      </p:pic>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rgbClr val="2F2F2F"/>
              </a:buClr>
              <a:buSzPts val="3600"/>
              <a:buFont typeface="Gill Sans"/>
              <a:buNone/>
              <a:defRPr sz="3600"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4"/>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93700"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L="1371600" marR="0" lvl="2" indent="-381000"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68300"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L="2286000" marR="0" lvl="4" indent="-355600"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12" name="Google Shape;12;p4"/>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Clr>
                <a:srgbClr val="2F2F2F"/>
              </a:buClr>
              <a:buSzPts val="1400"/>
              <a:buFont typeface="Gill Sans"/>
              <a:buNone/>
              <a:defRPr sz="1100" b="0" i="0" u="none" strike="noStrike" cap="none">
                <a:solidFill>
                  <a:srgbClr val="2F2F2F"/>
                </a:solidFill>
                <a:latin typeface="Gill Sans"/>
                <a:ea typeface="Gill Sans"/>
                <a:cs typeface="Gill Sans"/>
                <a:sym typeface="Gill Sans"/>
              </a:defRPr>
            </a:lvl1pPr>
            <a:lvl2pPr marR="0" lvl="1"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9pPr>
          </a:lstStyle>
          <a:p>
            <a:endParaRPr/>
          </a:p>
        </p:txBody>
      </p:sp>
      <p:sp>
        <p:nvSpPr>
          <p:cNvPr id="13" name="Google Shape;13;p4"/>
          <p:cNvSpPr txBox="1">
            <a:spLocks noGrp="1"/>
          </p:cNvSpPr>
          <p:nvPr>
            <p:ph type="ftr" idx="11"/>
          </p:nvPr>
        </p:nvSpPr>
        <p:spPr>
          <a:xfrm>
            <a:off x="607382" y="6583680"/>
            <a:ext cx="4551900" cy="2742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Clr>
                <a:srgbClr val="2F2F2F"/>
              </a:buClr>
              <a:buSzPts val="1400"/>
              <a:buFont typeface="Gill Sans"/>
              <a:buNone/>
              <a:defRPr sz="1100" b="0" i="0" u="none" strike="noStrike" cap="none">
                <a:solidFill>
                  <a:srgbClr val="2F2F2F"/>
                </a:solidFill>
                <a:latin typeface="Gill Sans"/>
                <a:ea typeface="Gill Sans"/>
                <a:cs typeface="Gill Sans"/>
                <a:sym typeface="Gill Sans"/>
              </a:defRPr>
            </a:lvl1pPr>
            <a:lvl2pPr marR="0" lvl="1"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9pPr>
          </a:lstStyle>
          <a:p>
            <a:endParaRPr/>
          </a:p>
        </p:txBody>
      </p:sp>
      <p:sp>
        <p:nvSpPr>
          <p:cNvPr id="14" name="Google Shape;14;p4"/>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1pPr>
            <a:lvl2pPr marL="0" marR="0" lvl="1" indent="0" algn="r" rtl="0">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2pPr>
            <a:lvl3pPr marL="0" marR="0" lvl="2" indent="0" algn="r" rtl="0">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3pPr>
            <a:lvl4pPr marL="0" marR="0" lvl="3" indent="0" algn="r" rtl="0">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4pPr>
            <a:lvl5pPr marL="0" marR="0" lvl="4" indent="0" algn="r" rtl="0">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5pPr>
            <a:lvl6pPr marL="0" marR="0" lvl="5" indent="0" algn="r" rtl="0">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6pPr>
            <a:lvl7pPr marL="0" marR="0" lvl="6" indent="0" algn="r" rtl="0">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7pPr>
            <a:lvl8pPr marL="0" marR="0" lvl="7" indent="0" algn="r" rtl="0">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8pPr>
            <a:lvl9pPr marL="0" marR="0" lvl="8" indent="0" algn="r" rtl="0">
              <a:spcBef>
                <a:spcPts val="0"/>
              </a:spcBef>
              <a:spcAft>
                <a:spcPts val="0"/>
              </a:spcAft>
              <a:buClr>
                <a:srgbClr val="2F2F2F"/>
              </a:buClr>
              <a:buSzPts val="1100"/>
              <a:buFont typeface="Gill Sans"/>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3" r:id="rId14"/>
    <p:sldLayoutId id="2147483664" r:id="rId15"/>
    <p:sldLayoutId id="2147483665" r:id="rId16"/>
    <p:sldLayoutId id="2147483666" r:id="rId17"/>
    <p:sldLayoutId id="2147483667" r:id="rId18"/>
    <p:sldLayoutId id="2147483668" r:id="rId19"/>
    <p:sldLayoutId id="2147483669" r:id="rId20"/>
  </p:sldLayoutIdLst>
  <p:transition>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docs.google.com/document/d/1LEsGQ6mwM2DXh2xR0ALIR8FIo44hv6pzXEZb2qDdJHU/edi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1"/>
          <p:cNvSpPr txBox="1">
            <a:spLocks noGrp="1"/>
          </p:cNvSpPr>
          <p:nvPr>
            <p:ph type="title"/>
          </p:nvPr>
        </p:nvSpPr>
        <p:spPr>
          <a:xfrm>
            <a:off x="624840" y="365125"/>
            <a:ext cx="10934000" cy="935600"/>
          </a:xfrm>
          <a:prstGeom prst="rect">
            <a:avLst/>
          </a:prstGeom>
          <a:noFill/>
          <a:ln>
            <a:noFill/>
          </a:ln>
        </p:spPr>
        <p:txBody>
          <a:bodyPr spcFirstLastPara="1" wrap="square" lIns="121900" tIns="121900" rIns="121900" bIns="121900" anchor="ctr" anchorCtr="0">
            <a:noAutofit/>
          </a:bodyPr>
          <a:lstStyle/>
          <a:p>
            <a:pPr marL="0" lvl="0" indent="0" algn="l" rtl="0">
              <a:lnSpc>
                <a:spcPct val="90000"/>
              </a:lnSpc>
              <a:spcBef>
                <a:spcPts val="0"/>
              </a:spcBef>
              <a:spcAft>
                <a:spcPts val="0"/>
              </a:spcAft>
              <a:buClr>
                <a:srgbClr val="168FDF"/>
              </a:buClr>
              <a:buSzPts val="3600"/>
              <a:buFont typeface="Gill Sans"/>
              <a:buNone/>
            </a:pPr>
            <a:r>
              <a:rPr lang="en-US"/>
              <a:t>2021 LFN Evolution: Strategy + Messaging</a:t>
            </a:r>
            <a:endParaRPr/>
          </a:p>
        </p:txBody>
      </p:sp>
      <p:sp>
        <p:nvSpPr>
          <p:cNvPr id="181" name="Google Shape;181;p1"/>
          <p:cNvSpPr txBox="1">
            <a:spLocks noGrp="1"/>
          </p:cNvSpPr>
          <p:nvPr>
            <p:ph type="body" idx="1"/>
          </p:nvPr>
        </p:nvSpPr>
        <p:spPr>
          <a:xfrm>
            <a:off x="633160" y="1046854"/>
            <a:ext cx="10925680" cy="5083615"/>
          </a:xfrm>
          <a:prstGeom prst="rect">
            <a:avLst/>
          </a:prstGeom>
          <a:noFill/>
          <a:ln>
            <a:noFill/>
          </a:ln>
        </p:spPr>
        <p:txBody>
          <a:bodyPr spcFirstLastPara="1" wrap="square" lIns="121900" tIns="121900" rIns="121900" bIns="121900" anchor="t" anchorCtr="0">
            <a:noAutofit/>
          </a:bodyPr>
          <a:lstStyle/>
          <a:p>
            <a:pPr marL="660385" lvl="0" indent="-457200" algn="l" rtl="0">
              <a:lnSpc>
                <a:spcPct val="100000"/>
              </a:lnSpc>
              <a:spcBef>
                <a:spcPts val="1000"/>
              </a:spcBef>
              <a:spcAft>
                <a:spcPts val="0"/>
              </a:spcAft>
              <a:buSzPts val="2800"/>
              <a:buChar char="›"/>
            </a:pPr>
            <a:r>
              <a:rPr lang="en-US" sz="2000"/>
              <a:t>LFN capabilities have expanded since LFN Positioning &amp; Messaging was created (Fall 2019): </a:t>
            </a:r>
            <a:r>
              <a:rPr lang="en-US" sz="2000" u="sng">
                <a:solidFill>
                  <a:schemeClr val="hlink"/>
                </a:solidFill>
                <a:hlinkClick r:id="rId3"/>
              </a:rPr>
              <a:t>https://docs.google.com/document/d/1LEsGQ6mwM2DXh2xR0ALIR8FIo44hv6pzXEZb2qDdJHU/edit</a:t>
            </a:r>
            <a:endParaRPr sz="2000"/>
          </a:p>
          <a:p>
            <a:pPr marL="660385" lvl="0" indent="-457200" algn="l" rtl="0">
              <a:lnSpc>
                <a:spcPct val="100000"/>
              </a:lnSpc>
              <a:spcBef>
                <a:spcPts val="1000"/>
              </a:spcBef>
              <a:spcAft>
                <a:spcPts val="0"/>
              </a:spcAft>
              <a:buSzPts val="2800"/>
              <a:buChar char="›"/>
            </a:pPr>
            <a:r>
              <a:rPr lang="en-US" sz="2000"/>
              <a:t>New LFN Projects</a:t>
            </a:r>
            <a:endParaRPr/>
          </a:p>
          <a:p>
            <a:pPr marL="660385" lvl="0" indent="-457200" algn="l" rtl="0">
              <a:lnSpc>
                <a:spcPct val="100000"/>
              </a:lnSpc>
              <a:spcBef>
                <a:spcPts val="1000"/>
              </a:spcBef>
              <a:spcAft>
                <a:spcPts val="0"/>
              </a:spcAft>
              <a:buSzPts val="2800"/>
              <a:buChar char="›"/>
            </a:pPr>
            <a:r>
              <a:rPr lang="en-US" sz="2000"/>
              <a:t>New LFN Members</a:t>
            </a:r>
            <a:endParaRPr/>
          </a:p>
          <a:p>
            <a:pPr marL="660385" lvl="0" indent="-457200" algn="l" rtl="0">
              <a:lnSpc>
                <a:spcPct val="100000"/>
              </a:lnSpc>
              <a:spcBef>
                <a:spcPts val="1000"/>
              </a:spcBef>
              <a:spcAft>
                <a:spcPts val="0"/>
              </a:spcAft>
              <a:buSzPts val="2800"/>
              <a:buChar char="›"/>
            </a:pPr>
            <a:r>
              <a:rPr lang="en-US" sz="2000"/>
              <a:t>New LF Projects (US Gov Ops, Magma, etc.)</a:t>
            </a:r>
            <a:endParaRPr/>
          </a:p>
          <a:p>
            <a:pPr marL="660385" lvl="0" indent="-457200" algn="l" rtl="0">
              <a:lnSpc>
                <a:spcPct val="100000"/>
              </a:lnSpc>
              <a:spcBef>
                <a:spcPts val="1000"/>
              </a:spcBef>
              <a:spcAft>
                <a:spcPts val="0"/>
              </a:spcAft>
              <a:buSzPts val="2800"/>
              <a:buChar char="›"/>
            </a:pPr>
            <a:r>
              <a:rPr lang="en-US" sz="2000"/>
              <a:t>5G Super Blueprint</a:t>
            </a:r>
            <a:endParaRPr/>
          </a:p>
          <a:p>
            <a:pPr marL="660385" lvl="0" indent="-457200" algn="l" rtl="0">
              <a:lnSpc>
                <a:spcPct val="100000"/>
              </a:lnSpc>
              <a:spcBef>
                <a:spcPts val="1000"/>
              </a:spcBef>
              <a:spcAft>
                <a:spcPts val="0"/>
              </a:spcAft>
              <a:buSzPts val="2800"/>
              <a:buChar char="›"/>
            </a:pPr>
            <a:r>
              <a:rPr lang="en-US" sz="2000"/>
              <a:t>LFN Landscape (under development)</a:t>
            </a:r>
            <a:endParaRPr/>
          </a:p>
          <a:p>
            <a:pPr marL="660385" lvl="0" indent="-457200" algn="l" rtl="0">
              <a:lnSpc>
                <a:spcPct val="100000"/>
              </a:lnSpc>
              <a:spcBef>
                <a:spcPts val="1000"/>
              </a:spcBef>
              <a:spcAft>
                <a:spcPts val="0"/>
              </a:spcAft>
              <a:buSzPts val="2800"/>
              <a:buChar char="›"/>
            </a:pPr>
            <a:r>
              <a:rPr lang="en-US" sz="2000"/>
              <a:t>MAC Proposal:</a:t>
            </a:r>
            <a:endParaRPr/>
          </a:p>
          <a:p>
            <a:pPr marL="1117585" lvl="1" indent="-457200" algn="l" rtl="0">
              <a:lnSpc>
                <a:spcPct val="100000"/>
              </a:lnSpc>
              <a:spcBef>
                <a:spcPts val="500"/>
              </a:spcBef>
              <a:spcAft>
                <a:spcPts val="0"/>
              </a:spcAft>
              <a:buSzPts val="2600"/>
              <a:buChar char="›"/>
            </a:pPr>
            <a:r>
              <a:rPr lang="en-US" sz="1800"/>
              <a:t>Revamp overall LFN messaging for 2021</a:t>
            </a:r>
            <a:endParaRPr/>
          </a:p>
          <a:p>
            <a:pPr marL="1117585" lvl="1" indent="-457200" algn="l" rtl="0">
              <a:lnSpc>
                <a:spcPct val="100000"/>
              </a:lnSpc>
              <a:spcBef>
                <a:spcPts val="500"/>
              </a:spcBef>
              <a:spcAft>
                <a:spcPts val="0"/>
              </a:spcAft>
              <a:buSzPts val="2600"/>
              <a:buChar char="›"/>
            </a:pPr>
            <a:r>
              <a:rPr lang="en-US" sz="1800"/>
              <a:t>Develop </a:t>
            </a:r>
            <a:r>
              <a:rPr lang="en-US" sz="1800" b="1"/>
              <a:t>new</a:t>
            </a:r>
            <a:r>
              <a:rPr lang="en-US" sz="1800"/>
              <a:t> messaging for verticals (Enterprise, Cloud, etc.)</a:t>
            </a:r>
            <a:endParaRPr/>
          </a:p>
          <a:p>
            <a:pPr marL="1117585" lvl="1" indent="-457200" algn="l" rtl="0">
              <a:lnSpc>
                <a:spcPct val="100000"/>
              </a:lnSpc>
              <a:spcBef>
                <a:spcPts val="500"/>
              </a:spcBef>
              <a:spcAft>
                <a:spcPts val="0"/>
              </a:spcAft>
              <a:buSzPts val="2600"/>
              <a:buChar char="›"/>
            </a:pPr>
            <a:r>
              <a:rPr lang="en-US" sz="1800"/>
              <a:t>Working group forming the MAC</a:t>
            </a:r>
            <a:endParaRPr/>
          </a:p>
          <a:p>
            <a:pPr marL="1117585" lvl="1" indent="-292100" algn="l" rtl="0">
              <a:lnSpc>
                <a:spcPct val="100000"/>
              </a:lnSpc>
              <a:spcBef>
                <a:spcPts val="500"/>
              </a:spcBef>
              <a:spcAft>
                <a:spcPts val="0"/>
              </a:spcAft>
              <a:buSzPts val="2600"/>
              <a:buNone/>
            </a:pPr>
            <a:endParaRPr sz="1800"/>
          </a:p>
        </p:txBody>
      </p:sp>
      <p:sp>
        <p:nvSpPr>
          <p:cNvPr id="182" name="Google Shape;182;p1"/>
          <p:cNvSpPr txBox="1">
            <a:spLocks noGrp="1"/>
          </p:cNvSpPr>
          <p:nvPr>
            <p:ph type="sldNum" idx="12"/>
          </p:nvPr>
        </p:nvSpPr>
        <p:spPr>
          <a:xfrm>
            <a:off x="11807301" y="6583680"/>
            <a:ext cx="384800" cy="2740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2F2F2F"/>
              </a:buClr>
              <a:buSzPts val="800"/>
              <a:buFont typeface="Gill Sans"/>
              <a:buNone/>
            </a:pPr>
            <a:fld id="{00000000-1234-1234-1234-123412341234}" type="slidenum">
              <a:rPr lang="en-US"/>
              <a:t>1</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3"/>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168FDF"/>
              </a:buClr>
              <a:buSzPts val="3600"/>
              <a:buFont typeface="Gill Sans"/>
              <a:buNone/>
            </a:pPr>
            <a:r>
              <a:rPr lang="en-US"/>
              <a:t>Agenda for Messaging Workshop</a:t>
            </a:r>
            <a:endParaRPr/>
          </a:p>
        </p:txBody>
      </p:sp>
      <p:sp>
        <p:nvSpPr>
          <p:cNvPr id="221" name="Google Shape;221;p3"/>
          <p:cNvSpPr txBox="1">
            <a:spLocks noGrp="1"/>
          </p:cNvSpPr>
          <p:nvPr>
            <p:ph type="body" idx="1"/>
          </p:nvPr>
        </p:nvSpPr>
        <p:spPr>
          <a:xfrm>
            <a:off x="624840" y="1335088"/>
            <a:ext cx="10933800" cy="4351200"/>
          </a:xfrm>
          <a:prstGeom prst="rect">
            <a:avLst/>
          </a:prstGeom>
          <a:noFill/>
          <a:ln>
            <a:noFill/>
          </a:ln>
        </p:spPr>
        <p:txBody>
          <a:bodyPr spcFirstLastPara="1" wrap="square" lIns="91425" tIns="45700" rIns="91425" bIns="45700" anchor="t" anchorCtr="0">
            <a:noAutofit/>
          </a:bodyPr>
          <a:lstStyle/>
          <a:p>
            <a:pPr marL="457200" lvl="0" indent="-406400" algn="l" rtl="0">
              <a:lnSpc>
                <a:spcPct val="100000"/>
              </a:lnSpc>
              <a:spcBef>
                <a:spcPts val="1000"/>
              </a:spcBef>
              <a:spcAft>
                <a:spcPts val="0"/>
              </a:spcAft>
              <a:buSzPts val="2800"/>
              <a:buChar char="›"/>
            </a:pPr>
            <a:r>
              <a:rPr lang="en-US"/>
              <a:t>Review the Board priorities from Arpit</a:t>
            </a:r>
            <a:endParaRPr/>
          </a:p>
          <a:p>
            <a:pPr marL="457200" lvl="0" indent="-406400" algn="l" rtl="0">
              <a:lnSpc>
                <a:spcPct val="100000"/>
              </a:lnSpc>
              <a:spcBef>
                <a:spcPts val="1000"/>
              </a:spcBef>
              <a:spcAft>
                <a:spcPts val="0"/>
              </a:spcAft>
              <a:buSzPts val="2800"/>
              <a:buChar char="›"/>
            </a:pPr>
            <a:r>
              <a:rPr lang="en-US"/>
              <a:t>Discuss slightly updated plans for the messaging framework (1 pager)</a:t>
            </a:r>
            <a:endParaRPr/>
          </a:p>
          <a:p>
            <a:pPr marL="914400" lvl="1" indent="-393700" algn="l" rtl="0">
              <a:lnSpc>
                <a:spcPct val="100000"/>
              </a:lnSpc>
              <a:spcBef>
                <a:spcPts val="500"/>
              </a:spcBef>
              <a:spcAft>
                <a:spcPts val="0"/>
              </a:spcAft>
              <a:buSzPts val="2600"/>
              <a:buChar char="›"/>
            </a:pPr>
            <a:r>
              <a:rPr lang="en-US"/>
              <a:t>Importance of storytelling</a:t>
            </a:r>
            <a:endParaRPr/>
          </a:p>
          <a:p>
            <a:pPr marL="914400" lvl="1" indent="-393700" algn="l" rtl="0">
              <a:lnSpc>
                <a:spcPct val="100000"/>
              </a:lnSpc>
              <a:spcBef>
                <a:spcPts val="500"/>
              </a:spcBef>
              <a:spcAft>
                <a:spcPts val="0"/>
              </a:spcAft>
              <a:buSzPts val="2600"/>
              <a:buChar char="›"/>
            </a:pPr>
            <a:r>
              <a:rPr lang="en-US"/>
              <a:t>Look at high level structure/template</a:t>
            </a:r>
            <a:endParaRPr/>
          </a:p>
          <a:p>
            <a:pPr marL="457200" lvl="0" indent="-406400" algn="l" rtl="0">
              <a:lnSpc>
                <a:spcPct val="100000"/>
              </a:lnSpc>
              <a:spcBef>
                <a:spcPts val="1000"/>
              </a:spcBef>
              <a:spcAft>
                <a:spcPts val="0"/>
              </a:spcAft>
              <a:buSzPts val="2800"/>
              <a:buChar char="›"/>
            </a:pPr>
            <a:r>
              <a:rPr lang="en-US"/>
              <a:t>Discuss pillars/emphasis points in the story</a:t>
            </a:r>
            <a:endParaRPr/>
          </a:p>
          <a:p>
            <a:pPr marL="457200" lvl="0" indent="-406400" algn="l" rtl="0">
              <a:lnSpc>
                <a:spcPct val="100000"/>
              </a:lnSpc>
              <a:spcBef>
                <a:spcPts val="1000"/>
              </a:spcBef>
              <a:spcAft>
                <a:spcPts val="0"/>
              </a:spcAft>
              <a:buSzPts val="2800"/>
              <a:buChar char="›"/>
            </a:pPr>
            <a:r>
              <a:rPr lang="en-US"/>
              <a:t>Possibilities for testing the messaging w/ members and different audiences </a:t>
            </a:r>
            <a:endParaRPr/>
          </a:p>
          <a:p>
            <a:pPr marL="457200" lvl="0" indent="-228600" algn="l" rtl="0">
              <a:lnSpc>
                <a:spcPct val="100000"/>
              </a:lnSpc>
              <a:spcBef>
                <a:spcPts val="1000"/>
              </a:spcBef>
              <a:spcAft>
                <a:spcPts val="0"/>
              </a:spcAft>
              <a:buSzPts val="2800"/>
              <a:buNone/>
            </a:pPr>
            <a:endParaRPr/>
          </a:p>
          <a:p>
            <a:pPr marL="457200" lvl="0" indent="-228600" algn="l" rtl="0">
              <a:lnSpc>
                <a:spcPct val="100000"/>
              </a:lnSpc>
              <a:spcBef>
                <a:spcPts val="1000"/>
              </a:spcBef>
              <a:spcAft>
                <a:spcPts val="0"/>
              </a:spcAft>
              <a:buSzPts val="2800"/>
              <a:buNone/>
            </a:pPr>
            <a:endParaRPr/>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25263-2D51-4676-A674-2DB92DD7B0B4}"/>
              </a:ext>
            </a:extLst>
          </p:cNvPr>
          <p:cNvSpPr>
            <a:spLocks noGrp="1"/>
          </p:cNvSpPr>
          <p:nvPr>
            <p:ph type="title"/>
          </p:nvPr>
        </p:nvSpPr>
        <p:spPr/>
        <p:txBody>
          <a:bodyPr/>
          <a:lstStyle/>
          <a:p>
            <a:r>
              <a:rPr lang="en-US" dirty="0"/>
              <a:t>LFN 2021 Priorities</a:t>
            </a:r>
          </a:p>
        </p:txBody>
      </p:sp>
      <p:sp>
        <p:nvSpPr>
          <p:cNvPr id="3" name="Text Placeholder 2">
            <a:extLst>
              <a:ext uri="{FF2B5EF4-FFF2-40B4-BE49-F238E27FC236}">
                <a16:creationId xmlns:a16="http://schemas.microsoft.com/office/drawing/2014/main" id="{6169BD4C-EDB2-4174-B46A-D70CF08E59C3}"/>
              </a:ext>
            </a:extLst>
          </p:cNvPr>
          <p:cNvSpPr>
            <a:spLocks noGrp="1"/>
          </p:cNvSpPr>
          <p:nvPr>
            <p:ph type="body" idx="1"/>
          </p:nvPr>
        </p:nvSpPr>
        <p:spPr/>
        <p:txBody>
          <a:bodyPr/>
          <a:lstStyle/>
          <a:p>
            <a:r>
              <a:rPr lang="en-US" dirty="0"/>
              <a:t>Completing the solution stacks to Integrate a fully open networking &amp; edge stack</a:t>
            </a:r>
          </a:p>
          <a:p>
            <a:endParaRPr lang="en-US" dirty="0"/>
          </a:p>
          <a:p>
            <a:r>
              <a:rPr lang="en-US" dirty="0"/>
              <a:t>Speeding up “backend interop and deployment process” with Open Compliance </a:t>
            </a:r>
          </a:p>
          <a:p>
            <a:endParaRPr lang="en-US" dirty="0"/>
          </a:p>
          <a:p>
            <a:r>
              <a:rPr lang="en-US" dirty="0"/>
              <a:t>Integrated Deployment in Vertical Markets to start embracing, utilizing and building on </a:t>
            </a:r>
            <a:r>
              <a:rPr lang="en-US" dirty="0" err="1"/>
              <a:t>Networking+Cloud+Edge</a:t>
            </a:r>
            <a:r>
              <a:rPr lang="en-US" dirty="0"/>
              <a:t> stacks </a:t>
            </a:r>
          </a:p>
        </p:txBody>
      </p:sp>
    </p:spTree>
    <p:extLst>
      <p:ext uri="{BB962C8B-B14F-4D97-AF65-F5344CB8AC3E}">
        <p14:creationId xmlns:p14="http://schemas.microsoft.com/office/powerpoint/2010/main" val="664117996"/>
      </p:ext>
    </p:extLst>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79EDCA55-2BD3-45C3-A477-299FEDBD54B6}"/>
              </a:ext>
            </a:extLst>
          </p:cNvPr>
          <p:cNvSpPr>
            <a:spLocks noGrp="1"/>
          </p:cNvSpPr>
          <p:nvPr>
            <p:ph type="title"/>
          </p:nvPr>
        </p:nvSpPr>
        <p:spPr/>
        <p:txBody>
          <a:bodyPr/>
          <a:lstStyle/>
          <a:p>
            <a:r>
              <a:rPr lang="en-US" dirty="0"/>
              <a:t>Arpit Input on Items to Consider for Narrative </a:t>
            </a:r>
          </a:p>
        </p:txBody>
      </p:sp>
      <p:sp>
        <p:nvSpPr>
          <p:cNvPr id="4" name="Date Placeholder 3">
            <a:extLst>
              <a:ext uri="{FF2B5EF4-FFF2-40B4-BE49-F238E27FC236}">
                <a16:creationId xmlns:a16="http://schemas.microsoft.com/office/drawing/2014/main" id="{A4A60EA1-6FCC-429C-8F74-AF832065B2FE}"/>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defPPr>
              <a:defRPr lang="en-US"/>
            </a:defPPr>
            <a:lvl1pPr marL="0" algn="r" defTabSz="914400" rtl="0" eaLnBrk="1" latinLnBrk="0" hangingPunct="1">
              <a:defRPr sz="1100" kern="1200">
                <a:solidFill>
                  <a:schemeClr val="tx1">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832D968-65BA-43C9-AD29-5A3F48D1B46D}" type="datetime1">
              <a:rPr lang="en-US" smtClean="0"/>
              <a:pPr/>
              <a:t>4/16/2021</a:t>
            </a:fld>
            <a:endParaRPr lang="en-US" dirty="0"/>
          </a:p>
        </p:txBody>
      </p:sp>
      <p:sp>
        <p:nvSpPr>
          <p:cNvPr id="5" name="Footer Placeholder 4">
            <a:extLst>
              <a:ext uri="{FF2B5EF4-FFF2-40B4-BE49-F238E27FC236}">
                <a16:creationId xmlns:a16="http://schemas.microsoft.com/office/drawing/2014/main" id="{BA28C996-190B-408F-B11B-01A6087750A7}"/>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defPPr>
              <a:defRPr lang="en-US"/>
            </a:defPPr>
            <a:lvl1pPr marL="0" algn="l" defTabSz="914400" rtl="0" eaLnBrk="1" latinLnBrk="0" hangingPunct="1">
              <a:defRPr sz="1100" kern="1200">
                <a:solidFill>
                  <a:schemeClr val="tx1">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The Linux Foundation Internal Use Only</a:t>
            </a:r>
            <a:endParaRPr lang="en-US" dirty="0"/>
          </a:p>
        </p:txBody>
      </p:sp>
      <p:sp>
        <p:nvSpPr>
          <p:cNvPr id="6" name="Slide Number Placeholder 5">
            <a:extLst>
              <a:ext uri="{FF2B5EF4-FFF2-40B4-BE49-F238E27FC236}">
                <a16:creationId xmlns:a16="http://schemas.microsoft.com/office/drawing/2014/main" id="{6DC3E9BB-401E-4CDB-A1AD-CE0F2D418BB1}"/>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defPPr>
              <a:defRPr lang="en-US"/>
            </a:defPPr>
            <a:lvl1pPr marL="0" algn="r" defTabSz="914400" rtl="0" eaLnBrk="1" latinLnBrk="0" hangingPunct="1">
              <a:defRPr sz="1100" kern="1200">
                <a:solidFill>
                  <a:schemeClr val="tx1">
                    <a:lumMod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D86CF49-6971-4508-8862-A2909EA0DB5B}" type="slidenum">
              <a:rPr lang="en-US" smtClean="0"/>
              <a:pPr/>
              <a:t>4</a:t>
            </a:fld>
            <a:endParaRPr lang="en-US" dirty="0"/>
          </a:p>
        </p:txBody>
      </p:sp>
      <p:sp>
        <p:nvSpPr>
          <p:cNvPr id="11" name="Content Placeholder 10">
            <a:extLst>
              <a:ext uri="{FF2B5EF4-FFF2-40B4-BE49-F238E27FC236}">
                <a16:creationId xmlns:a16="http://schemas.microsoft.com/office/drawing/2014/main" id="{99657234-CA05-488D-8B5A-112200902230}"/>
              </a:ext>
            </a:extLst>
          </p:cNvPr>
          <p:cNvSpPr>
            <a:spLocks noGrp="1"/>
          </p:cNvSpPr>
          <p:nvPr>
            <p:ph idx="1"/>
          </p:nvPr>
        </p:nvSpPr>
        <p:spPr>
          <a:xfrm>
            <a:off x="624840" y="1335088"/>
            <a:ext cx="10933886" cy="4915810"/>
          </a:xfrm>
        </p:spPr>
        <p:txBody>
          <a:bodyPr>
            <a:normAutofit fontScale="55000" lnSpcReduction="20000"/>
          </a:bodyPr>
          <a:lstStyle/>
          <a:p>
            <a:pPr marL="514350" indent="-514350">
              <a:buFont typeface="+mj-lt"/>
              <a:buAutoNum type="arabicPeriod"/>
            </a:pPr>
            <a:r>
              <a:rPr lang="en-US" dirty="0"/>
              <a:t>In the last decade, End User Driven Innovation, Neutral collaboration &amp; Technology building blocks (SDN/NFV, Orchestration, Automation, Cloud Native, AI, 5G) helped foster Open Source Projects across the Networking stack. These mature projects got deployed globally and billions of shared R&amp;D Innovation was created</a:t>
            </a:r>
          </a:p>
          <a:p>
            <a:pPr lvl="1"/>
            <a:r>
              <a:rPr lang="en-US" dirty="0"/>
              <a:t>There is one final technology push being worked across all projects given </a:t>
            </a:r>
            <a:r>
              <a:rPr lang="en-US" dirty="0" err="1"/>
              <a:t>Telecom+cloud</a:t>
            </a:r>
            <a:r>
              <a:rPr lang="en-US" dirty="0"/>
              <a:t> alignment with 5G/Edge : Cloud Native (We are launching the vision so big emphasis on Cloud Native AND how LFN projects are enabling this journey (</a:t>
            </a:r>
            <a:r>
              <a:rPr lang="en-US" dirty="0" err="1"/>
              <a:t>eg</a:t>
            </a:r>
            <a:r>
              <a:rPr lang="en-US" dirty="0"/>
              <a:t> ONAP CN, ODL CN, TF CN etc..)-in conjunction with our SDO/OSS Partners.</a:t>
            </a:r>
          </a:p>
          <a:p>
            <a:pPr lvl="1"/>
            <a:r>
              <a:rPr lang="en-US" dirty="0"/>
              <a:t>Bring out 5G value for Enterprise and IOT</a:t>
            </a:r>
          </a:p>
          <a:p>
            <a:pPr lvl="1"/>
            <a:r>
              <a:rPr lang="en-US" dirty="0"/>
              <a:t>Value Chain &amp; Ecosystem Marriage (Innovation) – New ways of working together through Open Source, New Entrants </a:t>
            </a:r>
            <a:r>
              <a:rPr lang="en-US"/>
              <a:t>to value chain</a:t>
            </a:r>
            <a:endParaRPr lang="en-US" dirty="0"/>
          </a:p>
          <a:p>
            <a:pPr marL="514350" indent="-514350">
              <a:buFont typeface="+mj-lt"/>
              <a:buAutoNum type="arabicPeriod"/>
            </a:pPr>
            <a:r>
              <a:rPr lang="en-US" dirty="0"/>
              <a:t>2021 years shows emphasis on 3 major Initiatives</a:t>
            </a:r>
          </a:p>
          <a:p>
            <a:pPr marL="971550" lvl="1" indent="-514350">
              <a:buFont typeface="+mj-lt"/>
              <a:buAutoNum type="arabicPeriod"/>
            </a:pPr>
            <a:r>
              <a:rPr lang="en-US" dirty="0"/>
              <a:t>Speeding up “backend interop and deployment process” with Open Compliance - shaving off months in deployment and accelerating revenue for both Carriers and Vendors/SI.  - End users are telling us this (Survey), Launching </a:t>
            </a:r>
            <a:r>
              <a:rPr lang="en-US" dirty="0" err="1"/>
              <a:t>Anuket</a:t>
            </a:r>
            <a:r>
              <a:rPr lang="en-US" dirty="0"/>
              <a:t> to help accelerate</a:t>
            </a:r>
          </a:p>
          <a:p>
            <a:pPr marL="971550" lvl="1" indent="-514350">
              <a:buFont typeface="+mj-lt"/>
              <a:buAutoNum type="arabicPeriod"/>
            </a:pPr>
            <a:r>
              <a:rPr lang="en-US" dirty="0"/>
              <a:t>Completing the </a:t>
            </a:r>
            <a:r>
              <a:rPr lang="en-US" b="1" dirty="0"/>
              <a:t>solution</a:t>
            </a:r>
            <a:r>
              <a:rPr lang="en-US" dirty="0"/>
              <a:t> stacks to Integrate a fully open networking &amp; edge stack</a:t>
            </a:r>
            <a:endParaRPr lang="en-US" dirty="0">
              <a:solidFill>
                <a:srgbClr val="FF0000"/>
              </a:solidFill>
            </a:endParaRPr>
          </a:p>
          <a:p>
            <a:pPr lvl="2"/>
            <a:r>
              <a:rPr lang="en-US" dirty="0"/>
              <a:t>Opening up the Mobile Access (RAN) : O-RAN in progress </a:t>
            </a:r>
          </a:p>
          <a:p>
            <a:pPr lvl="2"/>
            <a:r>
              <a:rPr lang="en-US" dirty="0"/>
              <a:t>Opening up the Mobile Core: announcing open core – magma</a:t>
            </a:r>
          </a:p>
          <a:p>
            <a:pPr lvl="2"/>
            <a:r>
              <a:rPr lang="en-US" dirty="0"/>
              <a:t>Deploying Disaggregated Hardware and Network OS (Open19, DENT)  </a:t>
            </a:r>
          </a:p>
          <a:p>
            <a:pPr marL="971550" lvl="1" indent="-514350">
              <a:buFont typeface="+mj-lt"/>
              <a:buAutoNum type="arabicPeriod"/>
            </a:pPr>
            <a:r>
              <a:rPr lang="en-US" dirty="0"/>
              <a:t>Integrated Deployment in Vertical Markets to start embracing, utilizing and building on </a:t>
            </a:r>
            <a:r>
              <a:rPr lang="en-US" dirty="0" err="1"/>
              <a:t>Networking+Cloud+Edge</a:t>
            </a:r>
            <a:r>
              <a:rPr lang="en-US" dirty="0"/>
              <a:t> stacks </a:t>
            </a:r>
          </a:p>
          <a:p>
            <a:pPr lvl="2"/>
            <a:r>
              <a:rPr lang="en-US" dirty="0"/>
              <a:t>Enterprise Embracing the new </a:t>
            </a:r>
            <a:r>
              <a:rPr lang="en-US" dirty="0" err="1"/>
              <a:t>Telecom+Cloud</a:t>
            </a:r>
            <a:r>
              <a:rPr lang="en-US" dirty="0"/>
              <a:t> Framework with 5G and Edge (Private 5G…) – </a:t>
            </a:r>
            <a:r>
              <a:rPr lang="en-US" dirty="0" err="1"/>
              <a:t>Eg</a:t>
            </a:r>
            <a:r>
              <a:rPr lang="en-US" dirty="0"/>
              <a:t> Walmart</a:t>
            </a:r>
          </a:p>
          <a:p>
            <a:pPr lvl="2"/>
            <a:r>
              <a:rPr lang="en-US" dirty="0"/>
              <a:t>US </a:t>
            </a:r>
            <a:r>
              <a:rPr lang="en-US" dirty="0" err="1"/>
              <a:t>Gov</a:t>
            </a:r>
            <a:r>
              <a:rPr lang="en-US" dirty="0"/>
              <a:t> Jumpstarting innovation …  DARPA</a:t>
            </a:r>
          </a:p>
          <a:p>
            <a:pPr lvl="2"/>
            <a:r>
              <a:rPr lang="en-US" dirty="0"/>
              <a:t>Broadcast Industry, World Bank</a:t>
            </a:r>
          </a:p>
          <a:p>
            <a:pPr lvl="2"/>
            <a:r>
              <a:rPr lang="en-US" dirty="0"/>
              <a:t>Edge Verticals (Manufacturing, Retail, …) </a:t>
            </a:r>
          </a:p>
        </p:txBody>
      </p:sp>
    </p:spTree>
    <p:extLst>
      <p:ext uri="{BB962C8B-B14F-4D97-AF65-F5344CB8AC3E}">
        <p14:creationId xmlns:p14="http://schemas.microsoft.com/office/powerpoint/2010/main" val="3202247301"/>
      </p:ext>
    </p:extLst>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2"/>
          <p:cNvSpPr txBox="1">
            <a:spLocks noGrp="1"/>
          </p:cNvSpPr>
          <p:nvPr>
            <p:ph type="title"/>
          </p:nvPr>
        </p:nvSpPr>
        <p:spPr>
          <a:xfrm>
            <a:off x="714392" y="343458"/>
            <a:ext cx="10933800" cy="93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168FDF"/>
              </a:buClr>
              <a:buSzPts val="3600"/>
              <a:buFont typeface="Gill Sans"/>
              <a:buNone/>
            </a:pPr>
            <a:r>
              <a:rPr lang="en-US"/>
              <a:t>LFN Messaging Framework Overview DRAFT</a:t>
            </a:r>
            <a:endParaRPr/>
          </a:p>
        </p:txBody>
      </p:sp>
      <p:sp>
        <p:nvSpPr>
          <p:cNvPr id="189" name="Google Shape;189;p2"/>
          <p:cNvSpPr/>
          <p:nvPr/>
        </p:nvSpPr>
        <p:spPr>
          <a:xfrm>
            <a:off x="1671709" y="1631334"/>
            <a:ext cx="10347907" cy="1432159"/>
          </a:xfrm>
          <a:prstGeom prst="rect">
            <a:avLst/>
          </a:prstGeom>
          <a:solidFill>
            <a:srgbClr val="F7F7F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sz="1800" b="0" i="0" u="none" strike="noStrike" cap="none">
              <a:solidFill>
                <a:srgbClr val="FFFFFF"/>
              </a:solidFill>
              <a:latin typeface="Arial"/>
              <a:ea typeface="Arial"/>
              <a:cs typeface="Arial"/>
              <a:sym typeface="Arial"/>
            </a:endParaRPr>
          </a:p>
        </p:txBody>
      </p:sp>
      <p:sp>
        <p:nvSpPr>
          <p:cNvPr id="190" name="Google Shape;190;p2"/>
          <p:cNvSpPr/>
          <p:nvPr/>
        </p:nvSpPr>
        <p:spPr>
          <a:xfrm>
            <a:off x="1776380" y="1767879"/>
            <a:ext cx="4903982" cy="510579"/>
          </a:xfrm>
          <a:prstGeom prst="rect">
            <a:avLst/>
          </a:prstGeom>
          <a:solidFill>
            <a:srgbClr val="000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i="0" u="none" strike="noStrike" cap="none">
                <a:solidFill>
                  <a:srgbClr val="FFFFFF"/>
                </a:solidFill>
                <a:latin typeface="Arial"/>
                <a:ea typeface="Arial"/>
                <a:cs typeface="Arial"/>
                <a:sym typeface="Arial"/>
              </a:rPr>
              <a:t>LFN Topline Narrative (x-Audience)</a:t>
            </a:r>
            <a:endParaRPr/>
          </a:p>
        </p:txBody>
      </p:sp>
      <p:sp>
        <p:nvSpPr>
          <p:cNvPr id="191" name="Google Shape;191;p2"/>
          <p:cNvSpPr/>
          <p:nvPr/>
        </p:nvSpPr>
        <p:spPr>
          <a:xfrm>
            <a:off x="1776379" y="3920883"/>
            <a:ext cx="10130223" cy="510579"/>
          </a:xfrm>
          <a:prstGeom prst="rect">
            <a:avLst/>
          </a:prstGeom>
          <a:solidFill>
            <a:schemeClr val="dk2"/>
          </a:solidFill>
          <a:ln w="25400" cap="flat" cmpd="sng">
            <a:solidFill>
              <a:srgbClr val="F4FA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i="0" u="none" strike="noStrike" cap="none">
                <a:solidFill>
                  <a:srgbClr val="FFFFFF"/>
                </a:solidFill>
                <a:latin typeface="Arial"/>
                <a:ea typeface="Arial"/>
                <a:cs typeface="Arial"/>
                <a:sym typeface="Arial"/>
              </a:rPr>
              <a:t>Audience Specific Narratives</a:t>
            </a:r>
            <a:endParaRPr/>
          </a:p>
        </p:txBody>
      </p:sp>
      <p:sp>
        <p:nvSpPr>
          <p:cNvPr id="192" name="Google Shape;192;p2"/>
          <p:cNvSpPr/>
          <p:nvPr/>
        </p:nvSpPr>
        <p:spPr>
          <a:xfrm>
            <a:off x="1776379" y="5239070"/>
            <a:ext cx="10130223" cy="966905"/>
          </a:xfrm>
          <a:prstGeom prst="rect">
            <a:avLst/>
          </a:prstGeom>
          <a:solidFill>
            <a:srgbClr val="D5ECFF"/>
          </a:solidFill>
          <a:ln>
            <a:noFill/>
          </a:ln>
        </p:spPr>
        <p:txBody>
          <a:bodyPr spcFirstLastPara="1" wrap="square" lIns="91425" tIns="73150" rIns="91425" bIns="45700" anchor="t" anchorCtr="0">
            <a:noAutofit/>
          </a:bodyPr>
          <a:lstStyle/>
          <a:p>
            <a:pPr marL="0" marR="0" lvl="0" indent="0" algn="ctr" rtl="0">
              <a:lnSpc>
                <a:spcPct val="100000"/>
              </a:lnSpc>
              <a:spcBef>
                <a:spcPts val="0"/>
              </a:spcBef>
              <a:spcAft>
                <a:spcPts val="0"/>
              </a:spcAft>
              <a:buClr>
                <a:schemeClr val="dk2"/>
              </a:buClr>
              <a:buSzPts val="1400"/>
              <a:buFont typeface="Arial"/>
              <a:buNone/>
            </a:pPr>
            <a:r>
              <a:rPr lang="en-US" sz="1400" b="1" i="0" u="none" strike="noStrike" cap="none">
                <a:solidFill>
                  <a:schemeClr val="dk2"/>
                </a:solidFill>
                <a:latin typeface="Arial"/>
                <a:ea typeface="Arial"/>
                <a:cs typeface="Arial"/>
                <a:sym typeface="Arial"/>
              </a:rPr>
              <a:t>Project-Specific Narratives and Proof Points</a:t>
            </a:r>
            <a:endParaRPr/>
          </a:p>
        </p:txBody>
      </p:sp>
      <p:sp>
        <p:nvSpPr>
          <p:cNvPr id="193" name="Google Shape;193;p2"/>
          <p:cNvSpPr/>
          <p:nvPr/>
        </p:nvSpPr>
        <p:spPr>
          <a:xfrm>
            <a:off x="2044368" y="5635982"/>
            <a:ext cx="1070237" cy="492350"/>
          </a:xfrm>
          <a:prstGeom prst="rect">
            <a:avLst/>
          </a:prstGeom>
          <a:solidFill>
            <a:srgbClr val="000C1E"/>
          </a:solidFill>
          <a:ln>
            <a:noFill/>
          </a:ln>
          <a:effectLst>
            <a:outerShdw blurRad="40000" dist="23000" dir="5400000" rotWithShape="0">
              <a:srgbClr val="000000">
                <a:alpha val="34901"/>
              </a:srgbClr>
            </a:outerShdw>
          </a:effectLst>
        </p:spPr>
        <p:txBody>
          <a:bodyPr spcFirstLastPara="1" wrap="square" lIns="45700" tIns="18275" rIns="45700" bIns="18275" anchor="ctr" anchorCtr="0">
            <a:noAutofit/>
          </a:bodyPr>
          <a:lstStyle/>
          <a:p>
            <a:pPr marL="0" marR="0" lvl="0" indent="0" algn="ctr" rtl="0">
              <a:lnSpc>
                <a:spcPct val="100000"/>
              </a:lnSpc>
              <a:spcBef>
                <a:spcPts val="0"/>
              </a:spcBef>
              <a:spcAft>
                <a:spcPts val="0"/>
              </a:spcAft>
              <a:buClr>
                <a:srgbClr val="FFFFFF"/>
              </a:buClr>
              <a:buSzPts val="1200"/>
              <a:buFont typeface="Arial"/>
              <a:buNone/>
            </a:pPr>
            <a:r>
              <a:rPr lang="en-US" sz="1200" b="0" i="0" u="none" strike="noStrike" cap="none">
                <a:solidFill>
                  <a:srgbClr val="FFFFFF"/>
                </a:solidFill>
                <a:latin typeface="Arial"/>
                <a:ea typeface="Arial"/>
                <a:cs typeface="Arial"/>
                <a:sym typeface="Arial"/>
              </a:rPr>
              <a:t>Anuket messages</a:t>
            </a:r>
            <a:endParaRPr/>
          </a:p>
        </p:txBody>
      </p:sp>
      <p:sp>
        <p:nvSpPr>
          <p:cNvPr id="194" name="Google Shape;194;p2"/>
          <p:cNvSpPr/>
          <p:nvPr/>
        </p:nvSpPr>
        <p:spPr>
          <a:xfrm>
            <a:off x="5386578" y="2435798"/>
            <a:ext cx="3457779" cy="1025099"/>
          </a:xfrm>
          <a:prstGeom prst="rect">
            <a:avLst/>
          </a:prstGeom>
          <a:solidFill>
            <a:schemeClr val="dk2"/>
          </a:solidFill>
          <a:ln w="25400" cap="flat" cmpd="sng">
            <a:solidFill>
              <a:srgbClr val="F4FA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b="1" dirty="0">
                <a:solidFill>
                  <a:schemeClr val="lt1"/>
                </a:solidFill>
                <a:latin typeface="Gill Sans"/>
                <a:cs typeface="Gill Sans"/>
                <a:sym typeface="Gill Sans"/>
              </a:rPr>
              <a:t>Message Pillar 2</a:t>
            </a:r>
            <a:endParaRPr dirty="0"/>
          </a:p>
        </p:txBody>
      </p:sp>
      <p:sp>
        <p:nvSpPr>
          <p:cNvPr id="195" name="Google Shape;195;p2"/>
          <p:cNvSpPr/>
          <p:nvPr/>
        </p:nvSpPr>
        <p:spPr>
          <a:xfrm>
            <a:off x="9105862" y="2438291"/>
            <a:ext cx="2800740" cy="1020114"/>
          </a:xfrm>
          <a:prstGeom prst="rect">
            <a:avLst/>
          </a:prstGeom>
          <a:solidFill>
            <a:schemeClr val="dk2"/>
          </a:solidFill>
          <a:ln w="25400" cap="flat" cmpd="sng">
            <a:solidFill>
              <a:srgbClr val="F4FA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b="1" dirty="0">
                <a:solidFill>
                  <a:schemeClr val="lt1"/>
                </a:solidFill>
                <a:latin typeface="Gill Sans"/>
                <a:ea typeface="Gill Sans"/>
                <a:cs typeface="Gill Sans"/>
                <a:sym typeface="Gill Sans"/>
              </a:rPr>
              <a:t>Message Pillar 3</a:t>
            </a:r>
            <a:endParaRPr sz="1400" dirty="0">
              <a:solidFill>
                <a:schemeClr val="lt1"/>
              </a:solidFill>
              <a:latin typeface="Gill Sans"/>
              <a:ea typeface="Gill Sans"/>
              <a:cs typeface="Gill Sans"/>
              <a:sym typeface="Gill Sans"/>
            </a:endParaRPr>
          </a:p>
        </p:txBody>
      </p:sp>
      <p:sp>
        <p:nvSpPr>
          <p:cNvPr id="196" name="Google Shape;196;p2"/>
          <p:cNvSpPr/>
          <p:nvPr/>
        </p:nvSpPr>
        <p:spPr>
          <a:xfrm>
            <a:off x="1763750" y="2421530"/>
            <a:ext cx="3310493" cy="1039367"/>
          </a:xfrm>
          <a:prstGeom prst="rect">
            <a:avLst/>
          </a:prstGeom>
          <a:solidFill>
            <a:schemeClr val="dk2"/>
          </a:solidFill>
          <a:ln w="25400" cap="flat" cmpd="sng">
            <a:solidFill>
              <a:srgbClr val="F4FA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b="1" dirty="0">
                <a:solidFill>
                  <a:schemeClr val="lt1"/>
                </a:solidFill>
                <a:latin typeface="Gill Sans"/>
                <a:ea typeface="Gill Sans"/>
                <a:cs typeface="Gill Sans"/>
                <a:sym typeface="Gill Sans"/>
              </a:rPr>
              <a:t>Message Pilla</a:t>
            </a:r>
            <a:r>
              <a:rPr lang="en-US" b="1" dirty="0">
                <a:solidFill>
                  <a:schemeClr val="lt1"/>
                </a:solidFill>
                <a:latin typeface="Gill Sans"/>
                <a:ea typeface="Gill Sans"/>
                <a:cs typeface="Gill Sans"/>
                <a:sym typeface="Gill Sans"/>
              </a:rPr>
              <a:t>r 1</a:t>
            </a:r>
            <a:endParaRPr dirty="0"/>
          </a:p>
        </p:txBody>
      </p:sp>
      <p:sp>
        <p:nvSpPr>
          <p:cNvPr id="197" name="Google Shape;197;p2"/>
          <p:cNvSpPr/>
          <p:nvPr/>
        </p:nvSpPr>
        <p:spPr>
          <a:xfrm>
            <a:off x="3466633" y="5633527"/>
            <a:ext cx="1070237" cy="492350"/>
          </a:xfrm>
          <a:prstGeom prst="rect">
            <a:avLst/>
          </a:prstGeom>
          <a:solidFill>
            <a:srgbClr val="000C1E"/>
          </a:solidFill>
          <a:ln>
            <a:noFill/>
          </a:ln>
          <a:effectLst>
            <a:outerShdw blurRad="40000" dist="23000" dir="5400000" rotWithShape="0">
              <a:srgbClr val="000000">
                <a:alpha val="34901"/>
              </a:srgbClr>
            </a:outerShdw>
          </a:effectLst>
        </p:spPr>
        <p:txBody>
          <a:bodyPr spcFirstLastPara="1" wrap="square" lIns="45700" tIns="18275" rIns="45700" bIns="18275" anchor="ctr" anchorCtr="0">
            <a:noAutofit/>
          </a:bodyPr>
          <a:lstStyle/>
          <a:p>
            <a:pPr marL="0" marR="0" lvl="0" indent="0" algn="ctr" rtl="0">
              <a:lnSpc>
                <a:spcPct val="100000"/>
              </a:lnSpc>
              <a:spcBef>
                <a:spcPts val="0"/>
              </a:spcBef>
              <a:spcAft>
                <a:spcPts val="0"/>
              </a:spcAft>
              <a:buClr>
                <a:srgbClr val="FFFFFF"/>
              </a:buClr>
              <a:buSzPts val="1200"/>
              <a:buFont typeface="Arial"/>
              <a:buNone/>
            </a:pPr>
            <a:r>
              <a:rPr lang="en-US" sz="1200" b="0" i="0" u="none" strike="noStrike" cap="none">
                <a:solidFill>
                  <a:srgbClr val="FFFFFF"/>
                </a:solidFill>
                <a:latin typeface="Arial"/>
                <a:ea typeface="Arial"/>
                <a:cs typeface="Arial"/>
                <a:sym typeface="Arial"/>
              </a:rPr>
              <a:t>FD.io messages</a:t>
            </a:r>
            <a:endParaRPr/>
          </a:p>
        </p:txBody>
      </p:sp>
      <p:sp>
        <p:nvSpPr>
          <p:cNvPr id="198" name="Google Shape;198;p2"/>
          <p:cNvSpPr/>
          <p:nvPr/>
        </p:nvSpPr>
        <p:spPr>
          <a:xfrm>
            <a:off x="4888898" y="5636475"/>
            <a:ext cx="1070237" cy="492350"/>
          </a:xfrm>
          <a:prstGeom prst="rect">
            <a:avLst/>
          </a:prstGeom>
          <a:solidFill>
            <a:srgbClr val="000C1E"/>
          </a:solidFill>
          <a:ln>
            <a:noFill/>
          </a:ln>
          <a:effectLst>
            <a:outerShdw blurRad="40000" dist="23000" dir="5400000" rotWithShape="0">
              <a:srgbClr val="000000">
                <a:alpha val="34901"/>
              </a:srgbClr>
            </a:outerShdw>
          </a:effectLst>
        </p:spPr>
        <p:txBody>
          <a:bodyPr spcFirstLastPara="1" wrap="square" lIns="45700" tIns="18275" rIns="45700" bIns="18275" anchor="ctr" anchorCtr="0">
            <a:noAutofit/>
          </a:bodyPr>
          <a:lstStyle/>
          <a:p>
            <a:pPr marL="0" marR="0" lvl="0" indent="0" algn="ctr" rtl="0">
              <a:lnSpc>
                <a:spcPct val="100000"/>
              </a:lnSpc>
              <a:spcBef>
                <a:spcPts val="0"/>
              </a:spcBef>
              <a:spcAft>
                <a:spcPts val="0"/>
              </a:spcAft>
              <a:buClr>
                <a:srgbClr val="FFFFFF"/>
              </a:buClr>
              <a:buSzPts val="1200"/>
              <a:buFont typeface="Arial"/>
              <a:buNone/>
            </a:pPr>
            <a:r>
              <a:rPr lang="en-US" sz="1200" b="0" i="0" u="none" strike="noStrike" cap="none">
                <a:solidFill>
                  <a:srgbClr val="FFFFFF"/>
                </a:solidFill>
                <a:latin typeface="Arial"/>
                <a:ea typeface="Arial"/>
                <a:cs typeface="Arial"/>
                <a:sym typeface="Arial"/>
              </a:rPr>
              <a:t>ONAP messages</a:t>
            </a:r>
            <a:endParaRPr/>
          </a:p>
        </p:txBody>
      </p:sp>
      <p:sp>
        <p:nvSpPr>
          <p:cNvPr id="199" name="Google Shape;199;p2"/>
          <p:cNvSpPr/>
          <p:nvPr/>
        </p:nvSpPr>
        <p:spPr>
          <a:xfrm>
            <a:off x="6311163" y="5635491"/>
            <a:ext cx="1070237" cy="492350"/>
          </a:xfrm>
          <a:prstGeom prst="rect">
            <a:avLst/>
          </a:prstGeom>
          <a:solidFill>
            <a:srgbClr val="000C1E"/>
          </a:solidFill>
          <a:ln>
            <a:noFill/>
          </a:ln>
          <a:effectLst>
            <a:outerShdw blurRad="40000" dist="23000" dir="5400000" rotWithShape="0">
              <a:srgbClr val="000000">
                <a:alpha val="34901"/>
              </a:srgbClr>
            </a:outerShdw>
          </a:effectLst>
        </p:spPr>
        <p:txBody>
          <a:bodyPr spcFirstLastPara="1" wrap="square" lIns="45700" tIns="18275" rIns="45700" bIns="18275" anchor="ctr" anchorCtr="0">
            <a:noAutofit/>
          </a:bodyPr>
          <a:lstStyle/>
          <a:p>
            <a:pPr marL="0" marR="0" lvl="0" indent="0" algn="ctr" rtl="0">
              <a:lnSpc>
                <a:spcPct val="100000"/>
              </a:lnSpc>
              <a:spcBef>
                <a:spcPts val="0"/>
              </a:spcBef>
              <a:spcAft>
                <a:spcPts val="0"/>
              </a:spcAft>
              <a:buClr>
                <a:srgbClr val="FFFFFF"/>
              </a:buClr>
              <a:buSzPts val="1200"/>
              <a:buFont typeface="Arial"/>
              <a:buNone/>
            </a:pPr>
            <a:r>
              <a:rPr lang="en-US" sz="1200" b="0" i="0" u="none" strike="noStrike" cap="none">
                <a:solidFill>
                  <a:srgbClr val="FFFFFF"/>
                </a:solidFill>
                <a:latin typeface="Arial"/>
                <a:ea typeface="Arial"/>
                <a:cs typeface="Arial"/>
                <a:sym typeface="Arial"/>
              </a:rPr>
              <a:t>OpenDaylight messages</a:t>
            </a:r>
            <a:endParaRPr/>
          </a:p>
        </p:txBody>
      </p:sp>
      <p:sp>
        <p:nvSpPr>
          <p:cNvPr id="200" name="Google Shape;200;p2"/>
          <p:cNvSpPr/>
          <p:nvPr/>
        </p:nvSpPr>
        <p:spPr>
          <a:xfrm>
            <a:off x="7733428" y="5634018"/>
            <a:ext cx="1070237" cy="492350"/>
          </a:xfrm>
          <a:prstGeom prst="rect">
            <a:avLst/>
          </a:prstGeom>
          <a:solidFill>
            <a:srgbClr val="000C1E"/>
          </a:solidFill>
          <a:ln>
            <a:noFill/>
          </a:ln>
          <a:effectLst>
            <a:outerShdw blurRad="40000" dist="23000" dir="5400000" rotWithShape="0">
              <a:srgbClr val="000000">
                <a:alpha val="34901"/>
              </a:srgbClr>
            </a:outerShdw>
          </a:effectLst>
        </p:spPr>
        <p:txBody>
          <a:bodyPr spcFirstLastPara="1" wrap="square" lIns="45700" tIns="18275" rIns="45700" bIns="18275" anchor="ctr" anchorCtr="0">
            <a:noAutofit/>
          </a:bodyPr>
          <a:lstStyle/>
          <a:p>
            <a:pPr marL="0" marR="0" lvl="0" indent="0" algn="ctr" rtl="0">
              <a:lnSpc>
                <a:spcPct val="100000"/>
              </a:lnSpc>
              <a:spcBef>
                <a:spcPts val="0"/>
              </a:spcBef>
              <a:spcAft>
                <a:spcPts val="0"/>
              </a:spcAft>
              <a:buClr>
                <a:srgbClr val="FFFFFF"/>
              </a:buClr>
              <a:buSzPts val="1200"/>
              <a:buFont typeface="Arial"/>
              <a:buNone/>
            </a:pPr>
            <a:r>
              <a:rPr lang="en-US" sz="1200" b="0" i="0" u="none" strike="noStrike" cap="none">
                <a:solidFill>
                  <a:srgbClr val="FFFFFF"/>
                </a:solidFill>
                <a:latin typeface="Arial"/>
                <a:ea typeface="Arial"/>
                <a:cs typeface="Arial"/>
                <a:sym typeface="Arial"/>
              </a:rPr>
              <a:t>Tungsten Fabric messages</a:t>
            </a:r>
            <a:endParaRPr/>
          </a:p>
        </p:txBody>
      </p:sp>
      <p:sp>
        <p:nvSpPr>
          <p:cNvPr id="201" name="Google Shape;201;p2"/>
          <p:cNvSpPr/>
          <p:nvPr/>
        </p:nvSpPr>
        <p:spPr>
          <a:xfrm>
            <a:off x="10577955" y="5635000"/>
            <a:ext cx="1070237" cy="492350"/>
          </a:xfrm>
          <a:prstGeom prst="rect">
            <a:avLst/>
          </a:prstGeom>
          <a:solidFill>
            <a:srgbClr val="000C1E"/>
          </a:solidFill>
          <a:ln>
            <a:noFill/>
          </a:ln>
          <a:effectLst>
            <a:outerShdw blurRad="40000" dist="23000" dir="5400000" rotWithShape="0">
              <a:srgbClr val="000000">
                <a:alpha val="34901"/>
              </a:srgbClr>
            </a:outerShdw>
          </a:effectLst>
        </p:spPr>
        <p:txBody>
          <a:bodyPr spcFirstLastPara="1" wrap="square" lIns="45700" tIns="18275" rIns="45700" bIns="18275" anchor="ctr" anchorCtr="0">
            <a:noAutofit/>
          </a:bodyPr>
          <a:lstStyle/>
          <a:p>
            <a:pPr marL="0" marR="0" lvl="0" indent="0" algn="ctr" rtl="0">
              <a:lnSpc>
                <a:spcPct val="100000"/>
              </a:lnSpc>
              <a:spcBef>
                <a:spcPts val="0"/>
              </a:spcBef>
              <a:spcAft>
                <a:spcPts val="0"/>
              </a:spcAft>
              <a:buClr>
                <a:srgbClr val="FFFFFF"/>
              </a:buClr>
              <a:buSzPts val="1200"/>
              <a:buFont typeface="Arial"/>
              <a:buNone/>
            </a:pPr>
            <a:r>
              <a:rPr lang="en-US" sz="1200" b="0" i="0" u="none" strike="noStrike" cap="none">
                <a:solidFill>
                  <a:srgbClr val="FFFFFF"/>
                </a:solidFill>
                <a:latin typeface="Arial"/>
                <a:ea typeface="Arial"/>
                <a:cs typeface="Arial"/>
                <a:sym typeface="Arial"/>
              </a:rPr>
              <a:t>5G Super Blueprint messages</a:t>
            </a:r>
            <a:endParaRPr/>
          </a:p>
        </p:txBody>
      </p:sp>
      <p:sp>
        <p:nvSpPr>
          <p:cNvPr id="202" name="Google Shape;202;p2"/>
          <p:cNvSpPr/>
          <p:nvPr/>
        </p:nvSpPr>
        <p:spPr>
          <a:xfrm>
            <a:off x="9155692" y="5634509"/>
            <a:ext cx="1070237" cy="492350"/>
          </a:xfrm>
          <a:prstGeom prst="rect">
            <a:avLst/>
          </a:prstGeom>
          <a:solidFill>
            <a:srgbClr val="000C1E"/>
          </a:solidFill>
          <a:ln>
            <a:noFill/>
          </a:ln>
          <a:effectLst>
            <a:outerShdw blurRad="40000" dist="23000" dir="5400000" rotWithShape="0">
              <a:srgbClr val="000000">
                <a:alpha val="34901"/>
              </a:srgbClr>
            </a:outerShdw>
          </a:effectLst>
        </p:spPr>
        <p:txBody>
          <a:bodyPr spcFirstLastPara="1" wrap="square" lIns="45700" tIns="18275" rIns="45700" bIns="18275" anchor="ctr" anchorCtr="0">
            <a:noAutofit/>
          </a:bodyPr>
          <a:lstStyle/>
          <a:p>
            <a:pPr marL="0" marR="0" lvl="0" indent="0" algn="ctr" rtl="0">
              <a:lnSpc>
                <a:spcPct val="100000"/>
              </a:lnSpc>
              <a:spcBef>
                <a:spcPts val="0"/>
              </a:spcBef>
              <a:spcAft>
                <a:spcPts val="0"/>
              </a:spcAft>
              <a:buClr>
                <a:srgbClr val="FFFFFF"/>
              </a:buClr>
              <a:buSzPts val="1200"/>
              <a:buFont typeface="Arial"/>
              <a:buNone/>
            </a:pPr>
            <a:r>
              <a:rPr lang="en-US" sz="1200" b="0" i="0" u="none" strike="noStrike" cap="none">
                <a:solidFill>
                  <a:srgbClr val="FFFFFF"/>
                </a:solidFill>
                <a:latin typeface="Arial"/>
                <a:ea typeface="Arial"/>
                <a:cs typeface="Arial"/>
                <a:sym typeface="Arial"/>
              </a:rPr>
              <a:t>XGVela messages</a:t>
            </a:r>
            <a:endParaRPr/>
          </a:p>
        </p:txBody>
      </p:sp>
      <p:sp>
        <p:nvSpPr>
          <p:cNvPr id="203" name="Google Shape;203;p2"/>
          <p:cNvSpPr/>
          <p:nvPr/>
        </p:nvSpPr>
        <p:spPr>
          <a:xfrm>
            <a:off x="6667676" y="4520915"/>
            <a:ext cx="384604" cy="523489"/>
          </a:xfrm>
          <a:prstGeom prst="upDownArrow">
            <a:avLst>
              <a:gd name="adj1" fmla="val 50000"/>
              <a:gd name="adj2" fmla="val 50000"/>
            </a:avLst>
          </a:prstGeom>
          <a:solidFill>
            <a:schemeClr val="accent1"/>
          </a:solidFill>
          <a:ln w="25400" cap="flat" cmpd="sng">
            <a:solidFill>
              <a:srgbClr val="2476B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04" name="Google Shape;204;p2"/>
          <p:cNvSpPr/>
          <p:nvPr/>
        </p:nvSpPr>
        <p:spPr>
          <a:xfrm>
            <a:off x="1387794" y="1631334"/>
            <a:ext cx="195206" cy="2800128"/>
          </a:xfrm>
          <a:prstGeom prst="leftBrace">
            <a:avLst>
              <a:gd name="adj1" fmla="val 8333"/>
              <a:gd name="adj2" fmla="val 50000"/>
            </a:avLst>
          </a:prstGeom>
          <a:noFill/>
          <a:ln w="9525" cap="flat" cmpd="sng">
            <a:solidFill>
              <a:srgbClr val="2B9EF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0" i="0" u="none" strike="noStrike" cap="none">
              <a:solidFill>
                <a:srgbClr val="3F3F3F"/>
              </a:solidFill>
              <a:latin typeface="Arial"/>
              <a:ea typeface="Arial"/>
              <a:cs typeface="Arial"/>
              <a:sym typeface="Arial"/>
            </a:endParaRPr>
          </a:p>
        </p:txBody>
      </p:sp>
      <p:sp>
        <p:nvSpPr>
          <p:cNvPr id="205" name="Google Shape;205;p2"/>
          <p:cNvSpPr txBox="1"/>
          <p:nvPr/>
        </p:nvSpPr>
        <p:spPr>
          <a:xfrm>
            <a:off x="552337" y="2831343"/>
            <a:ext cx="839695" cy="43088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3F3F3F"/>
              </a:buClr>
              <a:buSzPts val="1100"/>
              <a:buFont typeface="Arial"/>
              <a:buNone/>
            </a:pPr>
            <a:r>
              <a:rPr lang="en-US" sz="1100" b="0" i="0" u="none" strike="noStrike" cap="none">
                <a:solidFill>
                  <a:srgbClr val="3F3F3F"/>
                </a:solidFill>
                <a:latin typeface="Arial"/>
                <a:ea typeface="Arial"/>
                <a:cs typeface="Arial"/>
                <a:sym typeface="Arial"/>
              </a:rPr>
              <a:t>Driven by LFN MAC</a:t>
            </a:r>
            <a:endParaRPr/>
          </a:p>
        </p:txBody>
      </p:sp>
      <p:sp>
        <p:nvSpPr>
          <p:cNvPr id="206" name="Google Shape;206;p2"/>
          <p:cNvSpPr txBox="1"/>
          <p:nvPr/>
        </p:nvSpPr>
        <p:spPr>
          <a:xfrm>
            <a:off x="559157" y="5359384"/>
            <a:ext cx="839695"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3F3F3F"/>
              </a:buClr>
              <a:buSzPts val="1100"/>
              <a:buFont typeface="Arial"/>
              <a:buNone/>
            </a:pPr>
            <a:r>
              <a:rPr lang="en-US" sz="1100" b="0" i="0" u="none" strike="noStrike" cap="none">
                <a:solidFill>
                  <a:srgbClr val="3F3F3F"/>
                </a:solidFill>
                <a:latin typeface="Arial"/>
                <a:ea typeface="Arial"/>
                <a:cs typeface="Arial"/>
                <a:sym typeface="Arial"/>
              </a:rPr>
              <a:t>Driven by Project Marketing Leads</a:t>
            </a:r>
            <a:endParaRPr/>
          </a:p>
        </p:txBody>
      </p:sp>
      <p:sp>
        <p:nvSpPr>
          <p:cNvPr id="207" name="Google Shape;207;p2"/>
          <p:cNvSpPr/>
          <p:nvPr/>
        </p:nvSpPr>
        <p:spPr>
          <a:xfrm>
            <a:off x="1396499" y="5223564"/>
            <a:ext cx="195206" cy="966905"/>
          </a:xfrm>
          <a:prstGeom prst="leftBrace">
            <a:avLst>
              <a:gd name="adj1" fmla="val 8333"/>
              <a:gd name="adj2" fmla="val 50000"/>
            </a:avLst>
          </a:prstGeom>
          <a:noFill/>
          <a:ln w="9525" cap="flat" cmpd="sng">
            <a:solidFill>
              <a:srgbClr val="2B9EF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0" i="0" u="none" strike="noStrike" cap="none">
              <a:solidFill>
                <a:srgbClr val="3F3F3F"/>
              </a:solidFill>
              <a:latin typeface="Arial"/>
              <a:ea typeface="Arial"/>
              <a:cs typeface="Arial"/>
              <a:sym typeface="Arial"/>
            </a:endParaRPr>
          </a:p>
        </p:txBody>
      </p:sp>
      <p:sp>
        <p:nvSpPr>
          <p:cNvPr id="208" name="Google Shape;208;p2"/>
          <p:cNvSpPr/>
          <p:nvPr/>
        </p:nvSpPr>
        <p:spPr>
          <a:xfrm>
            <a:off x="6667676" y="3455911"/>
            <a:ext cx="384604" cy="523489"/>
          </a:xfrm>
          <a:prstGeom prst="upDownArrow">
            <a:avLst>
              <a:gd name="adj1" fmla="val 50000"/>
              <a:gd name="adj2" fmla="val 50000"/>
            </a:avLst>
          </a:prstGeom>
          <a:solidFill>
            <a:schemeClr val="accent1"/>
          </a:solidFill>
          <a:ln w="25400" cap="flat" cmpd="sng">
            <a:solidFill>
              <a:srgbClr val="2476B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sz="1800" b="0" i="0" u="none" strike="noStrike" cap="none">
              <a:solidFill>
                <a:srgbClr val="FFFFFF"/>
              </a:solidFill>
              <a:latin typeface="Arial"/>
              <a:ea typeface="Arial"/>
              <a:cs typeface="Arial"/>
              <a:sym typeface="Arial"/>
            </a:endParaRPr>
          </a:p>
        </p:txBody>
      </p:sp>
      <p:sp>
        <p:nvSpPr>
          <p:cNvPr id="209" name="Google Shape;209;p2"/>
          <p:cNvSpPr/>
          <p:nvPr/>
        </p:nvSpPr>
        <p:spPr>
          <a:xfrm>
            <a:off x="1805286" y="4539140"/>
            <a:ext cx="2129027" cy="504468"/>
          </a:xfrm>
          <a:prstGeom prst="rect">
            <a:avLst/>
          </a:prstGeom>
          <a:solidFill>
            <a:schemeClr val="dk2"/>
          </a:solidFill>
          <a:ln w="25400" cap="flat" cmpd="sng">
            <a:solidFill>
              <a:srgbClr val="F4FAFF"/>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400" b="1">
                <a:solidFill>
                  <a:schemeClr val="lt1"/>
                </a:solidFill>
                <a:latin typeface="Gill Sans"/>
                <a:ea typeface="Gill Sans"/>
                <a:cs typeface="Gill Sans"/>
                <a:sym typeface="Gill Sans"/>
              </a:rPr>
              <a:t>Network Operators</a:t>
            </a:r>
            <a:endParaRPr/>
          </a:p>
        </p:txBody>
      </p:sp>
      <p:sp>
        <p:nvSpPr>
          <p:cNvPr id="210" name="Google Shape;210;p2"/>
          <p:cNvSpPr/>
          <p:nvPr/>
        </p:nvSpPr>
        <p:spPr>
          <a:xfrm>
            <a:off x="4142224" y="4545214"/>
            <a:ext cx="2391813" cy="504468"/>
          </a:xfrm>
          <a:prstGeom prst="rect">
            <a:avLst/>
          </a:prstGeom>
          <a:solidFill>
            <a:schemeClr val="dk2"/>
          </a:solidFill>
          <a:ln w="25400" cap="flat" cmpd="sng">
            <a:solidFill>
              <a:srgbClr val="F4FAFF"/>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400" b="1">
                <a:solidFill>
                  <a:schemeClr val="lt1"/>
                </a:solidFill>
                <a:latin typeface="Gill Sans"/>
                <a:ea typeface="Gill Sans"/>
                <a:cs typeface="Gill Sans"/>
                <a:sym typeface="Gill Sans"/>
              </a:rPr>
              <a:t>Cloud Service Providers</a:t>
            </a:r>
            <a:endParaRPr/>
          </a:p>
        </p:txBody>
      </p:sp>
      <p:sp>
        <p:nvSpPr>
          <p:cNvPr id="211" name="Google Shape;211;p2"/>
          <p:cNvSpPr/>
          <p:nvPr/>
        </p:nvSpPr>
        <p:spPr>
          <a:xfrm>
            <a:off x="7434388" y="4526990"/>
            <a:ext cx="1411511" cy="504468"/>
          </a:xfrm>
          <a:prstGeom prst="rect">
            <a:avLst/>
          </a:prstGeom>
          <a:solidFill>
            <a:schemeClr val="dk2"/>
          </a:solidFill>
          <a:ln w="25400" cap="flat" cmpd="sng">
            <a:solidFill>
              <a:srgbClr val="F4FAFF"/>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400" b="1">
                <a:solidFill>
                  <a:schemeClr val="lt1"/>
                </a:solidFill>
                <a:latin typeface="Gill Sans"/>
                <a:ea typeface="Gill Sans"/>
                <a:cs typeface="Gill Sans"/>
                <a:sym typeface="Gill Sans"/>
              </a:rPr>
              <a:t>Enterprise IT</a:t>
            </a:r>
            <a:endParaRPr/>
          </a:p>
        </p:txBody>
      </p:sp>
      <p:sp>
        <p:nvSpPr>
          <p:cNvPr id="212" name="Google Shape;212;p2"/>
          <p:cNvSpPr/>
          <p:nvPr/>
        </p:nvSpPr>
        <p:spPr>
          <a:xfrm>
            <a:off x="9235458" y="4533065"/>
            <a:ext cx="490289" cy="504468"/>
          </a:xfrm>
          <a:prstGeom prst="rect">
            <a:avLst/>
          </a:prstGeom>
          <a:solidFill>
            <a:schemeClr val="dk2"/>
          </a:solidFill>
          <a:ln w="25400" cap="flat" cmpd="sng">
            <a:solidFill>
              <a:srgbClr val="F4FAFF"/>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400" b="1">
                <a:solidFill>
                  <a:schemeClr val="lt1"/>
                </a:solidFill>
                <a:latin typeface="Gill Sans"/>
                <a:ea typeface="Gill Sans"/>
                <a:cs typeface="Gill Sans"/>
                <a:sym typeface="Gill Sans"/>
              </a:rPr>
              <a:t>SIs</a:t>
            </a:r>
            <a:endParaRPr/>
          </a:p>
        </p:txBody>
      </p:sp>
      <p:sp>
        <p:nvSpPr>
          <p:cNvPr id="213" name="Google Shape;213;p2"/>
          <p:cNvSpPr/>
          <p:nvPr/>
        </p:nvSpPr>
        <p:spPr>
          <a:xfrm>
            <a:off x="10033116" y="4520915"/>
            <a:ext cx="1879838" cy="504468"/>
          </a:xfrm>
          <a:prstGeom prst="rect">
            <a:avLst/>
          </a:prstGeom>
          <a:solidFill>
            <a:schemeClr val="dk2"/>
          </a:solidFill>
          <a:ln w="25400" cap="flat" cmpd="sng">
            <a:solidFill>
              <a:srgbClr val="F4FAFF"/>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400" b="1">
                <a:solidFill>
                  <a:schemeClr val="lt1"/>
                </a:solidFill>
                <a:latin typeface="Gill Sans"/>
                <a:ea typeface="Gill Sans"/>
                <a:cs typeface="Gill Sans"/>
                <a:sym typeface="Gill Sans"/>
              </a:rPr>
              <a:t>Vendor Ecosystem</a:t>
            </a:r>
            <a:endParaRPr/>
          </a:p>
        </p:txBody>
      </p:sp>
      <p:sp>
        <p:nvSpPr>
          <p:cNvPr id="214" name="Google Shape;214;p2"/>
          <p:cNvSpPr/>
          <p:nvPr/>
        </p:nvSpPr>
        <p:spPr>
          <a:xfrm>
            <a:off x="1763750" y="1012431"/>
            <a:ext cx="10130223" cy="510579"/>
          </a:xfrm>
          <a:prstGeom prst="rect">
            <a:avLst/>
          </a:prstGeom>
          <a:solidFill>
            <a:srgbClr val="000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i="0" u="none" strike="noStrike" cap="none">
                <a:solidFill>
                  <a:srgbClr val="FFFFFF"/>
                </a:solidFill>
                <a:latin typeface="Arial"/>
                <a:ea typeface="Arial"/>
                <a:cs typeface="Arial"/>
                <a:sym typeface="Arial"/>
              </a:rPr>
              <a:t>LFN 2021 Priorities</a:t>
            </a:r>
            <a:endParaRPr/>
          </a:p>
        </p:txBody>
      </p:sp>
      <p:sp>
        <p:nvSpPr>
          <p:cNvPr id="215" name="Google Shape;215;p2"/>
          <p:cNvSpPr/>
          <p:nvPr/>
        </p:nvSpPr>
        <p:spPr>
          <a:xfrm>
            <a:off x="6680361" y="1429296"/>
            <a:ext cx="384604" cy="425496"/>
          </a:xfrm>
          <a:prstGeom prst="downArrow">
            <a:avLst>
              <a:gd name="adj1" fmla="val 50000"/>
              <a:gd name="adj2" fmla="val 50000"/>
            </a:avLst>
          </a:prstGeom>
          <a:solidFill>
            <a:schemeClr val="accent1"/>
          </a:solidFill>
          <a:ln w="25400" cap="flat" cmpd="sng">
            <a:solidFill>
              <a:srgbClr val="2476B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1" name="Google Shape;190;p2">
            <a:extLst>
              <a:ext uri="{FF2B5EF4-FFF2-40B4-BE49-F238E27FC236}">
                <a16:creationId xmlns:a16="http://schemas.microsoft.com/office/drawing/2014/main" id="{578D493A-323C-4632-BF35-D91CF5E35DA1}"/>
              </a:ext>
            </a:extLst>
          </p:cNvPr>
          <p:cNvSpPr/>
          <p:nvPr/>
        </p:nvSpPr>
        <p:spPr>
          <a:xfrm>
            <a:off x="7002620" y="1767878"/>
            <a:ext cx="4903982" cy="510579"/>
          </a:xfrm>
          <a:prstGeom prst="rect">
            <a:avLst/>
          </a:prstGeom>
          <a:solidFill>
            <a:srgbClr val="000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i="0" u="none" strike="noStrike" cap="none" dirty="0">
                <a:solidFill>
                  <a:srgbClr val="FFFFFF"/>
                </a:solidFill>
                <a:latin typeface="Arial"/>
                <a:ea typeface="Arial"/>
                <a:cs typeface="Arial"/>
                <a:sym typeface="Arial"/>
              </a:rPr>
              <a:t>LFN Topline Narrative for Influencers</a:t>
            </a:r>
            <a:endParaRPr dirty="0"/>
          </a:p>
        </p:txBody>
      </p:sp>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DA561-9550-4D06-A0C1-7F1FB393C549}"/>
              </a:ext>
            </a:extLst>
          </p:cNvPr>
          <p:cNvSpPr>
            <a:spLocks noGrp="1"/>
          </p:cNvSpPr>
          <p:nvPr>
            <p:ph type="title"/>
          </p:nvPr>
        </p:nvSpPr>
        <p:spPr/>
        <p:txBody>
          <a:bodyPr/>
          <a:lstStyle/>
          <a:p>
            <a:r>
              <a:rPr lang="en-US" dirty="0"/>
              <a:t>Message Template - WIP</a:t>
            </a:r>
          </a:p>
        </p:txBody>
      </p:sp>
      <p:sp>
        <p:nvSpPr>
          <p:cNvPr id="3" name="Rectangle 2">
            <a:extLst>
              <a:ext uri="{FF2B5EF4-FFF2-40B4-BE49-F238E27FC236}">
                <a16:creationId xmlns:a16="http://schemas.microsoft.com/office/drawing/2014/main" id="{5928EC3B-C74B-4848-B763-77EC492B3C77}"/>
              </a:ext>
            </a:extLst>
          </p:cNvPr>
          <p:cNvSpPr/>
          <p:nvPr/>
        </p:nvSpPr>
        <p:spPr>
          <a:xfrm>
            <a:off x="749147" y="1410159"/>
            <a:ext cx="5001658" cy="738130"/>
          </a:xfrm>
          <a:prstGeom prst="rect">
            <a:avLst/>
          </a:prstGeom>
          <a:no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Headline</a:t>
            </a:r>
          </a:p>
        </p:txBody>
      </p:sp>
      <p:sp>
        <p:nvSpPr>
          <p:cNvPr id="4" name="Rectangle 3">
            <a:extLst>
              <a:ext uri="{FF2B5EF4-FFF2-40B4-BE49-F238E27FC236}">
                <a16:creationId xmlns:a16="http://schemas.microsoft.com/office/drawing/2014/main" id="{52806D26-C1E2-47A3-96C7-6E3111B2810F}"/>
              </a:ext>
            </a:extLst>
          </p:cNvPr>
          <p:cNvSpPr/>
          <p:nvPr/>
        </p:nvSpPr>
        <p:spPr>
          <a:xfrm>
            <a:off x="749147" y="2616671"/>
            <a:ext cx="5001658" cy="3288370"/>
          </a:xfrm>
          <a:prstGeom prst="rect">
            <a:avLst/>
          </a:prstGeom>
          <a:no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Overall Value Prop</a:t>
            </a:r>
          </a:p>
          <a:p>
            <a:pPr algn="ctr"/>
            <a:r>
              <a:rPr lang="en-US" sz="1800" dirty="0">
                <a:solidFill>
                  <a:schemeClr val="tx1"/>
                </a:solidFill>
              </a:rPr>
              <a:t>&lt;summary of environment, key industry pain points/challenges and opportunities, and how we are uniquely addressing&gt;</a:t>
            </a:r>
          </a:p>
          <a:p>
            <a:pPr algn="ctr"/>
            <a:endParaRPr lang="en-US" sz="2000" dirty="0">
              <a:solidFill>
                <a:schemeClr val="tx1"/>
              </a:solidFill>
            </a:endParaRPr>
          </a:p>
        </p:txBody>
      </p:sp>
      <p:sp>
        <p:nvSpPr>
          <p:cNvPr id="5" name="Rectangle 4">
            <a:extLst>
              <a:ext uri="{FF2B5EF4-FFF2-40B4-BE49-F238E27FC236}">
                <a16:creationId xmlns:a16="http://schemas.microsoft.com/office/drawing/2014/main" id="{236023A8-BA33-45D8-B219-5B4D2D82F9E8}"/>
              </a:ext>
            </a:extLst>
          </p:cNvPr>
          <p:cNvSpPr/>
          <p:nvPr/>
        </p:nvSpPr>
        <p:spPr>
          <a:xfrm>
            <a:off x="6566163" y="1410159"/>
            <a:ext cx="5001658" cy="4494882"/>
          </a:xfrm>
          <a:prstGeom prst="rect">
            <a:avLst/>
          </a:prstGeom>
          <a:no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Pillar 1 headline</a:t>
            </a:r>
          </a:p>
          <a:p>
            <a:pPr algn="ctr"/>
            <a:r>
              <a:rPr lang="en-US" sz="1800" dirty="0">
                <a:solidFill>
                  <a:schemeClr val="tx1"/>
                </a:solidFill>
              </a:rPr>
              <a:t>&lt;1 paragraph summary of key pain points/challenges and opportunities, and how we are uniquely addressing&gt;</a:t>
            </a:r>
          </a:p>
          <a:p>
            <a:pPr algn="ctr"/>
            <a:endParaRPr lang="en-US" sz="2400" dirty="0">
              <a:solidFill>
                <a:schemeClr val="tx1"/>
              </a:solidFill>
            </a:endParaRPr>
          </a:p>
          <a:p>
            <a:pPr algn="ctr"/>
            <a:r>
              <a:rPr lang="en-US" sz="2400" dirty="0">
                <a:solidFill>
                  <a:schemeClr val="tx1"/>
                </a:solidFill>
              </a:rPr>
              <a:t>Pillar 2 headline</a:t>
            </a:r>
          </a:p>
          <a:p>
            <a:pPr algn="ctr"/>
            <a:r>
              <a:rPr lang="en-US" sz="1800" dirty="0">
                <a:solidFill>
                  <a:schemeClr val="tx1"/>
                </a:solidFill>
              </a:rPr>
              <a:t>&lt; 1 paragraph summary of key pain points/challenges and opportunities, and how we are uniquely addressing&gt;</a:t>
            </a:r>
          </a:p>
          <a:p>
            <a:pPr algn="ctr"/>
            <a:endParaRPr lang="en-US" sz="2400" dirty="0">
              <a:solidFill>
                <a:schemeClr val="tx1"/>
              </a:solidFill>
            </a:endParaRPr>
          </a:p>
          <a:p>
            <a:pPr algn="ctr"/>
            <a:r>
              <a:rPr lang="en-US" sz="2400" dirty="0">
                <a:solidFill>
                  <a:schemeClr val="tx1"/>
                </a:solidFill>
              </a:rPr>
              <a:t>Pillar 3 headline</a:t>
            </a:r>
          </a:p>
          <a:p>
            <a:pPr algn="ctr"/>
            <a:r>
              <a:rPr lang="en-US" sz="1800" dirty="0">
                <a:solidFill>
                  <a:schemeClr val="tx1"/>
                </a:solidFill>
              </a:rPr>
              <a:t>&lt; 1 paragraph summary of key pain points/challenges and opportunities, and how we are uniquely addressing&gt;</a:t>
            </a:r>
          </a:p>
        </p:txBody>
      </p:sp>
    </p:spTree>
    <p:extLst>
      <p:ext uri="{BB962C8B-B14F-4D97-AF65-F5344CB8AC3E}">
        <p14:creationId xmlns:p14="http://schemas.microsoft.com/office/powerpoint/2010/main" val="808159235"/>
      </p:ext>
    </p:extLst>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D4882-83C9-45C1-8354-32AF6F821ADB}"/>
              </a:ext>
            </a:extLst>
          </p:cNvPr>
          <p:cNvSpPr>
            <a:spLocks noGrp="1"/>
          </p:cNvSpPr>
          <p:nvPr>
            <p:ph type="title"/>
          </p:nvPr>
        </p:nvSpPr>
        <p:spPr/>
        <p:txBody>
          <a:bodyPr/>
          <a:lstStyle/>
          <a:p>
            <a:r>
              <a:rPr lang="en-US" dirty="0"/>
              <a:t>Thought starters</a:t>
            </a:r>
          </a:p>
        </p:txBody>
      </p:sp>
      <p:sp>
        <p:nvSpPr>
          <p:cNvPr id="3" name="Text Placeholder 2">
            <a:extLst>
              <a:ext uri="{FF2B5EF4-FFF2-40B4-BE49-F238E27FC236}">
                <a16:creationId xmlns:a16="http://schemas.microsoft.com/office/drawing/2014/main" id="{C1CD66F0-0C75-49A3-8707-E3C72E2D8F75}"/>
              </a:ext>
            </a:extLst>
          </p:cNvPr>
          <p:cNvSpPr>
            <a:spLocks noGrp="1"/>
          </p:cNvSpPr>
          <p:nvPr>
            <p:ph type="body" idx="1"/>
          </p:nvPr>
        </p:nvSpPr>
        <p:spPr/>
        <p:txBody>
          <a:bodyPr/>
          <a:lstStyle/>
          <a:p>
            <a:r>
              <a:rPr lang="en-US" sz="1600" dirty="0"/>
              <a:t>What key pain point / challenge are we solving by integrating fully open networking &amp; edge stack through solution stacks?</a:t>
            </a:r>
          </a:p>
          <a:p>
            <a:r>
              <a:rPr lang="en-US" sz="1600" dirty="0"/>
              <a:t>How are we accelerate interop and time-to-deployment of open source innovations through Open Compliance in a uniquely differentiated way?  </a:t>
            </a:r>
          </a:p>
          <a:p>
            <a:r>
              <a:rPr lang="en-US" sz="1600" dirty="0"/>
              <a:t>How are we making it easier to integrate network, cloud and edge stacks in vertical deployments?  Why does that matter to comms SPs? To enterprises?  </a:t>
            </a:r>
          </a:p>
          <a:p>
            <a:r>
              <a:rPr lang="en-US" sz="1600" dirty="0"/>
              <a:t>Need audience specific project messages (vs just x-audience project messages) to talk at the level that resonates with each audience.</a:t>
            </a:r>
          </a:p>
          <a:p>
            <a:r>
              <a:rPr lang="en-US" sz="1600" dirty="0"/>
              <a:t>Consider how we promote projects: as a collection (for those who want to vertically integrate), as individual projects and/or as a combination of projects. Be clear on what each project offers to help direct audiences to what they will care about/value most, and how they can use each individually or in combination for bigger value.</a:t>
            </a:r>
          </a:p>
          <a:p>
            <a:r>
              <a:rPr lang="en-US" sz="1600" dirty="0"/>
              <a:t>Be clear on audience priorities: company types and personas (exec/c-suite, architect, operator)</a:t>
            </a:r>
          </a:p>
          <a:p>
            <a:pPr marL="50800" indent="0">
              <a:buNone/>
            </a:pPr>
            <a:endParaRPr lang="en-US" sz="1600" dirty="0"/>
          </a:p>
        </p:txBody>
      </p:sp>
    </p:spTree>
    <p:extLst>
      <p:ext uri="{BB962C8B-B14F-4D97-AF65-F5344CB8AC3E}">
        <p14:creationId xmlns:p14="http://schemas.microsoft.com/office/powerpoint/2010/main" val="2658791842"/>
      </p:ext>
    </p:extLst>
  </p:cSld>
  <p:clrMapOvr>
    <a:masterClrMapping/>
  </p:clrMapOvr>
  <p:transition>
    <p:fade thruBlk="1"/>
  </p:transition>
</p:sld>
</file>

<file path=ppt/theme/theme1.xml><?xml version="1.0" encoding="utf-8"?>
<a:theme xmlns:a="http://schemas.openxmlformats.org/drawingml/2006/main" name="1_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TotalTime>
  <Words>1034</Words>
  <Application>Microsoft Office PowerPoint</Application>
  <PresentationFormat>Widescreen</PresentationFormat>
  <Paragraphs>92</Paragraphs>
  <Slides>7</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Helvetica Neue</vt:lpstr>
      <vt:lpstr>Helvetica Neue Light</vt:lpstr>
      <vt:lpstr>Gill Sans</vt:lpstr>
      <vt:lpstr>Arial</vt:lpstr>
      <vt:lpstr>Calibri</vt:lpstr>
      <vt:lpstr>1_Office Theme</vt:lpstr>
      <vt:lpstr>2021 LFN Evolution: Strategy + Messaging</vt:lpstr>
      <vt:lpstr>Agenda for Messaging Workshop</vt:lpstr>
      <vt:lpstr>LFN 2021 Priorities</vt:lpstr>
      <vt:lpstr>Arpit Input on Items to Consider for Narrative </vt:lpstr>
      <vt:lpstr>LFN Messaging Framework Overview DRAFT</vt:lpstr>
      <vt:lpstr>Message Template - WIP</vt:lpstr>
      <vt:lpstr>Thought starters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2021 LFN Evolution: Strategy + Messaging</dc:title>
  <dc:creator>Brandon Wick</dc:creator>
  <cp:lastModifiedBy>Sech, Lindsey A</cp:lastModifiedBy>
  <cp:revision>10</cp:revision>
  <dcterms:created xsi:type="dcterms:W3CDTF">2021-03-17T20:17:35Z</dcterms:created>
  <dcterms:modified xsi:type="dcterms:W3CDTF">2021-04-16T15:29:28Z</dcterms:modified>
</cp:coreProperties>
</file>