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683" r:id="rId2"/>
  </p:sldMasterIdLst>
  <p:notesMasterIdLst>
    <p:notesMasterId r:id="rId24"/>
  </p:notesMasterIdLst>
  <p:sldIdLst>
    <p:sldId id="528" r:id="rId3"/>
    <p:sldId id="257" r:id="rId4"/>
    <p:sldId id="1483" r:id="rId5"/>
    <p:sldId id="1553" r:id="rId6"/>
    <p:sldId id="1566" r:id="rId7"/>
    <p:sldId id="1581" r:id="rId8"/>
    <p:sldId id="266" r:id="rId9"/>
    <p:sldId id="1589" r:id="rId10"/>
    <p:sldId id="1590" r:id="rId11"/>
    <p:sldId id="1516" r:id="rId12"/>
    <p:sldId id="1584" r:id="rId13"/>
    <p:sldId id="1582" r:id="rId14"/>
    <p:sldId id="1583" r:id="rId15"/>
    <p:sldId id="1554" r:id="rId16"/>
    <p:sldId id="1585" r:id="rId17"/>
    <p:sldId id="1586" r:id="rId18"/>
    <p:sldId id="1587" r:id="rId19"/>
    <p:sldId id="1588" r:id="rId20"/>
    <p:sldId id="1513" r:id="rId21"/>
    <p:sldId id="1514" r:id="rId22"/>
    <p:sldId id="1481"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088"/>
    <p:restoredTop sz="94673"/>
  </p:normalViewPr>
  <p:slideViewPr>
    <p:cSldViewPr snapToGrid="0" snapToObjects="1">
      <p:cViewPr varScale="1">
        <p:scale>
          <a:sx n="111" d="100"/>
          <a:sy n="111" d="100"/>
        </p:scale>
        <p:origin x="1016" y="1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4F19FB1-DC77-234F-8E9F-DDC31C5FB8B8}" type="datetimeFigureOut">
              <a:rPr lang="en-US" smtClean="0"/>
              <a:t>2/17/21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47F9B76-1A56-E444-9A5E-1972D2F463C7}" type="slidenum">
              <a:rPr lang="en-US" smtClean="0"/>
              <a:t>‹#›</a:t>
            </a:fld>
            <a:endParaRPr lang="en-US"/>
          </a:p>
        </p:txBody>
      </p:sp>
    </p:spTree>
    <p:extLst>
      <p:ext uri="{BB962C8B-B14F-4D97-AF65-F5344CB8AC3E}">
        <p14:creationId xmlns:p14="http://schemas.microsoft.com/office/powerpoint/2010/main" val="35073291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g643ce7b3da_11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200"/>
              <a:buFont typeface="Calibri"/>
              <a:buNone/>
            </a:pPr>
            <a:endParaRPr dirty="0"/>
          </a:p>
        </p:txBody>
      </p:sp>
      <p:sp>
        <p:nvSpPr>
          <p:cNvPr id="227" name="Google Shape;227;g643ce7b3da_11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9073237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1"/>
        <p:cNvGrpSpPr/>
        <p:nvPr/>
      </p:nvGrpSpPr>
      <p:grpSpPr>
        <a:xfrm>
          <a:off x="0" y="0"/>
          <a:ext cx="0" cy="0"/>
          <a:chOff x="0" y="0"/>
          <a:chExt cx="0" cy="0"/>
        </a:xfrm>
      </p:grpSpPr>
      <p:sp>
        <p:nvSpPr>
          <p:cNvPr id="382" name="Google Shape;382;g74ae5fb14d_3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3" name="Google Shape;383;g74ae5fb14d_3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8693211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1"/>
        <p:cNvGrpSpPr/>
        <p:nvPr/>
      </p:nvGrpSpPr>
      <p:grpSpPr>
        <a:xfrm>
          <a:off x="0" y="0"/>
          <a:ext cx="0" cy="0"/>
          <a:chOff x="0" y="0"/>
          <a:chExt cx="0" cy="0"/>
        </a:xfrm>
      </p:grpSpPr>
      <p:sp>
        <p:nvSpPr>
          <p:cNvPr id="382" name="Google Shape;382;g74ae5fb14d_3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3" name="Google Shape;383;g74ae5fb14d_3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0101712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g643ce7b3da_11_1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200"/>
              <a:buFont typeface="Calibri"/>
              <a:buNone/>
            </a:pPr>
            <a:endParaRPr/>
          </a:p>
        </p:txBody>
      </p:sp>
      <p:sp>
        <p:nvSpPr>
          <p:cNvPr id="233" name="Google Shape;233;g643ce7b3da_11_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0514746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8"/>
        <p:cNvGrpSpPr/>
        <p:nvPr/>
      </p:nvGrpSpPr>
      <p:grpSpPr>
        <a:xfrm>
          <a:off x="0" y="0"/>
          <a:ext cx="0" cy="0"/>
          <a:chOff x="0" y="0"/>
          <a:chExt cx="0" cy="0"/>
        </a:xfrm>
      </p:grpSpPr>
      <p:sp>
        <p:nvSpPr>
          <p:cNvPr id="1129" name="Google Shape;1129;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30" name="Google Shape;1130;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0963150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g643ce7b3da_11_1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200"/>
              <a:buFont typeface="Calibri"/>
              <a:buNone/>
            </a:pPr>
            <a:endParaRPr/>
          </a:p>
        </p:txBody>
      </p:sp>
      <p:sp>
        <p:nvSpPr>
          <p:cNvPr id="233" name="Google Shape;233;g643ce7b3da_11_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4612158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g643ce7b3da_11_1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200"/>
              <a:buFont typeface="Calibri"/>
              <a:buNone/>
            </a:pPr>
            <a:endParaRPr/>
          </a:p>
        </p:txBody>
      </p:sp>
      <p:sp>
        <p:nvSpPr>
          <p:cNvPr id="233" name="Google Shape;233;g643ce7b3da_11_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7212786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9"/>
        <p:cNvGrpSpPr/>
        <p:nvPr/>
      </p:nvGrpSpPr>
      <p:grpSpPr>
        <a:xfrm>
          <a:off x="0" y="0"/>
          <a:ext cx="0" cy="0"/>
          <a:chOff x="0" y="0"/>
          <a:chExt cx="0" cy="0"/>
        </a:xfrm>
      </p:grpSpPr>
      <p:sp>
        <p:nvSpPr>
          <p:cNvPr id="820" name="Google Shape;820;g9091c34275_11_101:notes"/>
          <p:cNvSpPr txBox="1">
            <a:spLocks noGrp="1"/>
          </p:cNvSpPr>
          <p:nvPr>
            <p:ph type="body" idx="1"/>
          </p:nvPr>
        </p:nvSpPr>
        <p:spPr>
          <a:xfrm>
            <a:off x="685800" y="4400550"/>
            <a:ext cx="5486400" cy="360045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21" name="Google Shape;821;g9091c34275_11_10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8514332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9"/>
        <p:cNvGrpSpPr/>
        <p:nvPr/>
      </p:nvGrpSpPr>
      <p:grpSpPr>
        <a:xfrm>
          <a:off x="0" y="0"/>
          <a:ext cx="0" cy="0"/>
          <a:chOff x="0" y="0"/>
          <a:chExt cx="0" cy="0"/>
        </a:xfrm>
      </p:grpSpPr>
      <p:sp>
        <p:nvSpPr>
          <p:cNvPr id="820" name="Google Shape;820;g9091c34275_11_101:notes"/>
          <p:cNvSpPr txBox="1">
            <a:spLocks noGrp="1"/>
          </p:cNvSpPr>
          <p:nvPr>
            <p:ph type="body" idx="1"/>
          </p:nvPr>
        </p:nvSpPr>
        <p:spPr>
          <a:xfrm>
            <a:off x="685800" y="4400550"/>
            <a:ext cx="5486400" cy="360045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21" name="Google Shape;821;g9091c34275_11_10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355397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1"/>
        <p:cNvGrpSpPr/>
        <p:nvPr/>
      </p:nvGrpSpPr>
      <p:grpSpPr>
        <a:xfrm>
          <a:off x="0" y="0"/>
          <a:ext cx="0" cy="0"/>
          <a:chOff x="0" y="0"/>
          <a:chExt cx="0" cy="0"/>
        </a:xfrm>
      </p:grpSpPr>
      <p:sp>
        <p:nvSpPr>
          <p:cNvPr id="382" name="Google Shape;382;g74ae5fb14d_3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3" name="Google Shape;383;g74ae5fb14d_3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4189744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1"/>
        <p:cNvGrpSpPr/>
        <p:nvPr/>
      </p:nvGrpSpPr>
      <p:grpSpPr>
        <a:xfrm>
          <a:off x="0" y="0"/>
          <a:ext cx="0" cy="0"/>
          <a:chOff x="0" y="0"/>
          <a:chExt cx="0" cy="0"/>
        </a:xfrm>
      </p:grpSpPr>
      <p:sp>
        <p:nvSpPr>
          <p:cNvPr id="382" name="Google Shape;382;g74ae5fb14d_3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3" name="Google Shape;383;g74ae5fb14d_3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9849974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1"/>
        <p:cNvGrpSpPr/>
        <p:nvPr/>
      </p:nvGrpSpPr>
      <p:grpSpPr>
        <a:xfrm>
          <a:off x="0" y="0"/>
          <a:ext cx="0" cy="0"/>
          <a:chOff x="0" y="0"/>
          <a:chExt cx="0" cy="0"/>
        </a:xfrm>
      </p:grpSpPr>
      <p:sp>
        <p:nvSpPr>
          <p:cNvPr id="382" name="Google Shape;382;g74ae5fb14d_3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3" name="Google Shape;383;g74ae5fb14d_3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3628887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1"/>
        <p:cNvGrpSpPr/>
        <p:nvPr/>
      </p:nvGrpSpPr>
      <p:grpSpPr>
        <a:xfrm>
          <a:off x="0" y="0"/>
          <a:ext cx="0" cy="0"/>
          <a:chOff x="0" y="0"/>
          <a:chExt cx="0" cy="0"/>
        </a:xfrm>
      </p:grpSpPr>
      <p:sp>
        <p:nvSpPr>
          <p:cNvPr id="382" name="Google Shape;382;g74ae5fb14d_3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3" name="Google Shape;383;g74ae5fb14d_3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421710956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bg>
      <p:bgPr>
        <a:blipFill>
          <a:blip r:embed="rId2">
            <a:alphaModFix/>
          </a:blip>
          <a:stretch>
            <a:fillRect/>
          </a:stretch>
        </a:blipFill>
        <a:effectLst/>
      </p:bgPr>
    </p:bg>
    <p:spTree>
      <p:nvGrpSpPr>
        <p:cNvPr id="1" name="Shape 622"/>
        <p:cNvGrpSpPr/>
        <p:nvPr/>
      </p:nvGrpSpPr>
      <p:grpSpPr>
        <a:xfrm>
          <a:off x="0" y="0"/>
          <a:ext cx="0" cy="0"/>
          <a:chOff x="0" y="0"/>
          <a:chExt cx="0" cy="0"/>
        </a:xfrm>
      </p:grpSpPr>
      <p:sp>
        <p:nvSpPr>
          <p:cNvPr id="623" name="Google Shape;623;p98"/>
          <p:cNvSpPr txBox="1">
            <a:spLocks noGrp="1"/>
          </p:cNvSpPr>
          <p:nvPr>
            <p:ph type="ctrTitle"/>
          </p:nvPr>
        </p:nvSpPr>
        <p:spPr>
          <a:xfrm>
            <a:off x="838200" y="969963"/>
            <a:ext cx="5867400" cy="2387700"/>
          </a:xfrm>
          <a:prstGeom prst="rect">
            <a:avLst/>
          </a:prstGeom>
          <a:noFill/>
          <a:ln>
            <a:noFill/>
          </a:ln>
        </p:spPr>
        <p:txBody>
          <a:bodyPr spcFirstLastPara="1" wrap="square" lIns="91425" tIns="45700" rIns="91425" bIns="45700" anchor="ctr" anchorCtr="0"/>
          <a:lstStyle>
            <a:lvl1pPr lvl="0" algn="l" rtl="0">
              <a:lnSpc>
                <a:spcPct val="100000"/>
              </a:lnSpc>
              <a:spcBef>
                <a:spcPts val="0"/>
              </a:spcBef>
              <a:spcAft>
                <a:spcPts val="0"/>
              </a:spcAft>
              <a:buClr>
                <a:schemeClr val="lt1"/>
              </a:buClr>
              <a:buSzPts val="4400"/>
              <a:buFont typeface="Gill Sans"/>
              <a:buNone/>
              <a:defRPr sz="4400">
                <a:solidFill>
                  <a:schemeClr val="lt1"/>
                </a:solidFill>
                <a:latin typeface="Gill Sans"/>
                <a:ea typeface="Gill Sans"/>
                <a:cs typeface="Gill Sans"/>
                <a:sym typeface="Gill Sans"/>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624" name="Google Shape;624;p98"/>
          <p:cNvSpPr txBox="1">
            <a:spLocks noGrp="1"/>
          </p:cNvSpPr>
          <p:nvPr>
            <p:ph type="subTitle" idx="1"/>
          </p:nvPr>
        </p:nvSpPr>
        <p:spPr>
          <a:xfrm>
            <a:off x="838200" y="3449638"/>
            <a:ext cx="5867400" cy="837900"/>
          </a:xfrm>
          <a:prstGeom prst="rect">
            <a:avLst/>
          </a:prstGeom>
          <a:noFill/>
          <a:ln>
            <a:noFill/>
          </a:ln>
        </p:spPr>
        <p:txBody>
          <a:bodyPr spcFirstLastPara="1" wrap="square" lIns="91425" tIns="45700" rIns="91425" bIns="45700" anchor="ctr" anchorCtr="0"/>
          <a:lstStyle>
            <a:lvl1pPr lvl="0" algn="l" rtl="0">
              <a:lnSpc>
                <a:spcPct val="100000"/>
              </a:lnSpc>
              <a:spcBef>
                <a:spcPts val="1000"/>
              </a:spcBef>
              <a:spcAft>
                <a:spcPts val="0"/>
              </a:spcAft>
              <a:buSzPts val="2800"/>
              <a:buNone/>
              <a:defRPr sz="2800">
                <a:solidFill>
                  <a:schemeClr val="lt1"/>
                </a:solidFill>
                <a:latin typeface="Gill Sans"/>
                <a:ea typeface="Gill Sans"/>
                <a:cs typeface="Gill Sans"/>
                <a:sym typeface="Gill Sans"/>
              </a:defRPr>
            </a:lvl1pPr>
            <a:lvl2pPr lvl="1" algn="ctr" rtl="0">
              <a:lnSpc>
                <a:spcPct val="100000"/>
              </a:lnSpc>
              <a:spcBef>
                <a:spcPts val="500"/>
              </a:spcBef>
              <a:spcAft>
                <a:spcPts val="0"/>
              </a:spcAft>
              <a:buSzPts val="2000"/>
              <a:buNone/>
              <a:defRPr sz="2000"/>
            </a:lvl2pPr>
            <a:lvl3pPr lvl="2" algn="ctr" rtl="0">
              <a:lnSpc>
                <a:spcPct val="100000"/>
              </a:lnSpc>
              <a:spcBef>
                <a:spcPts val="500"/>
              </a:spcBef>
              <a:spcAft>
                <a:spcPts val="0"/>
              </a:spcAft>
              <a:buSzPts val="1800"/>
              <a:buNone/>
              <a:defRPr sz="1800"/>
            </a:lvl3pPr>
            <a:lvl4pPr lvl="3" algn="ctr" rtl="0">
              <a:lnSpc>
                <a:spcPct val="100000"/>
              </a:lnSpc>
              <a:spcBef>
                <a:spcPts val="500"/>
              </a:spcBef>
              <a:spcAft>
                <a:spcPts val="0"/>
              </a:spcAft>
              <a:buSzPts val="1600"/>
              <a:buNone/>
              <a:defRPr sz="1600"/>
            </a:lvl4pPr>
            <a:lvl5pPr lvl="4" algn="ctr" rtl="0">
              <a:lnSpc>
                <a:spcPct val="100000"/>
              </a:lnSpc>
              <a:spcBef>
                <a:spcPts val="500"/>
              </a:spcBef>
              <a:spcAft>
                <a:spcPts val="0"/>
              </a:spcAft>
              <a:buSzPts val="1600"/>
              <a:buNone/>
              <a:defRPr sz="1600"/>
            </a:lvl5pPr>
            <a:lvl6pPr lvl="5" algn="ctr" rtl="0">
              <a:lnSpc>
                <a:spcPct val="90000"/>
              </a:lnSpc>
              <a:spcBef>
                <a:spcPts val="500"/>
              </a:spcBef>
              <a:spcAft>
                <a:spcPts val="0"/>
              </a:spcAft>
              <a:buClr>
                <a:schemeClr val="dk1"/>
              </a:buClr>
              <a:buSzPts val="1600"/>
              <a:buNone/>
              <a:defRPr sz="1600"/>
            </a:lvl6pPr>
            <a:lvl7pPr lvl="6" algn="ctr" rtl="0">
              <a:lnSpc>
                <a:spcPct val="90000"/>
              </a:lnSpc>
              <a:spcBef>
                <a:spcPts val="500"/>
              </a:spcBef>
              <a:spcAft>
                <a:spcPts val="0"/>
              </a:spcAft>
              <a:buClr>
                <a:schemeClr val="dk1"/>
              </a:buClr>
              <a:buSzPts val="1600"/>
              <a:buNone/>
              <a:defRPr sz="1600"/>
            </a:lvl7pPr>
            <a:lvl8pPr lvl="7" algn="ctr" rtl="0">
              <a:lnSpc>
                <a:spcPct val="90000"/>
              </a:lnSpc>
              <a:spcBef>
                <a:spcPts val="500"/>
              </a:spcBef>
              <a:spcAft>
                <a:spcPts val="0"/>
              </a:spcAft>
              <a:buClr>
                <a:schemeClr val="dk1"/>
              </a:buClr>
              <a:buSzPts val="1600"/>
              <a:buNone/>
              <a:defRPr sz="1600"/>
            </a:lvl8pPr>
            <a:lvl9pPr lvl="8" algn="ctr" rtl="0">
              <a:lnSpc>
                <a:spcPct val="90000"/>
              </a:lnSpc>
              <a:spcBef>
                <a:spcPts val="500"/>
              </a:spcBef>
              <a:spcAft>
                <a:spcPts val="0"/>
              </a:spcAft>
              <a:buClr>
                <a:schemeClr val="dk1"/>
              </a:buClr>
              <a:buSzPts val="1600"/>
              <a:buNone/>
              <a:defRPr sz="1600"/>
            </a:lvl9pPr>
          </a:lstStyle>
          <a:p>
            <a:endParaRPr/>
          </a:p>
        </p:txBody>
      </p:sp>
      <p:pic>
        <p:nvPicPr>
          <p:cNvPr id="625" name="Google Shape;625;p98" descr="A picture containing thing&#10;&#10;Description generated with high confidence"/>
          <p:cNvPicPr preferRelativeResize="0"/>
          <p:nvPr/>
        </p:nvPicPr>
        <p:blipFill rotWithShape="1">
          <a:blip r:embed="rId3">
            <a:alphaModFix/>
          </a:blip>
          <a:srcRect/>
          <a:stretch/>
        </p:blipFill>
        <p:spPr>
          <a:xfrm>
            <a:off x="838200" y="5835957"/>
            <a:ext cx="5029200" cy="300175"/>
          </a:xfrm>
          <a:prstGeom prst="rect">
            <a:avLst/>
          </a:prstGeom>
          <a:noFill/>
          <a:ln>
            <a:noFill/>
          </a:ln>
        </p:spPr>
      </p:pic>
      <p:sp>
        <p:nvSpPr>
          <p:cNvPr id="626" name="Google Shape;626;p98"/>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lstStyle>
            <a:lvl1pPr lvl="0" algn="r" rtl="0">
              <a:spcBef>
                <a:spcPts val="0"/>
              </a:spcBef>
              <a:spcAft>
                <a:spcPts val="0"/>
              </a:spcAft>
              <a:buSzPts val="1400"/>
              <a:buNone/>
              <a:defRPr sz="1100">
                <a:solidFill>
                  <a:schemeClr val="lt1"/>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627" name="Google Shape;627;p98"/>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lstStyle>
            <a:lvl1pPr lvl="0" algn="l" rtl="0">
              <a:spcBef>
                <a:spcPts val="0"/>
              </a:spcBef>
              <a:spcAft>
                <a:spcPts val="0"/>
              </a:spcAft>
              <a:buSzPts val="1400"/>
              <a:buNone/>
              <a:defRPr sz="1100">
                <a:solidFill>
                  <a:schemeClr val="lt1"/>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628" name="Google Shape;628;p98"/>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b="0" i="0" u="none" strike="noStrike" cap="none">
                <a:solidFill>
                  <a:schemeClr val="lt1"/>
                </a:solidFill>
                <a:latin typeface="Gill Sans"/>
                <a:ea typeface="Gill Sans"/>
                <a:cs typeface="Gill Sans"/>
                <a:sym typeface="Gill Sans"/>
              </a:defRPr>
            </a:lvl1pPr>
            <a:lvl2pPr marL="0" lvl="1" indent="0" algn="r" rtl="0">
              <a:spcBef>
                <a:spcPts val="0"/>
              </a:spcBef>
              <a:buNone/>
              <a:defRPr sz="1100" b="0" i="0" u="none" strike="noStrike" cap="none">
                <a:solidFill>
                  <a:schemeClr val="lt1"/>
                </a:solidFill>
                <a:latin typeface="Gill Sans"/>
                <a:ea typeface="Gill Sans"/>
                <a:cs typeface="Gill Sans"/>
                <a:sym typeface="Gill Sans"/>
              </a:defRPr>
            </a:lvl2pPr>
            <a:lvl3pPr marL="0" lvl="2" indent="0" algn="r" rtl="0">
              <a:spcBef>
                <a:spcPts val="0"/>
              </a:spcBef>
              <a:buNone/>
              <a:defRPr sz="1100" b="0" i="0" u="none" strike="noStrike" cap="none">
                <a:solidFill>
                  <a:schemeClr val="lt1"/>
                </a:solidFill>
                <a:latin typeface="Gill Sans"/>
                <a:ea typeface="Gill Sans"/>
                <a:cs typeface="Gill Sans"/>
                <a:sym typeface="Gill Sans"/>
              </a:defRPr>
            </a:lvl3pPr>
            <a:lvl4pPr marL="0" lvl="3" indent="0" algn="r" rtl="0">
              <a:spcBef>
                <a:spcPts val="0"/>
              </a:spcBef>
              <a:buNone/>
              <a:defRPr sz="1100" b="0" i="0" u="none" strike="noStrike" cap="none">
                <a:solidFill>
                  <a:schemeClr val="lt1"/>
                </a:solidFill>
                <a:latin typeface="Gill Sans"/>
                <a:ea typeface="Gill Sans"/>
                <a:cs typeface="Gill Sans"/>
                <a:sym typeface="Gill Sans"/>
              </a:defRPr>
            </a:lvl4pPr>
            <a:lvl5pPr marL="0" lvl="4" indent="0" algn="r" rtl="0">
              <a:spcBef>
                <a:spcPts val="0"/>
              </a:spcBef>
              <a:buNone/>
              <a:defRPr sz="1100" b="0" i="0" u="none" strike="noStrike" cap="none">
                <a:solidFill>
                  <a:schemeClr val="lt1"/>
                </a:solidFill>
                <a:latin typeface="Gill Sans"/>
                <a:ea typeface="Gill Sans"/>
                <a:cs typeface="Gill Sans"/>
                <a:sym typeface="Gill Sans"/>
              </a:defRPr>
            </a:lvl5pPr>
            <a:lvl6pPr marL="0" lvl="5" indent="0" algn="r" rtl="0">
              <a:spcBef>
                <a:spcPts val="0"/>
              </a:spcBef>
              <a:buNone/>
              <a:defRPr sz="1100" b="0" i="0" u="none" strike="noStrike" cap="none">
                <a:solidFill>
                  <a:schemeClr val="lt1"/>
                </a:solidFill>
                <a:latin typeface="Gill Sans"/>
                <a:ea typeface="Gill Sans"/>
                <a:cs typeface="Gill Sans"/>
                <a:sym typeface="Gill Sans"/>
              </a:defRPr>
            </a:lvl6pPr>
            <a:lvl7pPr marL="0" lvl="6" indent="0" algn="r" rtl="0">
              <a:spcBef>
                <a:spcPts val="0"/>
              </a:spcBef>
              <a:buNone/>
              <a:defRPr sz="1100" b="0" i="0" u="none" strike="noStrike" cap="none">
                <a:solidFill>
                  <a:schemeClr val="lt1"/>
                </a:solidFill>
                <a:latin typeface="Gill Sans"/>
                <a:ea typeface="Gill Sans"/>
                <a:cs typeface="Gill Sans"/>
                <a:sym typeface="Gill Sans"/>
              </a:defRPr>
            </a:lvl7pPr>
            <a:lvl8pPr marL="0" lvl="7" indent="0" algn="r" rtl="0">
              <a:spcBef>
                <a:spcPts val="0"/>
              </a:spcBef>
              <a:buNone/>
              <a:defRPr sz="1100" b="0" i="0" u="none" strike="noStrike" cap="none">
                <a:solidFill>
                  <a:schemeClr val="lt1"/>
                </a:solidFill>
                <a:latin typeface="Gill Sans"/>
                <a:ea typeface="Gill Sans"/>
                <a:cs typeface="Gill Sans"/>
                <a:sym typeface="Gill Sans"/>
              </a:defRPr>
            </a:lvl8pPr>
            <a:lvl9pPr marL="0" lvl="8" indent="0" algn="r" rtl="0">
              <a:spcBef>
                <a:spcPts val="0"/>
              </a:spcBef>
              <a:buNone/>
              <a:defRPr sz="1100" b="0" i="0" u="none" strike="noStrike" cap="none">
                <a:solidFill>
                  <a:schemeClr val="lt1"/>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pic>
        <p:nvPicPr>
          <p:cNvPr id="629" name="Google Shape;629;p98"/>
          <p:cNvPicPr preferRelativeResize="0"/>
          <p:nvPr/>
        </p:nvPicPr>
        <p:blipFill rotWithShape="1">
          <a:blip r:embed="rId4">
            <a:alphaModFix/>
          </a:blip>
          <a:srcRect/>
          <a:stretch/>
        </p:blipFill>
        <p:spPr>
          <a:xfrm>
            <a:off x="819728" y="5225916"/>
            <a:ext cx="3666838" cy="344683"/>
          </a:xfrm>
          <a:prstGeom prst="rect">
            <a:avLst/>
          </a:prstGeom>
          <a:noFill/>
          <a:ln>
            <a:noFill/>
          </a:ln>
        </p:spPr>
      </p:pic>
    </p:spTree>
    <p:extLst>
      <p:ext uri="{BB962C8B-B14F-4D97-AF65-F5344CB8AC3E}">
        <p14:creationId xmlns:p14="http://schemas.microsoft.com/office/powerpoint/2010/main" val="4121002301"/>
      </p:ext>
    </p:extLst>
  </p:cSld>
  <p:clrMapOvr>
    <a:masterClrMapping/>
  </p:clrMapOvr>
  <p:transition>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ext Two Column">
  <p:cSld name="Text Two Column">
    <p:spTree>
      <p:nvGrpSpPr>
        <p:cNvPr id="1" name="Shape 697"/>
        <p:cNvGrpSpPr/>
        <p:nvPr/>
      </p:nvGrpSpPr>
      <p:grpSpPr>
        <a:xfrm>
          <a:off x="0" y="0"/>
          <a:ext cx="0" cy="0"/>
          <a:chOff x="0" y="0"/>
          <a:chExt cx="0" cy="0"/>
        </a:xfrm>
      </p:grpSpPr>
      <p:sp>
        <p:nvSpPr>
          <p:cNvPr id="698" name="Google Shape;698;p107"/>
          <p:cNvSpPr txBox="1">
            <a:spLocks noGrp="1"/>
          </p:cNvSpPr>
          <p:nvPr>
            <p:ph type="title"/>
          </p:nvPr>
        </p:nvSpPr>
        <p:spPr>
          <a:xfrm>
            <a:off x="624840" y="365126"/>
            <a:ext cx="10933800" cy="935700"/>
          </a:xfrm>
          <a:prstGeom prst="rect">
            <a:avLst/>
          </a:prstGeom>
          <a:noFill/>
          <a:ln>
            <a:noFill/>
          </a:ln>
        </p:spPr>
        <p:txBody>
          <a:bodyPr spcFirstLastPara="1" wrap="square" lIns="91425" tIns="45700" rIns="91425" bIns="45700" anchor="ctr" anchorCtr="0"/>
          <a:lstStyle>
            <a:lvl1pPr lvl="0" algn="l" rtl="0">
              <a:lnSpc>
                <a:spcPct val="90000"/>
              </a:lnSpc>
              <a:spcBef>
                <a:spcPts val="0"/>
              </a:spcBef>
              <a:spcAft>
                <a:spcPts val="0"/>
              </a:spcAft>
              <a:buClr>
                <a:srgbClr val="168FDF"/>
              </a:buClr>
              <a:buSzPts val="3600"/>
              <a:buFont typeface="Helvetica Neue"/>
              <a:buNone/>
              <a:defRPr>
                <a:solidFill>
                  <a:srgbClr val="168FDF"/>
                </a:solidFill>
                <a:latin typeface="Helvetica Neue"/>
                <a:ea typeface="Helvetica Neue"/>
                <a:cs typeface="Helvetica Neue"/>
                <a:sym typeface="Helvetica Neu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699" name="Google Shape;699;p107"/>
          <p:cNvSpPr txBox="1">
            <a:spLocks noGrp="1"/>
          </p:cNvSpPr>
          <p:nvPr>
            <p:ph type="body" idx="1"/>
          </p:nvPr>
        </p:nvSpPr>
        <p:spPr>
          <a:xfrm>
            <a:off x="624840" y="1335088"/>
            <a:ext cx="5332200" cy="4351200"/>
          </a:xfrm>
          <a:prstGeom prst="rect">
            <a:avLst/>
          </a:prstGeom>
          <a:noFill/>
          <a:ln>
            <a:noFill/>
          </a:ln>
        </p:spPr>
        <p:txBody>
          <a:bodyPr spcFirstLastPara="1" wrap="square" lIns="91425" tIns="45700" rIns="91425" bIns="45700" anchor="t" anchorCtr="0"/>
          <a:lstStyle>
            <a:lvl1pPr marL="457200" lvl="0" indent="-406400" algn="l" rtl="0">
              <a:lnSpc>
                <a:spcPct val="100000"/>
              </a:lnSpc>
              <a:spcBef>
                <a:spcPts val="1000"/>
              </a:spcBef>
              <a:spcAft>
                <a:spcPts val="0"/>
              </a:spcAft>
              <a:buSzPts val="2800"/>
              <a:buChar char="›"/>
              <a:defRPr sz="2800">
                <a:latin typeface="Helvetica Neue"/>
                <a:ea typeface="Helvetica Neue"/>
                <a:cs typeface="Helvetica Neue"/>
                <a:sym typeface="Helvetica Neue"/>
              </a:defRPr>
            </a:lvl1pPr>
            <a:lvl2pPr marL="914400" lvl="1" indent="-393700" algn="l" rtl="0">
              <a:lnSpc>
                <a:spcPct val="100000"/>
              </a:lnSpc>
              <a:spcBef>
                <a:spcPts val="500"/>
              </a:spcBef>
              <a:spcAft>
                <a:spcPts val="0"/>
              </a:spcAft>
              <a:buSzPts val="2600"/>
              <a:buChar char="›"/>
              <a:defRPr sz="2600">
                <a:latin typeface="Helvetica Neue"/>
                <a:ea typeface="Helvetica Neue"/>
                <a:cs typeface="Helvetica Neue"/>
                <a:sym typeface="Helvetica Neue"/>
              </a:defRPr>
            </a:lvl2pPr>
            <a:lvl3pPr marL="1371600" lvl="2" indent="-381000" algn="l" rtl="0">
              <a:lnSpc>
                <a:spcPct val="100000"/>
              </a:lnSpc>
              <a:spcBef>
                <a:spcPts val="500"/>
              </a:spcBef>
              <a:spcAft>
                <a:spcPts val="0"/>
              </a:spcAft>
              <a:buSzPts val="2400"/>
              <a:buChar char="›"/>
              <a:defRPr sz="2400">
                <a:latin typeface="Helvetica Neue"/>
                <a:ea typeface="Helvetica Neue"/>
                <a:cs typeface="Helvetica Neue"/>
                <a:sym typeface="Helvetica Neue"/>
              </a:defRPr>
            </a:lvl3pPr>
            <a:lvl4pPr marL="1828800" lvl="3" indent="-368300" algn="l" rtl="0">
              <a:lnSpc>
                <a:spcPct val="100000"/>
              </a:lnSpc>
              <a:spcBef>
                <a:spcPts val="500"/>
              </a:spcBef>
              <a:spcAft>
                <a:spcPts val="0"/>
              </a:spcAft>
              <a:buSzPts val="2200"/>
              <a:buChar char="›"/>
              <a:defRPr sz="2200">
                <a:latin typeface="Helvetica Neue"/>
                <a:ea typeface="Helvetica Neue"/>
                <a:cs typeface="Helvetica Neue"/>
                <a:sym typeface="Helvetica Neue"/>
              </a:defRPr>
            </a:lvl4pPr>
            <a:lvl5pPr marL="2286000" lvl="4" indent="-355600" algn="l" rtl="0">
              <a:lnSpc>
                <a:spcPct val="100000"/>
              </a:lnSpc>
              <a:spcBef>
                <a:spcPts val="500"/>
              </a:spcBef>
              <a:spcAft>
                <a:spcPts val="0"/>
              </a:spcAft>
              <a:buSzPts val="2000"/>
              <a:buChar char="›"/>
              <a:defRPr sz="2000">
                <a:latin typeface="Helvetica Neue"/>
                <a:ea typeface="Helvetica Neue"/>
                <a:cs typeface="Helvetica Neue"/>
                <a:sym typeface="Helvetica Neue"/>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cxnSp>
        <p:nvCxnSpPr>
          <p:cNvPr id="700" name="Google Shape;700;p107"/>
          <p:cNvCxnSpPr/>
          <p:nvPr/>
        </p:nvCxnSpPr>
        <p:spPr>
          <a:xfrm>
            <a:off x="411480" y="365126"/>
            <a:ext cx="0" cy="6108600"/>
          </a:xfrm>
          <a:prstGeom prst="straightConnector1">
            <a:avLst/>
          </a:prstGeom>
          <a:noFill/>
          <a:ln w="9525" cap="flat" cmpd="sng">
            <a:solidFill>
              <a:srgbClr val="168FDF"/>
            </a:solidFill>
            <a:prstDash val="solid"/>
            <a:miter lim="800000"/>
            <a:headEnd type="none" w="sm" len="sm"/>
            <a:tailEnd type="none" w="sm" len="sm"/>
          </a:ln>
        </p:spPr>
      </p:cxnSp>
      <p:sp>
        <p:nvSpPr>
          <p:cNvPr id="701" name="Google Shape;701;p107"/>
          <p:cNvSpPr txBox="1">
            <a:spLocks noGrp="1"/>
          </p:cNvSpPr>
          <p:nvPr>
            <p:ph type="body" idx="2"/>
          </p:nvPr>
        </p:nvSpPr>
        <p:spPr>
          <a:xfrm>
            <a:off x="6226649" y="1335088"/>
            <a:ext cx="5332200" cy="4351200"/>
          </a:xfrm>
          <a:prstGeom prst="rect">
            <a:avLst/>
          </a:prstGeom>
          <a:noFill/>
          <a:ln>
            <a:noFill/>
          </a:ln>
        </p:spPr>
        <p:txBody>
          <a:bodyPr spcFirstLastPara="1" wrap="square" lIns="91425" tIns="45700" rIns="91425" bIns="45700" anchor="t" anchorCtr="0"/>
          <a:lstStyle>
            <a:lvl1pPr marL="457200" lvl="0" indent="-406400" algn="l" rtl="0">
              <a:lnSpc>
                <a:spcPct val="100000"/>
              </a:lnSpc>
              <a:spcBef>
                <a:spcPts val="1000"/>
              </a:spcBef>
              <a:spcAft>
                <a:spcPts val="0"/>
              </a:spcAft>
              <a:buSzPts val="2800"/>
              <a:buChar char="›"/>
              <a:defRPr sz="2800">
                <a:latin typeface="Helvetica Neue"/>
                <a:ea typeface="Helvetica Neue"/>
                <a:cs typeface="Helvetica Neue"/>
                <a:sym typeface="Helvetica Neue"/>
              </a:defRPr>
            </a:lvl1pPr>
            <a:lvl2pPr marL="914400" lvl="1" indent="-393700" algn="l" rtl="0">
              <a:lnSpc>
                <a:spcPct val="100000"/>
              </a:lnSpc>
              <a:spcBef>
                <a:spcPts val="500"/>
              </a:spcBef>
              <a:spcAft>
                <a:spcPts val="0"/>
              </a:spcAft>
              <a:buSzPts val="2600"/>
              <a:buChar char="›"/>
              <a:defRPr sz="2600">
                <a:latin typeface="Helvetica Neue"/>
                <a:ea typeface="Helvetica Neue"/>
                <a:cs typeface="Helvetica Neue"/>
                <a:sym typeface="Helvetica Neue"/>
              </a:defRPr>
            </a:lvl2pPr>
            <a:lvl3pPr marL="1371600" lvl="2" indent="-381000" algn="l" rtl="0">
              <a:lnSpc>
                <a:spcPct val="100000"/>
              </a:lnSpc>
              <a:spcBef>
                <a:spcPts val="500"/>
              </a:spcBef>
              <a:spcAft>
                <a:spcPts val="0"/>
              </a:spcAft>
              <a:buSzPts val="2400"/>
              <a:buChar char="›"/>
              <a:defRPr sz="2400">
                <a:latin typeface="Helvetica Neue"/>
                <a:ea typeface="Helvetica Neue"/>
                <a:cs typeface="Helvetica Neue"/>
                <a:sym typeface="Helvetica Neue"/>
              </a:defRPr>
            </a:lvl3pPr>
            <a:lvl4pPr marL="1828800" lvl="3" indent="-368300" algn="l" rtl="0">
              <a:lnSpc>
                <a:spcPct val="100000"/>
              </a:lnSpc>
              <a:spcBef>
                <a:spcPts val="500"/>
              </a:spcBef>
              <a:spcAft>
                <a:spcPts val="0"/>
              </a:spcAft>
              <a:buSzPts val="2200"/>
              <a:buChar char="›"/>
              <a:defRPr sz="2200">
                <a:latin typeface="Helvetica Neue"/>
                <a:ea typeface="Helvetica Neue"/>
                <a:cs typeface="Helvetica Neue"/>
                <a:sym typeface="Helvetica Neue"/>
              </a:defRPr>
            </a:lvl4pPr>
            <a:lvl5pPr marL="2286000" lvl="4" indent="-355600" algn="l" rtl="0">
              <a:lnSpc>
                <a:spcPct val="100000"/>
              </a:lnSpc>
              <a:spcBef>
                <a:spcPts val="500"/>
              </a:spcBef>
              <a:spcAft>
                <a:spcPts val="0"/>
              </a:spcAft>
              <a:buSzPts val="2000"/>
              <a:buChar char="›"/>
              <a:defRPr sz="2000">
                <a:latin typeface="Helvetica Neue"/>
                <a:ea typeface="Helvetica Neue"/>
                <a:cs typeface="Helvetica Neue"/>
                <a:sym typeface="Helvetica Neue"/>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pic>
        <p:nvPicPr>
          <p:cNvPr id="702" name="Google Shape;702;p107"/>
          <p:cNvPicPr preferRelativeResize="0"/>
          <p:nvPr/>
        </p:nvPicPr>
        <p:blipFill rotWithShape="1">
          <a:blip r:embed="rId2">
            <a:alphaModFix/>
          </a:blip>
          <a:srcRect/>
          <a:stretch/>
        </p:blipFill>
        <p:spPr>
          <a:xfrm>
            <a:off x="607084" y="6312023"/>
            <a:ext cx="2710842" cy="161801"/>
          </a:xfrm>
          <a:prstGeom prst="rect">
            <a:avLst/>
          </a:prstGeom>
          <a:noFill/>
          <a:ln>
            <a:noFill/>
          </a:ln>
        </p:spPr>
      </p:pic>
      <p:sp>
        <p:nvSpPr>
          <p:cNvPr id="703" name="Google Shape;703;p107"/>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lstStyle>
            <a:lvl1pPr lvl="0" algn="r"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704" name="Google Shape;704;p107"/>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lstStyle>
            <a:lvl1pPr lvl="0" algn="l"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705" name="Google Shape;705;p107"/>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rgbClr val="2F2F2F"/>
                </a:solidFill>
                <a:latin typeface="Gill Sans"/>
                <a:ea typeface="Gill Sans"/>
                <a:cs typeface="Gill Sans"/>
                <a:sym typeface="Gill Sans"/>
              </a:defRPr>
            </a:lvl1pPr>
            <a:lvl2pPr marL="0" lvl="1" indent="0" algn="r" rtl="0">
              <a:spcBef>
                <a:spcPts val="0"/>
              </a:spcBef>
              <a:buNone/>
              <a:defRPr sz="1100">
                <a:solidFill>
                  <a:srgbClr val="2F2F2F"/>
                </a:solidFill>
                <a:latin typeface="Gill Sans"/>
                <a:ea typeface="Gill Sans"/>
                <a:cs typeface="Gill Sans"/>
                <a:sym typeface="Gill Sans"/>
              </a:defRPr>
            </a:lvl2pPr>
            <a:lvl3pPr marL="0" lvl="2" indent="0" algn="r" rtl="0">
              <a:spcBef>
                <a:spcPts val="0"/>
              </a:spcBef>
              <a:buNone/>
              <a:defRPr sz="1100">
                <a:solidFill>
                  <a:srgbClr val="2F2F2F"/>
                </a:solidFill>
                <a:latin typeface="Gill Sans"/>
                <a:ea typeface="Gill Sans"/>
                <a:cs typeface="Gill Sans"/>
                <a:sym typeface="Gill Sans"/>
              </a:defRPr>
            </a:lvl3pPr>
            <a:lvl4pPr marL="0" lvl="3" indent="0" algn="r" rtl="0">
              <a:spcBef>
                <a:spcPts val="0"/>
              </a:spcBef>
              <a:buNone/>
              <a:defRPr sz="1100">
                <a:solidFill>
                  <a:srgbClr val="2F2F2F"/>
                </a:solidFill>
                <a:latin typeface="Gill Sans"/>
                <a:ea typeface="Gill Sans"/>
                <a:cs typeface="Gill Sans"/>
                <a:sym typeface="Gill Sans"/>
              </a:defRPr>
            </a:lvl4pPr>
            <a:lvl5pPr marL="0" lvl="4" indent="0" algn="r" rtl="0">
              <a:spcBef>
                <a:spcPts val="0"/>
              </a:spcBef>
              <a:buNone/>
              <a:defRPr sz="1100">
                <a:solidFill>
                  <a:srgbClr val="2F2F2F"/>
                </a:solidFill>
                <a:latin typeface="Gill Sans"/>
                <a:ea typeface="Gill Sans"/>
                <a:cs typeface="Gill Sans"/>
                <a:sym typeface="Gill Sans"/>
              </a:defRPr>
            </a:lvl5pPr>
            <a:lvl6pPr marL="0" lvl="5" indent="0" algn="r" rtl="0">
              <a:spcBef>
                <a:spcPts val="0"/>
              </a:spcBef>
              <a:buNone/>
              <a:defRPr sz="1100">
                <a:solidFill>
                  <a:srgbClr val="2F2F2F"/>
                </a:solidFill>
                <a:latin typeface="Gill Sans"/>
                <a:ea typeface="Gill Sans"/>
                <a:cs typeface="Gill Sans"/>
                <a:sym typeface="Gill Sans"/>
              </a:defRPr>
            </a:lvl6pPr>
            <a:lvl7pPr marL="0" lvl="6" indent="0" algn="r" rtl="0">
              <a:spcBef>
                <a:spcPts val="0"/>
              </a:spcBef>
              <a:buNone/>
              <a:defRPr sz="1100">
                <a:solidFill>
                  <a:srgbClr val="2F2F2F"/>
                </a:solidFill>
                <a:latin typeface="Gill Sans"/>
                <a:ea typeface="Gill Sans"/>
                <a:cs typeface="Gill Sans"/>
                <a:sym typeface="Gill Sans"/>
              </a:defRPr>
            </a:lvl7pPr>
            <a:lvl8pPr marL="0" lvl="7" indent="0" algn="r" rtl="0">
              <a:spcBef>
                <a:spcPts val="0"/>
              </a:spcBef>
              <a:buNone/>
              <a:defRPr sz="1100">
                <a:solidFill>
                  <a:srgbClr val="2F2F2F"/>
                </a:solidFill>
                <a:latin typeface="Gill Sans"/>
                <a:ea typeface="Gill Sans"/>
                <a:cs typeface="Gill Sans"/>
                <a:sym typeface="Gill Sans"/>
              </a:defRPr>
            </a:lvl8pPr>
            <a:lvl9pPr marL="0" lvl="8" indent="0" algn="r" rtl="0">
              <a:spcBef>
                <a:spcPts val="0"/>
              </a:spcBef>
              <a:buNone/>
              <a:defRPr sz="1100">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pic>
        <p:nvPicPr>
          <p:cNvPr id="706" name="Google Shape;706;p107"/>
          <p:cNvPicPr preferRelativeResize="0"/>
          <p:nvPr/>
        </p:nvPicPr>
        <p:blipFill rotWithShape="1">
          <a:blip r:embed="rId3">
            <a:alphaModFix/>
          </a:blip>
          <a:srcRect/>
          <a:stretch/>
        </p:blipFill>
        <p:spPr>
          <a:xfrm>
            <a:off x="9587346" y="6286052"/>
            <a:ext cx="1997570" cy="187772"/>
          </a:xfrm>
          <a:prstGeom prst="rect">
            <a:avLst/>
          </a:prstGeom>
          <a:noFill/>
          <a:ln>
            <a:noFill/>
          </a:ln>
        </p:spPr>
      </p:pic>
    </p:spTree>
    <p:extLst>
      <p:ext uri="{BB962C8B-B14F-4D97-AF65-F5344CB8AC3E}">
        <p14:creationId xmlns:p14="http://schemas.microsoft.com/office/powerpoint/2010/main" val="1898039478"/>
      </p:ext>
    </p:extLst>
  </p:cSld>
  <p:clrMapOvr>
    <a:masterClrMapping/>
  </p:clrMapOvr>
  <p:transition>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ext Center Title Image Background">
  <p:cSld name="Text Center Title Image Background">
    <p:spTree>
      <p:nvGrpSpPr>
        <p:cNvPr id="1" name="Shape 707"/>
        <p:cNvGrpSpPr/>
        <p:nvPr/>
      </p:nvGrpSpPr>
      <p:grpSpPr>
        <a:xfrm>
          <a:off x="0" y="0"/>
          <a:ext cx="0" cy="0"/>
          <a:chOff x="0" y="0"/>
          <a:chExt cx="0" cy="0"/>
        </a:xfrm>
      </p:grpSpPr>
      <p:sp>
        <p:nvSpPr>
          <p:cNvPr id="708" name="Google Shape;708;p108"/>
          <p:cNvSpPr>
            <a:spLocks noGrp="1"/>
          </p:cNvSpPr>
          <p:nvPr>
            <p:ph type="pic" idx="2"/>
          </p:nvPr>
        </p:nvSpPr>
        <p:spPr>
          <a:xfrm>
            <a:off x="0" y="-8238"/>
            <a:ext cx="12192000" cy="6866100"/>
          </a:xfrm>
          <a:prstGeom prst="rect">
            <a:avLst/>
          </a:prstGeom>
          <a:noFill/>
          <a:ln>
            <a:noFill/>
          </a:ln>
        </p:spPr>
        <p:txBody>
          <a:bodyPr spcFirstLastPara="1" wrap="square" lIns="91425" tIns="45700" rIns="91425" bIns="45700" anchor="t" anchorCtr="0"/>
          <a:lstStyle>
            <a:lvl1pPr marR="0" lvl="0" algn="l" rtl="0">
              <a:lnSpc>
                <a:spcPct val="100000"/>
              </a:lnSpc>
              <a:spcBef>
                <a:spcPts val="1000"/>
              </a:spcBef>
              <a:spcAft>
                <a:spcPts val="0"/>
              </a:spcAft>
              <a:buClr>
                <a:srgbClr val="168FDF"/>
              </a:buClr>
              <a:buSzPts val="2800"/>
              <a:buFont typeface="Helvetica Neue"/>
              <a:buNone/>
              <a:defRPr sz="2800" b="0" i="0" u="none" strike="noStrike" cap="none">
                <a:solidFill>
                  <a:srgbClr val="2F2F2F"/>
                </a:solidFill>
                <a:latin typeface="Gill Sans"/>
                <a:ea typeface="Gill Sans"/>
                <a:cs typeface="Gill Sans"/>
                <a:sym typeface="Gill Sans"/>
              </a:defRPr>
            </a:lvl1pPr>
            <a:lvl2pPr marR="0" lvl="1" algn="l" rtl="0">
              <a:lnSpc>
                <a:spcPct val="100000"/>
              </a:lnSpc>
              <a:spcBef>
                <a:spcPts val="500"/>
              </a:spcBef>
              <a:spcAft>
                <a:spcPts val="0"/>
              </a:spcAft>
              <a:buClr>
                <a:srgbClr val="168FDF"/>
              </a:buClr>
              <a:buSzPts val="2600"/>
              <a:buFont typeface="Helvetica Neue"/>
              <a:buChar char="›"/>
              <a:defRPr sz="2600" b="0" i="0" u="none" strike="noStrike" cap="none">
                <a:solidFill>
                  <a:srgbClr val="2F2F2F"/>
                </a:solidFill>
                <a:latin typeface="Gill Sans"/>
                <a:ea typeface="Gill Sans"/>
                <a:cs typeface="Gill Sans"/>
                <a:sym typeface="Gill Sans"/>
              </a:defRPr>
            </a:lvl2pPr>
            <a:lvl3pPr marR="0" lvl="2" algn="l" rtl="0">
              <a:lnSpc>
                <a:spcPct val="100000"/>
              </a:lnSpc>
              <a:spcBef>
                <a:spcPts val="500"/>
              </a:spcBef>
              <a:spcAft>
                <a:spcPts val="0"/>
              </a:spcAft>
              <a:buClr>
                <a:srgbClr val="168FDF"/>
              </a:buClr>
              <a:buSzPts val="2400"/>
              <a:buFont typeface="Helvetica Neue"/>
              <a:buChar char="›"/>
              <a:defRPr sz="2400" b="0" i="0" u="none" strike="noStrike" cap="none">
                <a:solidFill>
                  <a:srgbClr val="2F2F2F"/>
                </a:solidFill>
                <a:latin typeface="Gill Sans"/>
                <a:ea typeface="Gill Sans"/>
                <a:cs typeface="Gill Sans"/>
                <a:sym typeface="Gill Sans"/>
              </a:defRPr>
            </a:lvl3pPr>
            <a:lvl4pPr marR="0" lvl="3" algn="l" rtl="0">
              <a:lnSpc>
                <a:spcPct val="100000"/>
              </a:lnSpc>
              <a:spcBef>
                <a:spcPts val="500"/>
              </a:spcBef>
              <a:spcAft>
                <a:spcPts val="0"/>
              </a:spcAft>
              <a:buClr>
                <a:srgbClr val="168FDF"/>
              </a:buClr>
              <a:buSzPts val="2200"/>
              <a:buFont typeface="Helvetica Neue"/>
              <a:buChar char="›"/>
              <a:defRPr sz="2200" b="0" i="0" u="none" strike="noStrike" cap="none">
                <a:solidFill>
                  <a:srgbClr val="2F2F2F"/>
                </a:solidFill>
                <a:latin typeface="Gill Sans"/>
                <a:ea typeface="Gill Sans"/>
                <a:cs typeface="Gill Sans"/>
                <a:sym typeface="Gill Sans"/>
              </a:defRPr>
            </a:lvl4pPr>
            <a:lvl5pPr marR="0" lvl="4" algn="l" rtl="0">
              <a:lnSpc>
                <a:spcPct val="100000"/>
              </a:lnSpc>
              <a:spcBef>
                <a:spcPts val="500"/>
              </a:spcBef>
              <a:spcAft>
                <a:spcPts val="0"/>
              </a:spcAft>
              <a:buClr>
                <a:srgbClr val="168FDF"/>
              </a:buClr>
              <a:buSzPts val="2000"/>
              <a:buFont typeface="Helvetica Neue"/>
              <a:buChar char="›"/>
              <a:defRPr sz="2000" b="0" i="0" u="none" strike="noStrike" cap="none">
                <a:solidFill>
                  <a:srgbClr val="2F2F2F"/>
                </a:solidFill>
                <a:latin typeface="Gill Sans"/>
                <a:ea typeface="Gill Sans"/>
                <a:cs typeface="Gill Sans"/>
                <a:sym typeface="Gill Sans"/>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9pPr>
          </a:lstStyle>
          <a:p>
            <a:endParaRPr/>
          </a:p>
        </p:txBody>
      </p:sp>
      <p:sp>
        <p:nvSpPr>
          <p:cNvPr id="709" name="Google Shape;709;p108"/>
          <p:cNvSpPr txBox="1">
            <a:spLocks noGrp="1"/>
          </p:cNvSpPr>
          <p:nvPr>
            <p:ph type="title"/>
          </p:nvPr>
        </p:nvSpPr>
        <p:spPr>
          <a:xfrm>
            <a:off x="838200" y="923925"/>
            <a:ext cx="10515600" cy="1325700"/>
          </a:xfrm>
          <a:prstGeom prst="rect">
            <a:avLst/>
          </a:prstGeom>
          <a:noFill/>
          <a:ln>
            <a:noFill/>
          </a:ln>
        </p:spPr>
        <p:txBody>
          <a:bodyPr spcFirstLastPara="1" wrap="square" lIns="91425" tIns="45700" rIns="91425" bIns="45700" anchor="ctr" anchorCtr="0"/>
          <a:lstStyle>
            <a:lvl1pPr lvl="0" algn="ctr" rtl="0">
              <a:lnSpc>
                <a:spcPct val="90000"/>
              </a:lnSpc>
              <a:spcBef>
                <a:spcPts val="0"/>
              </a:spcBef>
              <a:spcAft>
                <a:spcPts val="0"/>
              </a:spcAft>
              <a:buClr>
                <a:srgbClr val="168FDF"/>
              </a:buClr>
              <a:buSzPts val="3600"/>
              <a:buFont typeface="Gill Sans"/>
              <a:buNone/>
              <a:defRPr>
                <a:solidFill>
                  <a:srgbClr val="168FDF"/>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710" name="Google Shape;710;p108"/>
          <p:cNvSpPr txBox="1">
            <a:spLocks noGrp="1"/>
          </p:cNvSpPr>
          <p:nvPr>
            <p:ph type="body" idx="1"/>
          </p:nvPr>
        </p:nvSpPr>
        <p:spPr>
          <a:xfrm>
            <a:off x="838200" y="2279968"/>
            <a:ext cx="10515600" cy="3105300"/>
          </a:xfrm>
          <a:prstGeom prst="rect">
            <a:avLst/>
          </a:prstGeom>
          <a:noFill/>
          <a:ln>
            <a:noFill/>
          </a:ln>
        </p:spPr>
        <p:txBody>
          <a:bodyPr spcFirstLastPara="1" wrap="square" lIns="91425" tIns="45700" rIns="91425" bIns="45700" anchor="t" anchorCtr="0"/>
          <a:lstStyle>
            <a:lvl1pPr marL="457200" lvl="0" indent="-406400" algn="ctr" rtl="0">
              <a:lnSpc>
                <a:spcPct val="100000"/>
              </a:lnSpc>
              <a:spcBef>
                <a:spcPts val="1000"/>
              </a:spcBef>
              <a:spcAft>
                <a:spcPts val="0"/>
              </a:spcAft>
              <a:buSzPts val="2800"/>
              <a:buChar char="›"/>
              <a:defRPr/>
            </a:lvl1pPr>
            <a:lvl2pPr marL="914400" lvl="1" indent="-393700" algn="ctr" rtl="0">
              <a:lnSpc>
                <a:spcPct val="100000"/>
              </a:lnSpc>
              <a:spcBef>
                <a:spcPts val="500"/>
              </a:spcBef>
              <a:spcAft>
                <a:spcPts val="0"/>
              </a:spcAft>
              <a:buSzPts val="2600"/>
              <a:buChar char="›"/>
              <a:defRPr/>
            </a:lvl2pPr>
            <a:lvl3pPr marL="1371600" lvl="2" indent="-381000" algn="ctr" rtl="0">
              <a:lnSpc>
                <a:spcPct val="100000"/>
              </a:lnSpc>
              <a:spcBef>
                <a:spcPts val="500"/>
              </a:spcBef>
              <a:spcAft>
                <a:spcPts val="0"/>
              </a:spcAft>
              <a:buSzPts val="2400"/>
              <a:buChar char="›"/>
              <a:defRPr/>
            </a:lvl3pPr>
            <a:lvl4pPr marL="1828800" lvl="3" indent="-368300" algn="ctr" rtl="0">
              <a:lnSpc>
                <a:spcPct val="100000"/>
              </a:lnSpc>
              <a:spcBef>
                <a:spcPts val="500"/>
              </a:spcBef>
              <a:spcAft>
                <a:spcPts val="0"/>
              </a:spcAft>
              <a:buSzPts val="2200"/>
              <a:buChar char="›"/>
              <a:defRPr/>
            </a:lvl4pPr>
            <a:lvl5pPr marL="2286000" lvl="4" indent="-355600" algn="ctr" rtl="0">
              <a:lnSpc>
                <a:spcPct val="100000"/>
              </a:lnSpc>
              <a:spcBef>
                <a:spcPts val="500"/>
              </a:spcBef>
              <a:spcAft>
                <a:spcPts val="0"/>
              </a:spcAft>
              <a:buSzPts val="20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pic>
        <p:nvPicPr>
          <p:cNvPr id="711" name="Google Shape;711;p108"/>
          <p:cNvPicPr preferRelativeResize="0"/>
          <p:nvPr/>
        </p:nvPicPr>
        <p:blipFill rotWithShape="1">
          <a:blip r:embed="rId2">
            <a:alphaModFix/>
          </a:blip>
          <a:srcRect/>
          <a:stretch/>
        </p:blipFill>
        <p:spPr>
          <a:xfrm>
            <a:off x="4740578" y="5790096"/>
            <a:ext cx="2710842" cy="161801"/>
          </a:xfrm>
          <a:prstGeom prst="rect">
            <a:avLst/>
          </a:prstGeom>
          <a:noFill/>
          <a:ln>
            <a:noFill/>
          </a:ln>
        </p:spPr>
      </p:pic>
      <p:sp>
        <p:nvSpPr>
          <p:cNvPr id="712" name="Google Shape;712;p108"/>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lstStyle>
            <a:lvl1pPr lvl="0" algn="r"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713" name="Google Shape;713;p108"/>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lstStyle>
            <a:lvl1pPr lvl="0" algn="l"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714" name="Google Shape;714;p108"/>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rgbClr val="2F2F2F"/>
                </a:solidFill>
                <a:latin typeface="Gill Sans"/>
                <a:ea typeface="Gill Sans"/>
                <a:cs typeface="Gill Sans"/>
                <a:sym typeface="Gill Sans"/>
              </a:defRPr>
            </a:lvl1pPr>
            <a:lvl2pPr marL="0" lvl="1" indent="0" algn="r" rtl="0">
              <a:spcBef>
                <a:spcPts val="0"/>
              </a:spcBef>
              <a:buNone/>
              <a:defRPr sz="1100">
                <a:solidFill>
                  <a:srgbClr val="2F2F2F"/>
                </a:solidFill>
                <a:latin typeface="Gill Sans"/>
                <a:ea typeface="Gill Sans"/>
                <a:cs typeface="Gill Sans"/>
                <a:sym typeface="Gill Sans"/>
              </a:defRPr>
            </a:lvl2pPr>
            <a:lvl3pPr marL="0" lvl="2" indent="0" algn="r" rtl="0">
              <a:spcBef>
                <a:spcPts val="0"/>
              </a:spcBef>
              <a:buNone/>
              <a:defRPr sz="1100">
                <a:solidFill>
                  <a:srgbClr val="2F2F2F"/>
                </a:solidFill>
                <a:latin typeface="Gill Sans"/>
                <a:ea typeface="Gill Sans"/>
                <a:cs typeface="Gill Sans"/>
                <a:sym typeface="Gill Sans"/>
              </a:defRPr>
            </a:lvl3pPr>
            <a:lvl4pPr marL="0" lvl="3" indent="0" algn="r" rtl="0">
              <a:spcBef>
                <a:spcPts val="0"/>
              </a:spcBef>
              <a:buNone/>
              <a:defRPr sz="1100">
                <a:solidFill>
                  <a:srgbClr val="2F2F2F"/>
                </a:solidFill>
                <a:latin typeface="Gill Sans"/>
                <a:ea typeface="Gill Sans"/>
                <a:cs typeface="Gill Sans"/>
                <a:sym typeface="Gill Sans"/>
              </a:defRPr>
            </a:lvl4pPr>
            <a:lvl5pPr marL="0" lvl="4" indent="0" algn="r" rtl="0">
              <a:spcBef>
                <a:spcPts val="0"/>
              </a:spcBef>
              <a:buNone/>
              <a:defRPr sz="1100">
                <a:solidFill>
                  <a:srgbClr val="2F2F2F"/>
                </a:solidFill>
                <a:latin typeface="Gill Sans"/>
                <a:ea typeface="Gill Sans"/>
                <a:cs typeface="Gill Sans"/>
                <a:sym typeface="Gill Sans"/>
              </a:defRPr>
            </a:lvl5pPr>
            <a:lvl6pPr marL="0" lvl="5" indent="0" algn="r" rtl="0">
              <a:spcBef>
                <a:spcPts val="0"/>
              </a:spcBef>
              <a:buNone/>
              <a:defRPr sz="1100">
                <a:solidFill>
                  <a:srgbClr val="2F2F2F"/>
                </a:solidFill>
                <a:latin typeface="Gill Sans"/>
                <a:ea typeface="Gill Sans"/>
                <a:cs typeface="Gill Sans"/>
                <a:sym typeface="Gill Sans"/>
              </a:defRPr>
            </a:lvl6pPr>
            <a:lvl7pPr marL="0" lvl="6" indent="0" algn="r" rtl="0">
              <a:spcBef>
                <a:spcPts val="0"/>
              </a:spcBef>
              <a:buNone/>
              <a:defRPr sz="1100">
                <a:solidFill>
                  <a:srgbClr val="2F2F2F"/>
                </a:solidFill>
                <a:latin typeface="Gill Sans"/>
                <a:ea typeface="Gill Sans"/>
                <a:cs typeface="Gill Sans"/>
                <a:sym typeface="Gill Sans"/>
              </a:defRPr>
            </a:lvl7pPr>
            <a:lvl8pPr marL="0" lvl="7" indent="0" algn="r" rtl="0">
              <a:spcBef>
                <a:spcPts val="0"/>
              </a:spcBef>
              <a:buNone/>
              <a:defRPr sz="1100">
                <a:solidFill>
                  <a:srgbClr val="2F2F2F"/>
                </a:solidFill>
                <a:latin typeface="Gill Sans"/>
                <a:ea typeface="Gill Sans"/>
                <a:cs typeface="Gill Sans"/>
                <a:sym typeface="Gill Sans"/>
              </a:defRPr>
            </a:lvl8pPr>
            <a:lvl9pPr marL="0" lvl="8" indent="0" algn="r" rtl="0">
              <a:spcBef>
                <a:spcPts val="0"/>
              </a:spcBef>
              <a:buNone/>
              <a:defRPr sz="1100">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pic>
        <p:nvPicPr>
          <p:cNvPr id="715" name="Google Shape;715;p108"/>
          <p:cNvPicPr preferRelativeResize="0"/>
          <p:nvPr/>
        </p:nvPicPr>
        <p:blipFill rotWithShape="1">
          <a:blip r:embed="rId3">
            <a:alphaModFix/>
          </a:blip>
          <a:srcRect/>
          <a:stretch/>
        </p:blipFill>
        <p:spPr>
          <a:xfrm>
            <a:off x="5097214" y="6123290"/>
            <a:ext cx="1997570" cy="187772"/>
          </a:xfrm>
          <a:prstGeom prst="rect">
            <a:avLst/>
          </a:prstGeom>
          <a:noFill/>
          <a:ln>
            <a:noFill/>
          </a:ln>
        </p:spPr>
      </p:pic>
    </p:spTree>
    <p:extLst>
      <p:ext uri="{BB962C8B-B14F-4D97-AF65-F5344CB8AC3E}">
        <p14:creationId xmlns:p14="http://schemas.microsoft.com/office/powerpoint/2010/main" val="1929411648"/>
      </p:ext>
    </p:extLst>
  </p:cSld>
  <p:clrMapOvr>
    <a:masterClrMapping/>
  </p:clrMapOvr>
  <p:transition>
    <p:fade thruBlk="1"/>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ransition Light">
  <p:cSld name="Transition Light">
    <p:spTree>
      <p:nvGrpSpPr>
        <p:cNvPr id="1" name="Shape 724"/>
        <p:cNvGrpSpPr/>
        <p:nvPr/>
      </p:nvGrpSpPr>
      <p:grpSpPr>
        <a:xfrm>
          <a:off x="0" y="0"/>
          <a:ext cx="0" cy="0"/>
          <a:chOff x="0" y="0"/>
          <a:chExt cx="0" cy="0"/>
        </a:xfrm>
      </p:grpSpPr>
      <p:sp>
        <p:nvSpPr>
          <p:cNvPr id="725" name="Google Shape;725;p110"/>
          <p:cNvSpPr txBox="1">
            <a:spLocks noGrp="1"/>
          </p:cNvSpPr>
          <p:nvPr>
            <p:ph type="title"/>
          </p:nvPr>
        </p:nvSpPr>
        <p:spPr>
          <a:xfrm>
            <a:off x="609600" y="2447925"/>
            <a:ext cx="10972800" cy="1325700"/>
          </a:xfrm>
          <a:prstGeom prst="rect">
            <a:avLst/>
          </a:prstGeom>
          <a:noFill/>
          <a:ln>
            <a:noFill/>
          </a:ln>
        </p:spPr>
        <p:txBody>
          <a:bodyPr spcFirstLastPara="1" wrap="square" lIns="91425" tIns="45700" rIns="91425" bIns="45700" anchor="ctr" anchorCtr="0"/>
          <a:lstStyle>
            <a:lvl1pPr lvl="0" algn="ctr" rtl="0">
              <a:lnSpc>
                <a:spcPct val="90000"/>
              </a:lnSpc>
              <a:spcBef>
                <a:spcPts val="0"/>
              </a:spcBef>
              <a:spcAft>
                <a:spcPts val="0"/>
              </a:spcAft>
              <a:buClr>
                <a:srgbClr val="168FDF"/>
              </a:buClr>
              <a:buSzPts val="3600"/>
              <a:buFont typeface="Gill Sans"/>
              <a:buNone/>
              <a:defRPr>
                <a:solidFill>
                  <a:srgbClr val="168FDF"/>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pic>
        <p:nvPicPr>
          <p:cNvPr id="726" name="Google Shape;726;p110"/>
          <p:cNvPicPr preferRelativeResize="0"/>
          <p:nvPr/>
        </p:nvPicPr>
        <p:blipFill rotWithShape="1">
          <a:blip r:embed="rId2">
            <a:alphaModFix/>
          </a:blip>
          <a:srcRect/>
          <a:stretch/>
        </p:blipFill>
        <p:spPr>
          <a:xfrm>
            <a:off x="4740578" y="5790096"/>
            <a:ext cx="2710842" cy="161801"/>
          </a:xfrm>
          <a:prstGeom prst="rect">
            <a:avLst/>
          </a:prstGeom>
          <a:noFill/>
          <a:ln>
            <a:noFill/>
          </a:ln>
        </p:spPr>
      </p:pic>
      <p:sp>
        <p:nvSpPr>
          <p:cNvPr id="727" name="Google Shape;727;p110"/>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lstStyle>
            <a:lvl1pPr lvl="0" algn="r"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728" name="Google Shape;728;p110"/>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lstStyle>
            <a:lvl1pPr lvl="0" algn="l"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729" name="Google Shape;729;p110"/>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rgbClr val="2F2F2F"/>
                </a:solidFill>
                <a:latin typeface="Gill Sans"/>
                <a:ea typeface="Gill Sans"/>
                <a:cs typeface="Gill Sans"/>
                <a:sym typeface="Gill Sans"/>
              </a:defRPr>
            </a:lvl1pPr>
            <a:lvl2pPr marL="0" lvl="1" indent="0" algn="r" rtl="0">
              <a:spcBef>
                <a:spcPts val="0"/>
              </a:spcBef>
              <a:buNone/>
              <a:defRPr sz="1100">
                <a:solidFill>
                  <a:srgbClr val="2F2F2F"/>
                </a:solidFill>
                <a:latin typeface="Gill Sans"/>
                <a:ea typeface="Gill Sans"/>
                <a:cs typeface="Gill Sans"/>
                <a:sym typeface="Gill Sans"/>
              </a:defRPr>
            </a:lvl2pPr>
            <a:lvl3pPr marL="0" lvl="2" indent="0" algn="r" rtl="0">
              <a:spcBef>
                <a:spcPts val="0"/>
              </a:spcBef>
              <a:buNone/>
              <a:defRPr sz="1100">
                <a:solidFill>
                  <a:srgbClr val="2F2F2F"/>
                </a:solidFill>
                <a:latin typeface="Gill Sans"/>
                <a:ea typeface="Gill Sans"/>
                <a:cs typeface="Gill Sans"/>
                <a:sym typeface="Gill Sans"/>
              </a:defRPr>
            </a:lvl3pPr>
            <a:lvl4pPr marL="0" lvl="3" indent="0" algn="r" rtl="0">
              <a:spcBef>
                <a:spcPts val="0"/>
              </a:spcBef>
              <a:buNone/>
              <a:defRPr sz="1100">
                <a:solidFill>
                  <a:srgbClr val="2F2F2F"/>
                </a:solidFill>
                <a:latin typeface="Gill Sans"/>
                <a:ea typeface="Gill Sans"/>
                <a:cs typeface="Gill Sans"/>
                <a:sym typeface="Gill Sans"/>
              </a:defRPr>
            </a:lvl4pPr>
            <a:lvl5pPr marL="0" lvl="4" indent="0" algn="r" rtl="0">
              <a:spcBef>
                <a:spcPts val="0"/>
              </a:spcBef>
              <a:buNone/>
              <a:defRPr sz="1100">
                <a:solidFill>
                  <a:srgbClr val="2F2F2F"/>
                </a:solidFill>
                <a:latin typeface="Gill Sans"/>
                <a:ea typeface="Gill Sans"/>
                <a:cs typeface="Gill Sans"/>
                <a:sym typeface="Gill Sans"/>
              </a:defRPr>
            </a:lvl5pPr>
            <a:lvl6pPr marL="0" lvl="5" indent="0" algn="r" rtl="0">
              <a:spcBef>
                <a:spcPts val="0"/>
              </a:spcBef>
              <a:buNone/>
              <a:defRPr sz="1100">
                <a:solidFill>
                  <a:srgbClr val="2F2F2F"/>
                </a:solidFill>
                <a:latin typeface="Gill Sans"/>
                <a:ea typeface="Gill Sans"/>
                <a:cs typeface="Gill Sans"/>
                <a:sym typeface="Gill Sans"/>
              </a:defRPr>
            </a:lvl6pPr>
            <a:lvl7pPr marL="0" lvl="6" indent="0" algn="r" rtl="0">
              <a:spcBef>
                <a:spcPts val="0"/>
              </a:spcBef>
              <a:buNone/>
              <a:defRPr sz="1100">
                <a:solidFill>
                  <a:srgbClr val="2F2F2F"/>
                </a:solidFill>
                <a:latin typeface="Gill Sans"/>
                <a:ea typeface="Gill Sans"/>
                <a:cs typeface="Gill Sans"/>
                <a:sym typeface="Gill Sans"/>
              </a:defRPr>
            </a:lvl7pPr>
            <a:lvl8pPr marL="0" lvl="7" indent="0" algn="r" rtl="0">
              <a:spcBef>
                <a:spcPts val="0"/>
              </a:spcBef>
              <a:buNone/>
              <a:defRPr sz="1100">
                <a:solidFill>
                  <a:srgbClr val="2F2F2F"/>
                </a:solidFill>
                <a:latin typeface="Gill Sans"/>
                <a:ea typeface="Gill Sans"/>
                <a:cs typeface="Gill Sans"/>
                <a:sym typeface="Gill Sans"/>
              </a:defRPr>
            </a:lvl8pPr>
            <a:lvl9pPr marL="0" lvl="8" indent="0" algn="r" rtl="0">
              <a:spcBef>
                <a:spcPts val="0"/>
              </a:spcBef>
              <a:buNone/>
              <a:defRPr sz="1100">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pic>
        <p:nvPicPr>
          <p:cNvPr id="730" name="Google Shape;730;p110"/>
          <p:cNvPicPr preferRelativeResize="0"/>
          <p:nvPr/>
        </p:nvPicPr>
        <p:blipFill rotWithShape="1">
          <a:blip r:embed="rId3">
            <a:alphaModFix/>
          </a:blip>
          <a:srcRect/>
          <a:stretch/>
        </p:blipFill>
        <p:spPr>
          <a:xfrm>
            <a:off x="5097214" y="6123290"/>
            <a:ext cx="1997570" cy="187772"/>
          </a:xfrm>
          <a:prstGeom prst="rect">
            <a:avLst/>
          </a:prstGeom>
          <a:noFill/>
          <a:ln>
            <a:noFill/>
          </a:ln>
        </p:spPr>
      </p:pic>
    </p:spTree>
    <p:extLst>
      <p:ext uri="{BB962C8B-B14F-4D97-AF65-F5344CB8AC3E}">
        <p14:creationId xmlns:p14="http://schemas.microsoft.com/office/powerpoint/2010/main" val="1118441980"/>
      </p:ext>
    </p:extLst>
  </p:cSld>
  <p:clrMapOvr>
    <a:masterClrMapping/>
  </p:clrMapOvr>
  <p:transition>
    <p:fade thruBlk="1"/>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Image Left">
  <p:cSld name="Image Left">
    <p:spTree>
      <p:nvGrpSpPr>
        <p:cNvPr id="1" name="Shape 731"/>
        <p:cNvGrpSpPr/>
        <p:nvPr/>
      </p:nvGrpSpPr>
      <p:grpSpPr>
        <a:xfrm>
          <a:off x="0" y="0"/>
          <a:ext cx="0" cy="0"/>
          <a:chOff x="0" y="0"/>
          <a:chExt cx="0" cy="0"/>
        </a:xfrm>
      </p:grpSpPr>
      <p:sp>
        <p:nvSpPr>
          <p:cNvPr id="732" name="Google Shape;732;p111"/>
          <p:cNvSpPr>
            <a:spLocks noGrp="1"/>
          </p:cNvSpPr>
          <p:nvPr>
            <p:ph type="pic" idx="2"/>
          </p:nvPr>
        </p:nvSpPr>
        <p:spPr>
          <a:xfrm>
            <a:off x="0" y="0"/>
            <a:ext cx="12192000" cy="6858000"/>
          </a:xfrm>
          <a:prstGeom prst="rect">
            <a:avLst/>
          </a:prstGeom>
          <a:noFill/>
          <a:ln>
            <a:noFill/>
          </a:ln>
        </p:spPr>
        <p:txBody>
          <a:bodyPr spcFirstLastPara="1" wrap="square" lIns="91425" tIns="45700" rIns="91425" bIns="45700" anchor="t" anchorCtr="0"/>
          <a:lstStyle>
            <a:lvl1pPr marR="0" lvl="0" algn="l" rtl="0">
              <a:lnSpc>
                <a:spcPct val="100000"/>
              </a:lnSpc>
              <a:spcBef>
                <a:spcPts val="1000"/>
              </a:spcBef>
              <a:spcAft>
                <a:spcPts val="0"/>
              </a:spcAft>
              <a:buClr>
                <a:srgbClr val="168FDF"/>
              </a:buClr>
              <a:buSzPts val="2800"/>
              <a:buFont typeface="Helvetica Neue"/>
              <a:buNone/>
              <a:defRPr sz="2800" b="0" i="0" u="none" strike="noStrike" cap="none">
                <a:solidFill>
                  <a:srgbClr val="2F2F2F"/>
                </a:solidFill>
                <a:latin typeface="Gill Sans"/>
                <a:ea typeface="Gill Sans"/>
                <a:cs typeface="Gill Sans"/>
                <a:sym typeface="Gill Sans"/>
              </a:defRPr>
            </a:lvl1pPr>
            <a:lvl2pPr marR="0" lvl="1" algn="l" rtl="0">
              <a:lnSpc>
                <a:spcPct val="100000"/>
              </a:lnSpc>
              <a:spcBef>
                <a:spcPts val="500"/>
              </a:spcBef>
              <a:spcAft>
                <a:spcPts val="0"/>
              </a:spcAft>
              <a:buClr>
                <a:srgbClr val="168FDF"/>
              </a:buClr>
              <a:buSzPts val="2600"/>
              <a:buFont typeface="Helvetica Neue"/>
              <a:buChar char="›"/>
              <a:defRPr sz="2600" b="0" i="0" u="none" strike="noStrike" cap="none">
                <a:solidFill>
                  <a:srgbClr val="2F2F2F"/>
                </a:solidFill>
                <a:latin typeface="Gill Sans"/>
                <a:ea typeface="Gill Sans"/>
                <a:cs typeface="Gill Sans"/>
                <a:sym typeface="Gill Sans"/>
              </a:defRPr>
            </a:lvl2pPr>
            <a:lvl3pPr marR="0" lvl="2" algn="l" rtl="0">
              <a:lnSpc>
                <a:spcPct val="100000"/>
              </a:lnSpc>
              <a:spcBef>
                <a:spcPts val="500"/>
              </a:spcBef>
              <a:spcAft>
                <a:spcPts val="0"/>
              </a:spcAft>
              <a:buClr>
                <a:srgbClr val="168FDF"/>
              </a:buClr>
              <a:buSzPts val="2400"/>
              <a:buFont typeface="Helvetica Neue"/>
              <a:buChar char="›"/>
              <a:defRPr sz="2400" b="0" i="0" u="none" strike="noStrike" cap="none">
                <a:solidFill>
                  <a:srgbClr val="2F2F2F"/>
                </a:solidFill>
                <a:latin typeface="Gill Sans"/>
                <a:ea typeface="Gill Sans"/>
                <a:cs typeface="Gill Sans"/>
                <a:sym typeface="Gill Sans"/>
              </a:defRPr>
            </a:lvl3pPr>
            <a:lvl4pPr marR="0" lvl="3" algn="l" rtl="0">
              <a:lnSpc>
                <a:spcPct val="100000"/>
              </a:lnSpc>
              <a:spcBef>
                <a:spcPts val="500"/>
              </a:spcBef>
              <a:spcAft>
                <a:spcPts val="0"/>
              </a:spcAft>
              <a:buClr>
                <a:srgbClr val="168FDF"/>
              </a:buClr>
              <a:buSzPts val="2200"/>
              <a:buFont typeface="Helvetica Neue"/>
              <a:buChar char="›"/>
              <a:defRPr sz="2200" b="0" i="0" u="none" strike="noStrike" cap="none">
                <a:solidFill>
                  <a:srgbClr val="2F2F2F"/>
                </a:solidFill>
                <a:latin typeface="Gill Sans"/>
                <a:ea typeface="Gill Sans"/>
                <a:cs typeface="Gill Sans"/>
                <a:sym typeface="Gill Sans"/>
              </a:defRPr>
            </a:lvl4pPr>
            <a:lvl5pPr marR="0" lvl="4" algn="l" rtl="0">
              <a:lnSpc>
                <a:spcPct val="100000"/>
              </a:lnSpc>
              <a:spcBef>
                <a:spcPts val="500"/>
              </a:spcBef>
              <a:spcAft>
                <a:spcPts val="0"/>
              </a:spcAft>
              <a:buClr>
                <a:srgbClr val="168FDF"/>
              </a:buClr>
              <a:buSzPts val="2000"/>
              <a:buFont typeface="Helvetica Neue"/>
              <a:buChar char="›"/>
              <a:defRPr sz="2000" b="0" i="0" u="none" strike="noStrike" cap="none">
                <a:solidFill>
                  <a:srgbClr val="2F2F2F"/>
                </a:solidFill>
                <a:latin typeface="Gill Sans"/>
                <a:ea typeface="Gill Sans"/>
                <a:cs typeface="Gill Sans"/>
                <a:sym typeface="Gill Sans"/>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9pPr>
          </a:lstStyle>
          <a:p>
            <a:endParaRPr/>
          </a:p>
        </p:txBody>
      </p:sp>
      <p:sp>
        <p:nvSpPr>
          <p:cNvPr id="733" name="Google Shape;733;p111"/>
          <p:cNvSpPr txBox="1">
            <a:spLocks noGrp="1"/>
          </p:cNvSpPr>
          <p:nvPr>
            <p:ph type="body" idx="1"/>
          </p:nvPr>
        </p:nvSpPr>
        <p:spPr>
          <a:xfrm>
            <a:off x="7708900" y="0"/>
            <a:ext cx="4483200" cy="6858000"/>
          </a:xfrm>
          <a:prstGeom prst="rect">
            <a:avLst/>
          </a:prstGeom>
          <a:solidFill>
            <a:srgbClr val="00183C">
              <a:alpha val="94900"/>
            </a:srgbClr>
          </a:solidFill>
          <a:ln>
            <a:noFill/>
          </a:ln>
        </p:spPr>
        <p:txBody>
          <a:bodyPr spcFirstLastPara="1" wrap="square" lIns="457200" tIns="457200" rIns="228600" bIns="457200" anchor="t" anchorCtr="0"/>
          <a:lstStyle>
            <a:lvl1pPr marL="457200" lvl="0" indent="-406400" algn="l" rtl="0">
              <a:lnSpc>
                <a:spcPct val="100000"/>
              </a:lnSpc>
              <a:spcBef>
                <a:spcPts val="1000"/>
              </a:spcBef>
              <a:spcAft>
                <a:spcPts val="0"/>
              </a:spcAft>
              <a:buSzPts val="2800"/>
              <a:buChar char="›"/>
              <a:defRPr>
                <a:solidFill>
                  <a:schemeClr val="lt1"/>
                </a:solidFill>
              </a:defRPr>
            </a:lvl1pPr>
            <a:lvl2pPr marL="914400" lvl="1" indent="-393700" algn="l" rtl="0">
              <a:lnSpc>
                <a:spcPct val="100000"/>
              </a:lnSpc>
              <a:spcBef>
                <a:spcPts val="500"/>
              </a:spcBef>
              <a:spcAft>
                <a:spcPts val="0"/>
              </a:spcAft>
              <a:buSzPts val="2600"/>
              <a:buChar char="›"/>
              <a:defRPr>
                <a:solidFill>
                  <a:schemeClr val="lt1"/>
                </a:solidFill>
              </a:defRPr>
            </a:lvl2pPr>
            <a:lvl3pPr marL="1371600" lvl="2" indent="-381000" algn="l" rtl="0">
              <a:lnSpc>
                <a:spcPct val="100000"/>
              </a:lnSpc>
              <a:spcBef>
                <a:spcPts val="500"/>
              </a:spcBef>
              <a:spcAft>
                <a:spcPts val="0"/>
              </a:spcAft>
              <a:buSzPts val="2400"/>
              <a:buChar char="›"/>
              <a:defRPr>
                <a:solidFill>
                  <a:schemeClr val="lt1"/>
                </a:solidFill>
              </a:defRPr>
            </a:lvl3pPr>
            <a:lvl4pPr marL="1828800" lvl="3" indent="-368300" algn="l" rtl="0">
              <a:lnSpc>
                <a:spcPct val="100000"/>
              </a:lnSpc>
              <a:spcBef>
                <a:spcPts val="500"/>
              </a:spcBef>
              <a:spcAft>
                <a:spcPts val="0"/>
              </a:spcAft>
              <a:buSzPts val="2200"/>
              <a:buChar char="›"/>
              <a:defRPr>
                <a:solidFill>
                  <a:schemeClr val="lt1"/>
                </a:solidFill>
              </a:defRPr>
            </a:lvl4pPr>
            <a:lvl5pPr marL="2286000" lvl="4" indent="-355600" algn="l" rtl="0">
              <a:lnSpc>
                <a:spcPct val="100000"/>
              </a:lnSpc>
              <a:spcBef>
                <a:spcPts val="500"/>
              </a:spcBef>
              <a:spcAft>
                <a:spcPts val="0"/>
              </a:spcAft>
              <a:buSzPts val="2000"/>
              <a:buChar char="›"/>
              <a:defRPr>
                <a:solidFill>
                  <a:schemeClr val="lt1"/>
                </a:solidFill>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734" name="Google Shape;734;p111"/>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lstStyle>
            <a:lvl1pPr lvl="0" algn="r" rtl="0">
              <a:spcBef>
                <a:spcPts val="0"/>
              </a:spcBef>
              <a:spcAft>
                <a:spcPts val="0"/>
              </a:spcAft>
              <a:buSzPts val="1400"/>
              <a:buNone/>
              <a:defRPr sz="1100">
                <a:solidFill>
                  <a:schemeClr val="lt1"/>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735" name="Google Shape;735;p111"/>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lstStyle>
            <a:lvl1pPr lvl="0" algn="l"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736" name="Google Shape;736;p111"/>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chemeClr val="lt1"/>
                </a:solidFill>
                <a:latin typeface="Gill Sans"/>
                <a:ea typeface="Gill Sans"/>
                <a:cs typeface="Gill Sans"/>
                <a:sym typeface="Gill Sans"/>
              </a:defRPr>
            </a:lvl1pPr>
            <a:lvl2pPr marL="0" lvl="1" indent="0" algn="r" rtl="0">
              <a:spcBef>
                <a:spcPts val="0"/>
              </a:spcBef>
              <a:buNone/>
              <a:defRPr sz="1100">
                <a:solidFill>
                  <a:schemeClr val="lt1"/>
                </a:solidFill>
                <a:latin typeface="Gill Sans"/>
                <a:ea typeface="Gill Sans"/>
                <a:cs typeface="Gill Sans"/>
                <a:sym typeface="Gill Sans"/>
              </a:defRPr>
            </a:lvl2pPr>
            <a:lvl3pPr marL="0" lvl="2" indent="0" algn="r" rtl="0">
              <a:spcBef>
                <a:spcPts val="0"/>
              </a:spcBef>
              <a:buNone/>
              <a:defRPr sz="1100">
                <a:solidFill>
                  <a:schemeClr val="lt1"/>
                </a:solidFill>
                <a:latin typeface="Gill Sans"/>
                <a:ea typeface="Gill Sans"/>
                <a:cs typeface="Gill Sans"/>
                <a:sym typeface="Gill Sans"/>
              </a:defRPr>
            </a:lvl3pPr>
            <a:lvl4pPr marL="0" lvl="3" indent="0" algn="r" rtl="0">
              <a:spcBef>
                <a:spcPts val="0"/>
              </a:spcBef>
              <a:buNone/>
              <a:defRPr sz="1100">
                <a:solidFill>
                  <a:schemeClr val="lt1"/>
                </a:solidFill>
                <a:latin typeface="Gill Sans"/>
                <a:ea typeface="Gill Sans"/>
                <a:cs typeface="Gill Sans"/>
                <a:sym typeface="Gill Sans"/>
              </a:defRPr>
            </a:lvl4pPr>
            <a:lvl5pPr marL="0" lvl="4" indent="0" algn="r" rtl="0">
              <a:spcBef>
                <a:spcPts val="0"/>
              </a:spcBef>
              <a:buNone/>
              <a:defRPr sz="1100">
                <a:solidFill>
                  <a:schemeClr val="lt1"/>
                </a:solidFill>
                <a:latin typeface="Gill Sans"/>
                <a:ea typeface="Gill Sans"/>
                <a:cs typeface="Gill Sans"/>
                <a:sym typeface="Gill Sans"/>
              </a:defRPr>
            </a:lvl5pPr>
            <a:lvl6pPr marL="0" lvl="5" indent="0" algn="r" rtl="0">
              <a:spcBef>
                <a:spcPts val="0"/>
              </a:spcBef>
              <a:buNone/>
              <a:defRPr sz="1100">
                <a:solidFill>
                  <a:schemeClr val="lt1"/>
                </a:solidFill>
                <a:latin typeface="Gill Sans"/>
                <a:ea typeface="Gill Sans"/>
                <a:cs typeface="Gill Sans"/>
                <a:sym typeface="Gill Sans"/>
              </a:defRPr>
            </a:lvl6pPr>
            <a:lvl7pPr marL="0" lvl="6" indent="0" algn="r" rtl="0">
              <a:spcBef>
                <a:spcPts val="0"/>
              </a:spcBef>
              <a:buNone/>
              <a:defRPr sz="1100">
                <a:solidFill>
                  <a:schemeClr val="lt1"/>
                </a:solidFill>
                <a:latin typeface="Gill Sans"/>
                <a:ea typeface="Gill Sans"/>
                <a:cs typeface="Gill Sans"/>
                <a:sym typeface="Gill Sans"/>
              </a:defRPr>
            </a:lvl7pPr>
            <a:lvl8pPr marL="0" lvl="7" indent="0" algn="r" rtl="0">
              <a:spcBef>
                <a:spcPts val="0"/>
              </a:spcBef>
              <a:buNone/>
              <a:defRPr sz="1100">
                <a:solidFill>
                  <a:schemeClr val="lt1"/>
                </a:solidFill>
                <a:latin typeface="Gill Sans"/>
                <a:ea typeface="Gill Sans"/>
                <a:cs typeface="Gill Sans"/>
                <a:sym typeface="Gill Sans"/>
              </a:defRPr>
            </a:lvl8pPr>
            <a:lvl9pPr marL="0" lvl="8" indent="0" algn="r" rtl="0">
              <a:spcBef>
                <a:spcPts val="0"/>
              </a:spcBef>
              <a:buNone/>
              <a:defRPr sz="1100">
                <a:solidFill>
                  <a:schemeClr val="lt1"/>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266605515"/>
      </p:ext>
    </p:extLst>
  </p:cSld>
  <p:clrMapOvr>
    <a:masterClrMapping/>
  </p:clrMapOvr>
  <p:transition>
    <p:fade thruBlk="1"/>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Image Right">
  <p:cSld name="Image Right">
    <p:spTree>
      <p:nvGrpSpPr>
        <p:cNvPr id="1" name="Shape 737"/>
        <p:cNvGrpSpPr/>
        <p:nvPr/>
      </p:nvGrpSpPr>
      <p:grpSpPr>
        <a:xfrm>
          <a:off x="0" y="0"/>
          <a:ext cx="0" cy="0"/>
          <a:chOff x="0" y="0"/>
          <a:chExt cx="0" cy="0"/>
        </a:xfrm>
      </p:grpSpPr>
      <p:sp>
        <p:nvSpPr>
          <p:cNvPr id="738" name="Google Shape;738;p112"/>
          <p:cNvSpPr>
            <a:spLocks noGrp="1"/>
          </p:cNvSpPr>
          <p:nvPr>
            <p:ph type="pic" idx="2"/>
          </p:nvPr>
        </p:nvSpPr>
        <p:spPr>
          <a:xfrm>
            <a:off x="0" y="0"/>
            <a:ext cx="12192000" cy="6858000"/>
          </a:xfrm>
          <a:prstGeom prst="rect">
            <a:avLst/>
          </a:prstGeom>
          <a:noFill/>
          <a:ln>
            <a:noFill/>
          </a:ln>
        </p:spPr>
        <p:txBody>
          <a:bodyPr spcFirstLastPara="1" wrap="square" lIns="91425" tIns="45700" rIns="91425" bIns="45700" anchor="t" anchorCtr="0"/>
          <a:lstStyle>
            <a:lvl1pPr marR="0" lvl="0" algn="l" rtl="0">
              <a:lnSpc>
                <a:spcPct val="100000"/>
              </a:lnSpc>
              <a:spcBef>
                <a:spcPts val="1000"/>
              </a:spcBef>
              <a:spcAft>
                <a:spcPts val="0"/>
              </a:spcAft>
              <a:buClr>
                <a:srgbClr val="168FDF"/>
              </a:buClr>
              <a:buSzPts val="2800"/>
              <a:buFont typeface="Helvetica Neue"/>
              <a:buNone/>
              <a:defRPr sz="2800" b="0" i="0" u="none" strike="noStrike" cap="none">
                <a:solidFill>
                  <a:srgbClr val="2F2F2F"/>
                </a:solidFill>
                <a:latin typeface="Gill Sans"/>
                <a:ea typeface="Gill Sans"/>
                <a:cs typeface="Gill Sans"/>
                <a:sym typeface="Gill Sans"/>
              </a:defRPr>
            </a:lvl1pPr>
            <a:lvl2pPr marR="0" lvl="1" algn="l" rtl="0">
              <a:lnSpc>
                <a:spcPct val="100000"/>
              </a:lnSpc>
              <a:spcBef>
                <a:spcPts val="500"/>
              </a:spcBef>
              <a:spcAft>
                <a:spcPts val="0"/>
              </a:spcAft>
              <a:buClr>
                <a:srgbClr val="168FDF"/>
              </a:buClr>
              <a:buSzPts val="2600"/>
              <a:buFont typeface="Helvetica Neue"/>
              <a:buChar char="›"/>
              <a:defRPr sz="2600" b="0" i="0" u="none" strike="noStrike" cap="none">
                <a:solidFill>
                  <a:srgbClr val="2F2F2F"/>
                </a:solidFill>
                <a:latin typeface="Gill Sans"/>
                <a:ea typeface="Gill Sans"/>
                <a:cs typeface="Gill Sans"/>
                <a:sym typeface="Gill Sans"/>
              </a:defRPr>
            </a:lvl2pPr>
            <a:lvl3pPr marR="0" lvl="2" algn="l" rtl="0">
              <a:lnSpc>
                <a:spcPct val="100000"/>
              </a:lnSpc>
              <a:spcBef>
                <a:spcPts val="500"/>
              </a:spcBef>
              <a:spcAft>
                <a:spcPts val="0"/>
              </a:spcAft>
              <a:buClr>
                <a:srgbClr val="168FDF"/>
              </a:buClr>
              <a:buSzPts val="2400"/>
              <a:buFont typeface="Helvetica Neue"/>
              <a:buChar char="›"/>
              <a:defRPr sz="2400" b="0" i="0" u="none" strike="noStrike" cap="none">
                <a:solidFill>
                  <a:srgbClr val="2F2F2F"/>
                </a:solidFill>
                <a:latin typeface="Gill Sans"/>
                <a:ea typeface="Gill Sans"/>
                <a:cs typeface="Gill Sans"/>
                <a:sym typeface="Gill Sans"/>
              </a:defRPr>
            </a:lvl3pPr>
            <a:lvl4pPr marR="0" lvl="3" algn="l" rtl="0">
              <a:lnSpc>
                <a:spcPct val="100000"/>
              </a:lnSpc>
              <a:spcBef>
                <a:spcPts val="500"/>
              </a:spcBef>
              <a:spcAft>
                <a:spcPts val="0"/>
              </a:spcAft>
              <a:buClr>
                <a:srgbClr val="168FDF"/>
              </a:buClr>
              <a:buSzPts val="2200"/>
              <a:buFont typeface="Helvetica Neue"/>
              <a:buChar char="›"/>
              <a:defRPr sz="2200" b="0" i="0" u="none" strike="noStrike" cap="none">
                <a:solidFill>
                  <a:srgbClr val="2F2F2F"/>
                </a:solidFill>
                <a:latin typeface="Gill Sans"/>
                <a:ea typeface="Gill Sans"/>
                <a:cs typeface="Gill Sans"/>
                <a:sym typeface="Gill Sans"/>
              </a:defRPr>
            </a:lvl4pPr>
            <a:lvl5pPr marR="0" lvl="4" algn="l" rtl="0">
              <a:lnSpc>
                <a:spcPct val="100000"/>
              </a:lnSpc>
              <a:spcBef>
                <a:spcPts val="500"/>
              </a:spcBef>
              <a:spcAft>
                <a:spcPts val="0"/>
              </a:spcAft>
              <a:buClr>
                <a:srgbClr val="168FDF"/>
              </a:buClr>
              <a:buSzPts val="2000"/>
              <a:buFont typeface="Helvetica Neue"/>
              <a:buChar char="›"/>
              <a:defRPr sz="2000" b="0" i="0" u="none" strike="noStrike" cap="none">
                <a:solidFill>
                  <a:srgbClr val="2F2F2F"/>
                </a:solidFill>
                <a:latin typeface="Gill Sans"/>
                <a:ea typeface="Gill Sans"/>
                <a:cs typeface="Gill Sans"/>
                <a:sym typeface="Gill Sans"/>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9pPr>
          </a:lstStyle>
          <a:p>
            <a:endParaRPr/>
          </a:p>
        </p:txBody>
      </p:sp>
      <p:sp>
        <p:nvSpPr>
          <p:cNvPr id="739" name="Google Shape;739;p112"/>
          <p:cNvSpPr txBox="1">
            <a:spLocks noGrp="1"/>
          </p:cNvSpPr>
          <p:nvPr>
            <p:ph type="body" idx="1"/>
          </p:nvPr>
        </p:nvSpPr>
        <p:spPr>
          <a:xfrm>
            <a:off x="0" y="0"/>
            <a:ext cx="4483200" cy="6858000"/>
          </a:xfrm>
          <a:prstGeom prst="rect">
            <a:avLst/>
          </a:prstGeom>
          <a:solidFill>
            <a:srgbClr val="00183C">
              <a:alpha val="94900"/>
            </a:srgbClr>
          </a:solidFill>
          <a:ln>
            <a:noFill/>
          </a:ln>
        </p:spPr>
        <p:txBody>
          <a:bodyPr spcFirstLastPara="1" wrap="square" lIns="457200" tIns="457200" rIns="228600" bIns="457200" anchor="t" anchorCtr="0"/>
          <a:lstStyle>
            <a:lvl1pPr marL="457200" lvl="0" indent="-406400" algn="l" rtl="0">
              <a:lnSpc>
                <a:spcPct val="100000"/>
              </a:lnSpc>
              <a:spcBef>
                <a:spcPts val="1000"/>
              </a:spcBef>
              <a:spcAft>
                <a:spcPts val="0"/>
              </a:spcAft>
              <a:buSzPts val="2800"/>
              <a:buChar char="›"/>
              <a:defRPr>
                <a:solidFill>
                  <a:schemeClr val="lt1"/>
                </a:solidFill>
              </a:defRPr>
            </a:lvl1pPr>
            <a:lvl2pPr marL="914400" lvl="1" indent="-393700" algn="l" rtl="0">
              <a:lnSpc>
                <a:spcPct val="100000"/>
              </a:lnSpc>
              <a:spcBef>
                <a:spcPts val="500"/>
              </a:spcBef>
              <a:spcAft>
                <a:spcPts val="0"/>
              </a:spcAft>
              <a:buSzPts val="2600"/>
              <a:buChar char="›"/>
              <a:defRPr>
                <a:solidFill>
                  <a:schemeClr val="lt1"/>
                </a:solidFill>
              </a:defRPr>
            </a:lvl2pPr>
            <a:lvl3pPr marL="1371600" lvl="2" indent="-381000" algn="l" rtl="0">
              <a:lnSpc>
                <a:spcPct val="100000"/>
              </a:lnSpc>
              <a:spcBef>
                <a:spcPts val="500"/>
              </a:spcBef>
              <a:spcAft>
                <a:spcPts val="0"/>
              </a:spcAft>
              <a:buSzPts val="2400"/>
              <a:buChar char="›"/>
              <a:defRPr>
                <a:solidFill>
                  <a:schemeClr val="lt1"/>
                </a:solidFill>
              </a:defRPr>
            </a:lvl3pPr>
            <a:lvl4pPr marL="1828800" lvl="3" indent="-368300" algn="l" rtl="0">
              <a:lnSpc>
                <a:spcPct val="100000"/>
              </a:lnSpc>
              <a:spcBef>
                <a:spcPts val="500"/>
              </a:spcBef>
              <a:spcAft>
                <a:spcPts val="0"/>
              </a:spcAft>
              <a:buSzPts val="2200"/>
              <a:buChar char="›"/>
              <a:defRPr>
                <a:solidFill>
                  <a:schemeClr val="lt1"/>
                </a:solidFill>
              </a:defRPr>
            </a:lvl4pPr>
            <a:lvl5pPr marL="2286000" lvl="4" indent="-355600" algn="l" rtl="0">
              <a:lnSpc>
                <a:spcPct val="100000"/>
              </a:lnSpc>
              <a:spcBef>
                <a:spcPts val="500"/>
              </a:spcBef>
              <a:spcAft>
                <a:spcPts val="0"/>
              </a:spcAft>
              <a:buSzPts val="2000"/>
              <a:buChar char="›"/>
              <a:defRPr>
                <a:solidFill>
                  <a:schemeClr val="lt1"/>
                </a:solidFill>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740" name="Google Shape;740;p112"/>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lstStyle>
            <a:lvl1pPr lvl="0" algn="r"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741" name="Google Shape;741;p112"/>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lstStyle>
            <a:lvl1pPr lvl="0" algn="l" rtl="0">
              <a:spcBef>
                <a:spcPts val="0"/>
              </a:spcBef>
              <a:spcAft>
                <a:spcPts val="0"/>
              </a:spcAft>
              <a:buSzPts val="1400"/>
              <a:buNone/>
              <a:defRPr sz="1100">
                <a:solidFill>
                  <a:schemeClr val="lt1"/>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742" name="Google Shape;742;p112"/>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rgbClr val="2F2F2F"/>
                </a:solidFill>
                <a:latin typeface="Gill Sans"/>
                <a:ea typeface="Gill Sans"/>
                <a:cs typeface="Gill Sans"/>
                <a:sym typeface="Gill Sans"/>
              </a:defRPr>
            </a:lvl1pPr>
            <a:lvl2pPr marL="0" lvl="1" indent="0" algn="r" rtl="0">
              <a:spcBef>
                <a:spcPts val="0"/>
              </a:spcBef>
              <a:buNone/>
              <a:defRPr sz="1100">
                <a:solidFill>
                  <a:srgbClr val="2F2F2F"/>
                </a:solidFill>
                <a:latin typeface="Gill Sans"/>
                <a:ea typeface="Gill Sans"/>
                <a:cs typeface="Gill Sans"/>
                <a:sym typeface="Gill Sans"/>
              </a:defRPr>
            </a:lvl2pPr>
            <a:lvl3pPr marL="0" lvl="2" indent="0" algn="r" rtl="0">
              <a:spcBef>
                <a:spcPts val="0"/>
              </a:spcBef>
              <a:buNone/>
              <a:defRPr sz="1100">
                <a:solidFill>
                  <a:srgbClr val="2F2F2F"/>
                </a:solidFill>
                <a:latin typeface="Gill Sans"/>
                <a:ea typeface="Gill Sans"/>
                <a:cs typeface="Gill Sans"/>
                <a:sym typeface="Gill Sans"/>
              </a:defRPr>
            </a:lvl3pPr>
            <a:lvl4pPr marL="0" lvl="3" indent="0" algn="r" rtl="0">
              <a:spcBef>
                <a:spcPts val="0"/>
              </a:spcBef>
              <a:buNone/>
              <a:defRPr sz="1100">
                <a:solidFill>
                  <a:srgbClr val="2F2F2F"/>
                </a:solidFill>
                <a:latin typeface="Gill Sans"/>
                <a:ea typeface="Gill Sans"/>
                <a:cs typeface="Gill Sans"/>
                <a:sym typeface="Gill Sans"/>
              </a:defRPr>
            </a:lvl4pPr>
            <a:lvl5pPr marL="0" lvl="4" indent="0" algn="r" rtl="0">
              <a:spcBef>
                <a:spcPts val="0"/>
              </a:spcBef>
              <a:buNone/>
              <a:defRPr sz="1100">
                <a:solidFill>
                  <a:srgbClr val="2F2F2F"/>
                </a:solidFill>
                <a:latin typeface="Gill Sans"/>
                <a:ea typeface="Gill Sans"/>
                <a:cs typeface="Gill Sans"/>
                <a:sym typeface="Gill Sans"/>
              </a:defRPr>
            </a:lvl5pPr>
            <a:lvl6pPr marL="0" lvl="5" indent="0" algn="r" rtl="0">
              <a:spcBef>
                <a:spcPts val="0"/>
              </a:spcBef>
              <a:buNone/>
              <a:defRPr sz="1100">
                <a:solidFill>
                  <a:srgbClr val="2F2F2F"/>
                </a:solidFill>
                <a:latin typeface="Gill Sans"/>
                <a:ea typeface="Gill Sans"/>
                <a:cs typeface="Gill Sans"/>
                <a:sym typeface="Gill Sans"/>
              </a:defRPr>
            </a:lvl6pPr>
            <a:lvl7pPr marL="0" lvl="6" indent="0" algn="r" rtl="0">
              <a:spcBef>
                <a:spcPts val="0"/>
              </a:spcBef>
              <a:buNone/>
              <a:defRPr sz="1100">
                <a:solidFill>
                  <a:srgbClr val="2F2F2F"/>
                </a:solidFill>
                <a:latin typeface="Gill Sans"/>
                <a:ea typeface="Gill Sans"/>
                <a:cs typeface="Gill Sans"/>
                <a:sym typeface="Gill Sans"/>
              </a:defRPr>
            </a:lvl7pPr>
            <a:lvl8pPr marL="0" lvl="7" indent="0" algn="r" rtl="0">
              <a:spcBef>
                <a:spcPts val="0"/>
              </a:spcBef>
              <a:buNone/>
              <a:defRPr sz="1100">
                <a:solidFill>
                  <a:srgbClr val="2F2F2F"/>
                </a:solidFill>
                <a:latin typeface="Gill Sans"/>
                <a:ea typeface="Gill Sans"/>
                <a:cs typeface="Gill Sans"/>
                <a:sym typeface="Gill Sans"/>
              </a:defRPr>
            </a:lvl8pPr>
            <a:lvl9pPr marL="0" lvl="8" indent="0" algn="r" rtl="0">
              <a:spcBef>
                <a:spcPts val="0"/>
              </a:spcBef>
              <a:buNone/>
              <a:defRPr sz="1100">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248524727"/>
      </p:ext>
    </p:extLst>
  </p:cSld>
  <p:clrMapOvr>
    <a:masterClrMapping/>
  </p:clrMapOvr>
  <p:transition>
    <p:fade thruBlk="1"/>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743"/>
        <p:cNvGrpSpPr/>
        <p:nvPr/>
      </p:nvGrpSpPr>
      <p:grpSpPr>
        <a:xfrm>
          <a:off x="0" y="0"/>
          <a:ext cx="0" cy="0"/>
          <a:chOff x="0" y="0"/>
          <a:chExt cx="0" cy="0"/>
        </a:xfrm>
      </p:grpSpPr>
      <p:sp>
        <p:nvSpPr>
          <p:cNvPr id="744" name="Google Shape;744;p113"/>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lstStyle>
            <a:lvl1pPr lvl="0" algn="r"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745" name="Google Shape;745;p113"/>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lstStyle>
            <a:lvl1pPr lvl="0" algn="l"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746" name="Google Shape;746;p113"/>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rgbClr val="2F2F2F"/>
                </a:solidFill>
                <a:latin typeface="Gill Sans"/>
                <a:ea typeface="Gill Sans"/>
                <a:cs typeface="Gill Sans"/>
                <a:sym typeface="Gill Sans"/>
              </a:defRPr>
            </a:lvl1pPr>
            <a:lvl2pPr marL="0" lvl="1" indent="0" algn="r" rtl="0">
              <a:spcBef>
                <a:spcPts val="0"/>
              </a:spcBef>
              <a:buNone/>
              <a:defRPr sz="1100">
                <a:solidFill>
                  <a:srgbClr val="2F2F2F"/>
                </a:solidFill>
                <a:latin typeface="Gill Sans"/>
                <a:ea typeface="Gill Sans"/>
                <a:cs typeface="Gill Sans"/>
                <a:sym typeface="Gill Sans"/>
              </a:defRPr>
            </a:lvl2pPr>
            <a:lvl3pPr marL="0" lvl="2" indent="0" algn="r" rtl="0">
              <a:spcBef>
                <a:spcPts val="0"/>
              </a:spcBef>
              <a:buNone/>
              <a:defRPr sz="1100">
                <a:solidFill>
                  <a:srgbClr val="2F2F2F"/>
                </a:solidFill>
                <a:latin typeface="Gill Sans"/>
                <a:ea typeface="Gill Sans"/>
                <a:cs typeface="Gill Sans"/>
                <a:sym typeface="Gill Sans"/>
              </a:defRPr>
            </a:lvl3pPr>
            <a:lvl4pPr marL="0" lvl="3" indent="0" algn="r" rtl="0">
              <a:spcBef>
                <a:spcPts val="0"/>
              </a:spcBef>
              <a:buNone/>
              <a:defRPr sz="1100">
                <a:solidFill>
                  <a:srgbClr val="2F2F2F"/>
                </a:solidFill>
                <a:latin typeface="Gill Sans"/>
                <a:ea typeface="Gill Sans"/>
                <a:cs typeface="Gill Sans"/>
                <a:sym typeface="Gill Sans"/>
              </a:defRPr>
            </a:lvl4pPr>
            <a:lvl5pPr marL="0" lvl="4" indent="0" algn="r" rtl="0">
              <a:spcBef>
                <a:spcPts val="0"/>
              </a:spcBef>
              <a:buNone/>
              <a:defRPr sz="1100">
                <a:solidFill>
                  <a:srgbClr val="2F2F2F"/>
                </a:solidFill>
                <a:latin typeface="Gill Sans"/>
                <a:ea typeface="Gill Sans"/>
                <a:cs typeface="Gill Sans"/>
                <a:sym typeface="Gill Sans"/>
              </a:defRPr>
            </a:lvl5pPr>
            <a:lvl6pPr marL="0" lvl="5" indent="0" algn="r" rtl="0">
              <a:spcBef>
                <a:spcPts val="0"/>
              </a:spcBef>
              <a:buNone/>
              <a:defRPr sz="1100">
                <a:solidFill>
                  <a:srgbClr val="2F2F2F"/>
                </a:solidFill>
                <a:latin typeface="Gill Sans"/>
                <a:ea typeface="Gill Sans"/>
                <a:cs typeface="Gill Sans"/>
                <a:sym typeface="Gill Sans"/>
              </a:defRPr>
            </a:lvl6pPr>
            <a:lvl7pPr marL="0" lvl="6" indent="0" algn="r" rtl="0">
              <a:spcBef>
                <a:spcPts val="0"/>
              </a:spcBef>
              <a:buNone/>
              <a:defRPr sz="1100">
                <a:solidFill>
                  <a:srgbClr val="2F2F2F"/>
                </a:solidFill>
                <a:latin typeface="Gill Sans"/>
                <a:ea typeface="Gill Sans"/>
                <a:cs typeface="Gill Sans"/>
                <a:sym typeface="Gill Sans"/>
              </a:defRPr>
            </a:lvl7pPr>
            <a:lvl8pPr marL="0" lvl="7" indent="0" algn="r" rtl="0">
              <a:spcBef>
                <a:spcPts val="0"/>
              </a:spcBef>
              <a:buNone/>
              <a:defRPr sz="1100">
                <a:solidFill>
                  <a:srgbClr val="2F2F2F"/>
                </a:solidFill>
                <a:latin typeface="Gill Sans"/>
                <a:ea typeface="Gill Sans"/>
                <a:cs typeface="Gill Sans"/>
                <a:sym typeface="Gill Sans"/>
              </a:defRPr>
            </a:lvl8pPr>
            <a:lvl9pPr marL="0" lvl="8" indent="0" algn="r" rtl="0">
              <a:spcBef>
                <a:spcPts val="0"/>
              </a:spcBef>
              <a:buNone/>
              <a:defRPr sz="1100">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594313778"/>
      </p:ext>
    </p:extLst>
  </p:cSld>
  <p:clrMapOvr>
    <a:masterClrMapping/>
  </p:clrMapOvr>
  <p:transition>
    <p:fade thruBlk="1"/>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ext Full Width Dark Background">
  <p:cSld name="Text Full Width Dark Background">
    <p:bg>
      <p:bgPr>
        <a:solidFill>
          <a:srgbClr val="00183C"/>
        </a:solidFill>
        <a:effectLst/>
      </p:bgPr>
    </p:bg>
    <p:spTree>
      <p:nvGrpSpPr>
        <p:cNvPr id="1" name="Shape 747"/>
        <p:cNvGrpSpPr/>
        <p:nvPr/>
      </p:nvGrpSpPr>
      <p:grpSpPr>
        <a:xfrm>
          <a:off x="0" y="0"/>
          <a:ext cx="0" cy="0"/>
          <a:chOff x="0" y="0"/>
          <a:chExt cx="0" cy="0"/>
        </a:xfrm>
      </p:grpSpPr>
      <p:pic>
        <p:nvPicPr>
          <p:cNvPr id="748" name="Google Shape;748;p114"/>
          <p:cNvPicPr preferRelativeResize="0"/>
          <p:nvPr/>
        </p:nvPicPr>
        <p:blipFill rotWithShape="1">
          <a:blip r:embed="rId2">
            <a:alphaModFix/>
          </a:blip>
          <a:srcRect/>
          <a:stretch/>
        </p:blipFill>
        <p:spPr>
          <a:xfrm>
            <a:off x="624840" y="6295331"/>
            <a:ext cx="2693086" cy="160741"/>
          </a:xfrm>
          <a:prstGeom prst="rect">
            <a:avLst/>
          </a:prstGeom>
          <a:noFill/>
          <a:ln>
            <a:noFill/>
          </a:ln>
        </p:spPr>
      </p:pic>
      <p:sp>
        <p:nvSpPr>
          <p:cNvPr id="749" name="Google Shape;749;p114"/>
          <p:cNvSpPr txBox="1">
            <a:spLocks noGrp="1"/>
          </p:cNvSpPr>
          <p:nvPr>
            <p:ph type="title"/>
          </p:nvPr>
        </p:nvSpPr>
        <p:spPr>
          <a:xfrm>
            <a:off x="624840" y="365126"/>
            <a:ext cx="10933800" cy="935700"/>
          </a:xfrm>
          <a:prstGeom prst="rect">
            <a:avLst/>
          </a:prstGeom>
          <a:noFill/>
          <a:ln>
            <a:noFill/>
          </a:ln>
        </p:spPr>
        <p:txBody>
          <a:bodyPr spcFirstLastPara="1" wrap="square" lIns="91425" tIns="45700" rIns="91425" bIns="45700" anchor="ctr" anchorCtr="0"/>
          <a:lstStyle>
            <a:lvl1pPr lvl="0" algn="l" rtl="0">
              <a:lnSpc>
                <a:spcPct val="90000"/>
              </a:lnSpc>
              <a:spcBef>
                <a:spcPts val="0"/>
              </a:spcBef>
              <a:spcAft>
                <a:spcPts val="0"/>
              </a:spcAft>
              <a:buClr>
                <a:schemeClr val="lt1"/>
              </a:buClr>
              <a:buSzPts val="3600"/>
              <a:buFont typeface="Gill Sans"/>
              <a:buNone/>
              <a:defRPr>
                <a:solidFill>
                  <a:schemeClr val="l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750" name="Google Shape;750;p114"/>
          <p:cNvSpPr txBox="1">
            <a:spLocks noGrp="1"/>
          </p:cNvSpPr>
          <p:nvPr>
            <p:ph type="body" idx="1"/>
          </p:nvPr>
        </p:nvSpPr>
        <p:spPr>
          <a:xfrm>
            <a:off x="624840" y="1335088"/>
            <a:ext cx="10933800" cy="4351200"/>
          </a:xfrm>
          <a:prstGeom prst="rect">
            <a:avLst/>
          </a:prstGeom>
          <a:noFill/>
          <a:ln>
            <a:noFill/>
          </a:ln>
        </p:spPr>
        <p:txBody>
          <a:bodyPr spcFirstLastPara="1" wrap="square" lIns="91425" tIns="45700" rIns="91425" bIns="45700" anchor="t" anchorCtr="0"/>
          <a:lstStyle>
            <a:lvl1pPr marL="457200" lvl="0" indent="-406400" algn="l" rtl="0">
              <a:lnSpc>
                <a:spcPct val="100000"/>
              </a:lnSpc>
              <a:spcBef>
                <a:spcPts val="1000"/>
              </a:spcBef>
              <a:spcAft>
                <a:spcPts val="0"/>
              </a:spcAft>
              <a:buSzPts val="2800"/>
              <a:buChar char="›"/>
              <a:defRPr sz="2800">
                <a:solidFill>
                  <a:schemeClr val="lt1"/>
                </a:solidFill>
              </a:defRPr>
            </a:lvl1pPr>
            <a:lvl2pPr marL="914400" lvl="1" indent="-393700" algn="l" rtl="0">
              <a:lnSpc>
                <a:spcPct val="100000"/>
              </a:lnSpc>
              <a:spcBef>
                <a:spcPts val="500"/>
              </a:spcBef>
              <a:spcAft>
                <a:spcPts val="0"/>
              </a:spcAft>
              <a:buSzPts val="2600"/>
              <a:buChar char="›"/>
              <a:defRPr sz="2600">
                <a:solidFill>
                  <a:schemeClr val="lt1"/>
                </a:solidFill>
              </a:defRPr>
            </a:lvl2pPr>
            <a:lvl3pPr marL="1371600" lvl="2" indent="-381000" algn="l" rtl="0">
              <a:lnSpc>
                <a:spcPct val="100000"/>
              </a:lnSpc>
              <a:spcBef>
                <a:spcPts val="500"/>
              </a:spcBef>
              <a:spcAft>
                <a:spcPts val="0"/>
              </a:spcAft>
              <a:buSzPts val="2400"/>
              <a:buChar char="›"/>
              <a:defRPr sz="2400">
                <a:solidFill>
                  <a:schemeClr val="lt1"/>
                </a:solidFill>
              </a:defRPr>
            </a:lvl3pPr>
            <a:lvl4pPr marL="1828800" lvl="3" indent="-368300" algn="l" rtl="0">
              <a:lnSpc>
                <a:spcPct val="100000"/>
              </a:lnSpc>
              <a:spcBef>
                <a:spcPts val="500"/>
              </a:spcBef>
              <a:spcAft>
                <a:spcPts val="0"/>
              </a:spcAft>
              <a:buSzPts val="2200"/>
              <a:buChar char="›"/>
              <a:defRPr sz="2200">
                <a:solidFill>
                  <a:schemeClr val="lt1"/>
                </a:solidFill>
              </a:defRPr>
            </a:lvl4pPr>
            <a:lvl5pPr marL="2286000" lvl="4" indent="-355600" algn="l" rtl="0">
              <a:lnSpc>
                <a:spcPct val="100000"/>
              </a:lnSpc>
              <a:spcBef>
                <a:spcPts val="500"/>
              </a:spcBef>
              <a:spcAft>
                <a:spcPts val="0"/>
              </a:spcAft>
              <a:buSzPts val="2000"/>
              <a:buChar char="›"/>
              <a:defRPr sz="2000">
                <a:solidFill>
                  <a:schemeClr val="lt1"/>
                </a:solidFill>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cxnSp>
        <p:nvCxnSpPr>
          <p:cNvPr id="751" name="Google Shape;751;p114"/>
          <p:cNvCxnSpPr/>
          <p:nvPr/>
        </p:nvCxnSpPr>
        <p:spPr>
          <a:xfrm>
            <a:off x="411480" y="365126"/>
            <a:ext cx="0" cy="6108600"/>
          </a:xfrm>
          <a:prstGeom prst="straightConnector1">
            <a:avLst/>
          </a:prstGeom>
          <a:noFill/>
          <a:ln w="9525" cap="flat" cmpd="sng">
            <a:solidFill>
              <a:srgbClr val="168FDF"/>
            </a:solidFill>
            <a:prstDash val="solid"/>
            <a:miter lim="800000"/>
            <a:headEnd type="none" w="sm" len="sm"/>
            <a:tailEnd type="none" w="sm" len="sm"/>
          </a:ln>
        </p:spPr>
      </p:cxnSp>
      <p:sp>
        <p:nvSpPr>
          <p:cNvPr id="752" name="Google Shape;752;p114"/>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lstStyle>
            <a:lvl1pPr lvl="0" algn="r" rtl="0">
              <a:spcBef>
                <a:spcPts val="0"/>
              </a:spcBef>
              <a:spcAft>
                <a:spcPts val="0"/>
              </a:spcAft>
              <a:buSzPts val="1400"/>
              <a:buNone/>
              <a:defRPr sz="1100">
                <a:solidFill>
                  <a:schemeClr val="lt1"/>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753" name="Google Shape;753;p114"/>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lstStyle>
            <a:lvl1pPr lvl="0" algn="l" rtl="0">
              <a:spcBef>
                <a:spcPts val="0"/>
              </a:spcBef>
              <a:spcAft>
                <a:spcPts val="0"/>
              </a:spcAft>
              <a:buSzPts val="1400"/>
              <a:buNone/>
              <a:defRPr sz="1100">
                <a:solidFill>
                  <a:schemeClr val="lt1"/>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754" name="Google Shape;754;p114"/>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chemeClr val="lt1"/>
                </a:solidFill>
                <a:latin typeface="Gill Sans"/>
                <a:ea typeface="Gill Sans"/>
                <a:cs typeface="Gill Sans"/>
                <a:sym typeface="Gill Sans"/>
              </a:defRPr>
            </a:lvl1pPr>
            <a:lvl2pPr marL="0" lvl="1" indent="0" algn="r" rtl="0">
              <a:spcBef>
                <a:spcPts val="0"/>
              </a:spcBef>
              <a:buNone/>
              <a:defRPr sz="1100">
                <a:solidFill>
                  <a:schemeClr val="lt1"/>
                </a:solidFill>
                <a:latin typeface="Gill Sans"/>
                <a:ea typeface="Gill Sans"/>
                <a:cs typeface="Gill Sans"/>
                <a:sym typeface="Gill Sans"/>
              </a:defRPr>
            </a:lvl2pPr>
            <a:lvl3pPr marL="0" lvl="2" indent="0" algn="r" rtl="0">
              <a:spcBef>
                <a:spcPts val="0"/>
              </a:spcBef>
              <a:buNone/>
              <a:defRPr sz="1100">
                <a:solidFill>
                  <a:schemeClr val="lt1"/>
                </a:solidFill>
                <a:latin typeface="Gill Sans"/>
                <a:ea typeface="Gill Sans"/>
                <a:cs typeface="Gill Sans"/>
                <a:sym typeface="Gill Sans"/>
              </a:defRPr>
            </a:lvl3pPr>
            <a:lvl4pPr marL="0" lvl="3" indent="0" algn="r" rtl="0">
              <a:spcBef>
                <a:spcPts val="0"/>
              </a:spcBef>
              <a:buNone/>
              <a:defRPr sz="1100">
                <a:solidFill>
                  <a:schemeClr val="lt1"/>
                </a:solidFill>
                <a:latin typeface="Gill Sans"/>
                <a:ea typeface="Gill Sans"/>
                <a:cs typeface="Gill Sans"/>
                <a:sym typeface="Gill Sans"/>
              </a:defRPr>
            </a:lvl4pPr>
            <a:lvl5pPr marL="0" lvl="4" indent="0" algn="r" rtl="0">
              <a:spcBef>
                <a:spcPts val="0"/>
              </a:spcBef>
              <a:buNone/>
              <a:defRPr sz="1100">
                <a:solidFill>
                  <a:schemeClr val="lt1"/>
                </a:solidFill>
                <a:latin typeface="Gill Sans"/>
                <a:ea typeface="Gill Sans"/>
                <a:cs typeface="Gill Sans"/>
                <a:sym typeface="Gill Sans"/>
              </a:defRPr>
            </a:lvl5pPr>
            <a:lvl6pPr marL="0" lvl="5" indent="0" algn="r" rtl="0">
              <a:spcBef>
                <a:spcPts val="0"/>
              </a:spcBef>
              <a:buNone/>
              <a:defRPr sz="1100">
                <a:solidFill>
                  <a:schemeClr val="lt1"/>
                </a:solidFill>
                <a:latin typeface="Gill Sans"/>
                <a:ea typeface="Gill Sans"/>
                <a:cs typeface="Gill Sans"/>
                <a:sym typeface="Gill Sans"/>
              </a:defRPr>
            </a:lvl6pPr>
            <a:lvl7pPr marL="0" lvl="6" indent="0" algn="r" rtl="0">
              <a:spcBef>
                <a:spcPts val="0"/>
              </a:spcBef>
              <a:buNone/>
              <a:defRPr sz="1100">
                <a:solidFill>
                  <a:schemeClr val="lt1"/>
                </a:solidFill>
                <a:latin typeface="Gill Sans"/>
                <a:ea typeface="Gill Sans"/>
                <a:cs typeface="Gill Sans"/>
                <a:sym typeface="Gill Sans"/>
              </a:defRPr>
            </a:lvl7pPr>
            <a:lvl8pPr marL="0" lvl="7" indent="0" algn="r" rtl="0">
              <a:spcBef>
                <a:spcPts val="0"/>
              </a:spcBef>
              <a:buNone/>
              <a:defRPr sz="1100">
                <a:solidFill>
                  <a:schemeClr val="lt1"/>
                </a:solidFill>
                <a:latin typeface="Gill Sans"/>
                <a:ea typeface="Gill Sans"/>
                <a:cs typeface="Gill Sans"/>
                <a:sym typeface="Gill Sans"/>
              </a:defRPr>
            </a:lvl8pPr>
            <a:lvl9pPr marL="0" lvl="8" indent="0" algn="r" rtl="0">
              <a:spcBef>
                <a:spcPts val="0"/>
              </a:spcBef>
              <a:buNone/>
              <a:defRPr sz="1100">
                <a:solidFill>
                  <a:schemeClr val="lt1"/>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426318895"/>
      </p:ext>
    </p:extLst>
  </p:cSld>
  <p:clrMapOvr>
    <a:masterClrMapping/>
  </p:clrMapOvr>
  <p:transition>
    <p:fade thruBlk="1"/>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2_Text Full Width">
  <p:cSld name="2_Text Full Width">
    <p:spTree>
      <p:nvGrpSpPr>
        <p:cNvPr id="1" name="Shape 755"/>
        <p:cNvGrpSpPr/>
        <p:nvPr/>
      </p:nvGrpSpPr>
      <p:grpSpPr>
        <a:xfrm>
          <a:off x="0" y="0"/>
          <a:ext cx="0" cy="0"/>
          <a:chOff x="0" y="0"/>
          <a:chExt cx="0" cy="0"/>
        </a:xfrm>
      </p:grpSpPr>
      <p:sp>
        <p:nvSpPr>
          <p:cNvPr id="756" name="Google Shape;756;p115"/>
          <p:cNvSpPr txBox="1">
            <a:spLocks noGrp="1"/>
          </p:cNvSpPr>
          <p:nvPr>
            <p:ph type="title"/>
          </p:nvPr>
        </p:nvSpPr>
        <p:spPr>
          <a:xfrm>
            <a:off x="624840" y="365125"/>
            <a:ext cx="10934100" cy="935700"/>
          </a:xfrm>
          <a:prstGeom prst="rect">
            <a:avLst/>
          </a:prstGeom>
          <a:noFill/>
          <a:ln>
            <a:noFill/>
          </a:ln>
        </p:spPr>
        <p:txBody>
          <a:bodyPr spcFirstLastPara="1" wrap="square" lIns="68575" tIns="68575" rIns="68575" bIns="68575" anchor="ctr" anchorCtr="0"/>
          <a:lstStyle>
            <a:lvl1pPr marR="0" lvl="0" algn="l" rtl="0">
              <a:lnSpc>
                <a:spcPct val="90000"/>
              </a:lnSpc>
              <a:spcBef>
                <a:spcPts val="0"/>
              </a:spcBef>
              <a:spcAft>
                <a:spcPts val="0"/>
              </a:spcAft>
              <a:buClr>
                <a:srgbClr val="168FDF"/>
              </a:buClr>
              <a:buSzPts val="2700"/>
              <a:buFont typeface="Gill Sans"/>
              <a:buNone/>
              <a:defRPr sz="3600" b="0" i="0" u="none" strike="noStrike" cap="none">
                <a:solidFill>
                  <a:srgbClr val="168FDF"/>
                </a:solidFill>
                <a:latin typeface="Gill Sans"/>
                <a:ea typeface="Gill Sans"/>
                <a:cs typeface="Gill Sans"/>
                <a:sym typeface="Gill Sans"/>
              </a:defRPr>
            </a:lvl1pPr>
            <a:lvl2pPr lvl="1" rtl="0">
              <a:spcBef>
                <a:spcPts val="0"/>
              </a:spcBef>
              <a:spcAft>
                <a:spcPts val="0"/>
              </a:spcAft>
              <a:buSzPts val="1100"/>
              <a:buNone/>
              <a:defRPr sz="1867"/>
            </a:lvl2pPr>
            <a:lvl3pPr lvl="2" rtl="0">
              <a:spcBef>
                <a:spcPts val="0"/>
              </a:spcBef>
              <a:spcAft>
                <a:spcPts val="0"/>
              </a:spcAft>
              <a:buSzPts val="1100"/>
              <a:buNone/>
              <a:defRPr sz="1867"/>
            </a:lvl3pPr>
            <a:lvl4pPr lvl="3" rtl="0">
              <a:spcBef>
                <a:spcPts val="0"/>
              </a:spcBef>
              <a:spcAft>
                <a:spcPts val="0"/>
              </a:spcAft>
              <a:buSzPts val="1100"/>
              <a:buNone/>
              <a:defRPr sz="1867"/>
            </a:lvl4pPr>
            <a:lvl5pPr lvl="4" rtl="0">
              <a:spcBef>
                <a:spcPts val="0"/>
              </a:spcBef>
              <a:spcAft>
                <a:spcPts val="0"/>
              </a:spcAft>
              <a:buSzPts val="1100"/>
              <a:buNone/>
              <a:defRPr sz="1867"/>
            </a:lvl5pPr>
            <a:lvl6pPr lvl="5" rtl="0">
              <a:spcBef>
                <a:spcPts val="0"/>
              </a:spcBef>
              <a:spcAft>
                <a:spcPts val="0"/>
              </a:spcAft>
              <a:buSzPts val="1100"/>
              <a:buNone/>
              <a:defRPr sz="1867"/>
            </a:lvl6pPr>
            <a:lvl7pPr lvl="6" rtl="0">
              <a:spcBef>
                <a:spcPts val="0"/>
              </a:spcBef>
              <a:spcAft>
                <a:spcPts val="0"/>
              </a:spcAft>
              <a:buSzPts val="1100"/>
              <a:buNone/>
              <a:defRPr sz="1867"/>
            </a:lvl7pPr>
            <a:lvl8pPr lvl="7" rtl="0">
              <a:spcBef>
                <a:spcPts val="0"/>
              </a:spcBef>
              <a:spcAft>
                <a:spcPts val="0"/>
              </a:spcAft>
              <a:buSzPts val="1100"/>
              <a:buNone/>
              <a:defRPr sz="1867"/>
            </a:lvl8pPr>
            <a:lvl9pPr lvl="8" rtl="0">
              <a:spcBef>
                <a:spcPts val="0"/>
              </a:spcBef>
              <a:spcAft>
                <a:spcPts val="0"/>
              </a:spcAft>
              <a:buSzPts val="1100"/>
              <a:buNone/>
              <a:defRPr sz="1867"/>
            </a:lvl9pPr>
          </a:lstStyle>
          <a:p>
            <a:endParaRPr/>
          </a:p>
        </p:txBody>
      </p:sp>
      <p:sp>
        <p:nvSpPr>
          <p:cNvPr id="757" name="Google Shape;757;p115"/>
          <p:cNvSpPr txBox="1">
            <a:spLocks noGrp="1"/>
          </p:cNvSpPr>
          <p:nvPr>
            <p:ph type="body" idx="1"/>
          </p:nvPr>
        </p:nvSpPr>
        <p:spPr>
          <a:xfrm>
            <a:off x="624840" y="1335088"/>
            <a:ext cx="10934100" cy="4351200"/>
          </a:xfrm>
          <a:prstGeom prst="rect">
            <a:avLst/>
          </a:prstGeom>
          <a:noFill/>
          <a:ln>
            <a:noFill/>
          </a:ln>
        </p:spPr>
        <p:txBody>
          <a:bodyPr spcFirstLastPara="1" wrap="square" lIns="68575" tIns="68575" rIns="68575" bIns="68575" anchor="t" anchorCtr="0"/>
          <a:lstStyle>
            <a:lvl1pPr marL="457200" marR="0" lvl="0" indent="-361950" algn="l" rtl="0">
              <a:lnSpc>
                <a:spcPct val="100000"/>
              </a:lnSpc>
              <a:spcBef>
                <a:spcPts val="1067"/>
              </a:spcBef>
              <a:spcAft>
                <a:spcPts val="0"/>
              </a:spcAft>
              <a:buClr>
                <a:srgbClr val="168FDF"/>
              </a:buClr>
              <a:buSzPts val="2100"/>
              <a:buFont typeface="Helvetica Neue"/>
              <a:buChar char="›"/>
              <a:defRPr sz="2800" b="0" i="0" u="none" strike="noStrike" cap="none">
                <a:solidFill>
                  <a:srgbClr val="2F2F2F"/>
                </a:solidFill>
                <a:latin typeface="Gill Sans"/>
                <a:ea typeface="Gill Sans"/>
                <a:cs typeface="Gill Sans"/>
                <a:sym typeface="Gill Sans"/>
              </a:defRPr>
            </a:lvl1pPr>
            <a:lvl2pPr marL="914400" marR="0" lvl="1" indent="-355600" algn="l" rtl="0">
              <a:lnSpc>
                <a:spcPct val="100000"/>
              </a:lnSpc>
              <a:spcBef>
                <a:spcPts val="533"/>
              </a:spcBef>
              <a:spcAft>
                <a:spcPts val="0"/>
              </a:spcAft>
              <a:buClr>
                <a:srgbClr val="168FDF"/>
              </a:buClr>
              <a:buSzPts val="2000"/>
              <a:buFont typeface="Helvetica Neue"/>
              <a:buChar char="›"/>
              <a:defRPr sz="2667" b="0" i="0" u="none" strike="noStrike" cap="none">
                <a:solidFill>
                  <a:srgbClr val="2F2F2F"/>
                </a:solidFill>
                <a:latin typeface="Gill Sans"/>
                <a:ea typeface="Gill Sans"/>
                <a:cs typeface="Gill Sans"/>
                <a:sym typeface="Gill Sans"/>
              </a:defRPr>
            </a:lvl2pPr>
            <a:lvl3pPr marL="1371600" marR="0" lvl="2" indent="-342900" algn="l" rtl="0">
              <a:lnSpc>
                <a:spcPct val="100000"/>
              </a:lnSpc>
              <a:spcBef>
                <a:spcPts val="533"/>
              </a:spcBef>
              <a:spcAft>
                <a:spcPts val="0"/>
              </a:spcAft>
              <a:buClr>
                <a:srgbClr val="168FDF"/>
              </a:buClr>
              <a:buSzPts val="1800"/>
              <a:buFont typeface="Helvetica Neue"/>
              <a:buChar char="›"/>
              <a:defRPr sz="2400" b="0" i="0" u="none" strike="noStrike" cap="none">
                <a:solidFill>
                  <a:srgbClr val="2F2F2F"/>
                </a:solidFill>
                <a:latin typeface="Gill Sans"/>
                <a:ea typeface="Gill Sans"/>
                <a:cs typeface="Gill Sans"/>
                <a:sym typeface="Gill Sans"/>
              </a:defRPr>
            </a:lvl3pPr>
            <a:lvl4pPr marL="1828800" marR="0" lvl="3" indent="-336550" algn="l" rtl="0">
              <a:lnSpc>
                <a:spcPct val="100000"/>
              </a:lnSpc>
              <a:spcBef>
                <a:spcPts val="533"/>
              </a:spcBef>
              <a:spcAft>
                <a:spcPts val="0"/>
              </a:spcAft>
              <a:buClr>
                <a:srgbClr val="168FDF"/>
              </a:buClr>
              <a:buSzPts val="1700"/>
              <a:buFont typeface="Helvetica Neue"/>
              <a:buChar char="›"/>
              <a:defRPr sz="2267" b="0" i="0" u="none" strike="noStrike" cap="none">
                <a:solidFill>
                  <a:srgbClr val="2F2F2F"/>
                </a:solidFill>
                <a:latin typeface="Gill Sans"/>
                <a:ea typeface="Gill Sans"/>
                <a:cs typeface="Gill Sans"/>
                <a:sym typeface="Gill Sans"/>
              </a:defRPr>
            </a:lvl4pPr>
            <a:lvl5pPr marL="2286000" marR="0" lvl="4" indent="-323850" algn="l" rtl="0">
              <a:lnSpc>
                <a:spcPct val="100000"/>
              </a:lnSpc>
              <a:spcBef>
                <a:spcPts val="533"/>
              </a:spcBef>
              <a:spcAft>
                <a:spcPts val="0"/>
              </a:spcAft>
              <a:buClr>
                <a:srgbClr val="168FDF"/>
              </a:buClr>
              <a:buSzPts val="1500"/>
              <a:buFont typeface="Helvetica Neue"/>
              <a:buChar char="›"/>
              <a:defRPr sz="2000" b="0" i="0" u="none" strike="noStrike" cap="none">
                <a:solidFill>
                  <a:srgbClr val="2F2F2F"/>
                </a:solidFill>
                <a:latin typeface="Gill Sans"/>
                <a:ea typeface="Gill Sans"/>
                <a:cs typeface="Gill Sans"/>
                <a:sym typeface="Gill Sans"/>
              </a:defRPr>
            </a:lvl5pPr>
            <a:lvl6pPr marL="2743200" marR="0" lvl="5"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6pPr>
            <a:lvl7pPr marL="3200400" marR="0" lvl="6"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7pPr>
            <a:lvl8pPr marL="3657600" marR="0" lvl="7"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8pPr>
            <a:lvl9pPr marL="4114800" marR="0" lvl="8"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9pPr>
          </a:lstStyle>
          <a:p>
            <a:endParaRPr/>
          </a:p>
        </p:txBody>
      </p:sp>
      <p:cxnSp>
        <p:nvCxnSpPr>
          <p:cNvPr id="758" name="Google Shape;758;p115"/>
          <p:cNvCxnSpPr/>
          <p:nvPr/>
        </p:nvCxnSpPr>
        <p:spPr>
          <a:xfrm>
            <a:off x="411480" y="365125"/>
            <a:ext cx="0" cy="6108900"/>
          </a:xfrm>
          <a:prstGeom prst="straightConnector1">
            <a:avLst/>
          </a:prstGeom>
          <a:noFill/>
          <a:ln w="9525" cap="flat" cmpd="sng">
            <a:solidFill>
              <a:srgbClr val="168FDF"/>
            </a:solidFill>
            <a:prstDash val="solid"/>
            <a:miter lim="800000"/>
            <a:headEnd type="none" w="sm" len="sm"/>
            <a:tailEnd type="none" w="sm" len="sm"/>
          </a:ln>
        </p:spPr>
      </p:cxnSp>
      <p:pic>
        <p:nvPicPr>
          <p:cNvPr id="759" name="Google Shape;759;p115"/>
          <p:cNvPicPr preferRelativeResize="0"/>
          <p:nvPr/>
        </p:nvPicPr>
        <p:blipFill rotWithShape="1">
          <a:blip r:embed="rId2">
            <a:alphaModFix/>
          </a:blip>
          <a:srcRect/>
          <a:stretch/>
        </p:blipFill>
        <p:spPr>
          <a:xfrm>
            <a:off x="607084" y="6312024"/>
            <a:ext cx="2710843" cy="161801"/>
          </a:xfrm>
          <a:prstGeom prst="rect">
            <a:avLst/>
          </a:prstGeom>
          <a:noFill/>
          <a:ln>
            <a:noFill/>
          </a:ln>
        </p:spPr>
      </p:pic>
      <p:sp>
        <p:nvSpPr>
          <p:cNvPr id="760" name="Google Shape;760;p115"/>
          <p:cNvSpPr txBox="1">
            <a:spLocks noGrp="1"/>
          </p:cNvSpPr>
          <p:nvPr>
            <p:ph type="dt" idx="10"/>
          </p:nvPr>
        </p:nvSpPr>
        <p:spPr>
          <a:xfrm>
            <a:off x="10990556" y="6583680"/>
            <a:ext cx="824700" cy="274500"/>
          </a:xfrm>
          <a:prstGeom prst="rect">
            <a:avLst/>
          </a:prstGeom>
          <a:noFill/>
          <a:ln>
            <a:noFill/>
          </a:ln>
        </p:spPr>
        <p:txBody>
          <a:bodyPr spcFirstLastPara="1" wrap="square" lIns="68575" tIns="68575" rIns="68575" bIns="68575" anchor="ctr" anchorCtr="0"/>
          <a:lstStyle>
            <a:lvl1pPr marR="0" lvl="0" algn="r" rtl="0">
              <a:spcBef>
                <a:spcPts val="0"/>
              </a:spcBef>
              <a:spcAft>
                <a:spcPts val="0"/>
              </a:spcAft>
              <a:buClr>
                <a:srgbClr val="2F2F2F"/>
              </a:buClr>
              <a:buSzPts val="1100"/>
              <a:buFont typeface="Gill Sans"/>
              <a:buNone/>
              <a:defRPr sz="1067" b="0" i="0" u="none" strike="noStrike" cap="none">
                <a:solidFill>
                  <a:srgbClr val="2F2F2F"/>
                </a:solidFill>
                <a:latin typeface="Gill Sans"/>
                <a:ea typeface="Gill Sans"/>
                <a:cs typeface="Gill Sans"/>
                <a:sym typeface="Gill Sans"/>
              </a:defRPr>
            </a:lvl1pPr>
            <a:lvl2pPr marR="0" lvl="1"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2pPr>
            <a:lvl3pPr marR="0" lvl="2"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3pPr>
            <a:lvl4pPr marR="0" lvl="3"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4pPr>
            <a:lvl5pPr marR="0" lvl="4"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5pPr>
            <a:lvl6pPr marR="0" lvl="5"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6pPr>
            <a:lvl7pPr marR="0" lvl="6"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7pPr>
            <a:lvl8pPr marR="0" lvl="7"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8pPr>
            <a:lvl9pPr marR="0" lvl="8"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9pPr>
          </a:lstStyle>
          <a:p>
            <a:endParaRPr/>
          </a:p>
        </p:txBody>
      </p:sp>
      <p:sp>
        <p:nvSpPr>
          <p:cNvPr id="761" name="Google Shape;761;p115"/>
          <p:cNvSpPr txBox="1">
            <a:spLocks noGrp="1"/>
          </p:cNvSpPr>
          <p:nvPr>
            <p:ph type="ftr" idx="11"/>
          </p:nvPr>
        </p:nvSpPr>
        <p:spPr>
          <a:xfrm>
            <a:off x="607381" y="6583680"/>
            <a:ext cx="3368700" cy="274500"/>
          </a:xfrm>
          <a:prstGeom prst="rect">
            <a:avLst/>
          </a:prstGeom>
          <a:noFill/>
          <a:ln>
            <a:noFill/>
          </a:ln>
        </p:spPr>
        <p:txBody>
          <a:bodyPr spcFirstLastPara="1" wrap="square" lIns="68575" tIns="68575" rIns="68575" bIns="68575" anchor="ctr" anchorCtr="0"/>
          <a:lstStyle>
            <a:lvl1pPr marR="0" lvl="0" algn="l" rtl="0">
              <a:spcBef>
                <a:spcPts val="0"/>
              </a:spcBef>
              <a:spcAft>
                <a:spcPts val="0"/>
              </a:spcAft>
              <a:buClr>
                <a:srgbClr val="2F2F2F"/>
              </a:buClr>
              <a:buSzPts val="1100"/>
              <a:buFont typeface="Gill Sans"/>
              <a:buNone/>
              <a:defRPr sz="1067" b="0" i="0" u="none" strike="noStrike" cap="none">
                <a:solidFill>
                  <a:srgbClr val="2F2F2F"/>
                </a:solidFill>
                <a:latin typeface="Gill Sans"/>
                <a:ea typeface="Gill Sans"/>
                <a:cs typeface="Gill Sans"/>
                <a:sym typeface="Gill Sans"/>
              </a:defRPr>
            </a:lvl1pPr>
            <a:lvl2pPr marR="0" lvl="1"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2pPr>
            <a:lvl3pPr marR="0" lvl="2"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3pPr>
            <a:lvl4pPr marR="0" lvl="3"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4pPr>
            <a:lvl5pPr marR="0" lvl="4"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5pPr>
            <a:lvl6pPr marR="0" lvl="5"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6pPr>
            <a:lvl7pPr marR="0" lvl="6"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7pPr>
            <a:lvl8pPr marR="0" lvl="7"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8pPr>
            <a:lvl9pPr marR="0" lvl="8"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9pPr>
          </a:lstStyle>
          <a:p>
            <a:endParaRPr/>
          </a:p>
        </p:txBody>
      </p:sp>
      <p:sp>
        <p:nvSpPr>
          <p:cNvPr id="762" name="Google Shape;762;p115"/>
          <p:cNvSpPr txBox="1">
            <a:spLocks noGrp="1"/>
          </p:cNvSpPr>
          <p:nvPr>
            <p:ph type="sldNum" idx="12"/>
          </p:nvPr>
        </p:nvSpPr>
        <p:spPr>
          <a:xfrm>
            <a:off x="11824339" y="6583680"/>
            <a:ext cx="367500" cy="274500"/>
          </a:xfrm>
          <a:prstGeom prst="rect">
            <a:avLst/>
          </a:prstGeom>
          <a:noFill/>
          <a:ln>
            <a:noFill/>
          </a:ln>
        </p:spPr>
        <p:txBody>
          <a:bodyPr spcFirstLastPara="1" wrap="square" lIns="68575" tIns="34275" rIns="68575" bIns="34275" anchor="ctr" anchorCtr="0">
            <a:noAutofit/>
          </a:bodyPr>
          <a:lstStyle>
            <a:lvl1pPr marL="0" lvl="0" indent="0" algn="r" rtl="0">
              <a:buNone/>
              <a:defRPr sz="1067">
                <a:solidFill>
                  <a:srgbClr val="2F2F2F"/>
                </a:solidFill>
                <a:latin typeface="Gill Sans"/>
                <a:ea typeface="Gill Sans"/>
                <a:cs typeface="Gill Sans"/>
                <a:sym typeface="Gill Sans"/>
              </a:defRPr>
            </a:lvl1pPr>
            <a:lvl2pPr marL="0" lvl="1" indent="0" algn="r" rtl="0">
              <a:buNone/>
              <a:defRPr sz="1067">
                <a:solidFill>
                  <a:srgbClr val="2F2F2F"/>
                </a:solidFill>
                <a:latin typeface="Gill Sans"/>
                <a:ea typeface="Gill Sans"/>
                <a:cs typeface="Gill Sans"/>
                <a:sym typeface="Gill Sans"/>
              </a:defRPr>
            </a:lvl2pPr>
            <a:lvl3pPr marL="0" lvl="2" indent="0" algn="r" rtl="0">
              <a:buNone/>
              <a:defRPr sz="1067">
                <a:solidFill>
                  <a:srgbClr val="2F2F2F"/>
                </a:solidFill>
                <a:latin typeface="Gill Sans"/>
                <a:ea typeface="Gill Sans"/>
                <a:cs typeface="Gill Sans"/>
                <a:sym typeface="Gill Sans"/>
              </a:defRPr>
            </a:lvl3pPr>
            <a:lvl4pPr marL="0" lvl="3" indent="0" algn="r" rtl="0">
              <a:buNone/>
              <a:defRPr sz="1067">
                <a:solidFill>
                  <a:srgbClr val="2F2F2F"/>
                </a:solidFill>
                <a:latin typeface="Gill Sans"/>
                <a:ea typeface="Gill Sans"/>
                <a:cs typeface="Gill Sans"/>
                <a:sym typeface="Gill Sans"/>
              </a:defRPr>
            </a:lvl4pPr>
            <a:lvl5pPr marL="0" lvl="4" indent="0" algn="r" rtl="0">
              <a:buNone/>
              <a:defRPr sz="1067">
                <a:solidFill>
                  <a:srgbClr val="2F2F2F"/>
                </a:solidFill>
                <a:latin typeface="Gill Sans"/>
                <a:ea typeface="Gill Sans"/>
                <a:cs typeface="Gill Sans"/>
                <a:sym typeface="Gill Sans"/>
              </a:defRPr>
            </a:lvl5pPr>
            <a:lvl6pPr marL="0" lvl="5" indent="0" algn="r" rtl="0">
              <a:buNone/>
              <a:defRPr sz="1067">
                <a:solidFill>
                  <a:srgbClr val="2F2F2F"/>
                </a:solidFill>
                <a:latin typeface="Gill Sans"/>
                <a:ea typeface="Gill Sans"/>
                <a:cs typeface="Gill Sans"/>
                <a:sym typeface="Gill Sans"/>
              </a:defRPr>
            </a:lvl6pPr>
            <a:lvl7pPr marL="0" lvl="6" indent="0" algn="r" rtl="0">
              <a:buNone/>
              <a:defRPr sz="1067">
                <a:solidFill>
                  <a:srgbClr val="2F2F2F"/>
                </a:solidFill>
                <a:latin typeface="Gill Sans"/>
                <a:ea typeface="Gill Sans"/>
                <a:cs typeface="Gill Sans"/>
                <a:sym typeface="Gill Sans"/>
              </a:defRPr>
            </a:lvl7pPr>
            <a:lvl8pPr marL="0" lvl="7" indent="0" algn="r" rtl="0">
              <a:buNone/>
              <a:defRPr sz="1067">
                <a:solidFill>
                  <a:srgbClr val="2F2F2F"/>
                </a:solidFill>
                <a:latin typeface="Gill Sans"/>
                <a:ea typeface="Gill Sans"/>
                <a:cs typeface="Gill Sans"/>
                <a:sym typeface="Gill Sans"/>
              </a:defRPr>
            </a:lvl8pPr>
            <a:lvl9pPr marL="0" lvl="8" indent="0" algn="r" rtl="0">
              <a:buNone/>
              <a:defRPr sz="1067">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975040078"/>
      </p:ext>
    </p:extLst>
  </p:cSld>
  <p:clrMapOvr>
    <a:masterClrMapping/>
  </p:clrMapOvr>
  <p:transition>
    <p:fade thruBlk="1"/>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Only">
  <p:cSld name="1_Title Only">
    <p:spTree>
      <p:nvGrpSpPr>
        <p:cNvPr id="1" name="Shape 763"/>
        <p:cNvGrpSpPr/>
        <p:nvPr/>
      </p:nvGrpSpPr>
      <p:grpSpPr>
        <a:xfrm>
          <a:off x="0" y="0"/>
          <a:ext cx="0" cy="0"/>
          <a:chOff x="0" y="0"/>
          <a:chExt cx="0" cy="0"/>
        </a:xfrm>
      </p:grpSpPr>
      <p:sp>
        <p:nvSpPr>
          <p:cNvPr id="764" name="Google Shape;764;p116"/>
          <p:cNvSpPr txBox="1">
            <a:spLocks noGrp="1"/>
          </p:cNvSpPr>
          <p:nvPr>
            <p:ph type="title"/>
          </p:nvPr>
        </p:nvSpPr>
        <p:spPr>
          <a:xfrm>
            <a:off x="624840" y="365125"/>
            <a:ext cx="10934100" cy="935700"/>
          </a:xfrm>
          <a:prstGeom prst="rect">
            <a:avLst/>
          </a:prstGeom>
          <a:noFill/>
          <a:ln>
            <a:noFill/>
          </a:ln>
        </p:spPr>
        <p:txBody>
          <a:bodyPr spcFirstLastPara="1" wrap="square" lIns="91425" tIns="91425" rIns="91425" bIns="91425" anchor="ctr" anchorCtr="0"/>
          <a:lstStyle>
            <a:lvl1pPr marR="0" lvl="0" algn="l" rtl="0">
              <a:lnSpc>
                <a:spcPct val="90000"/>
              </a:lnSpc>
              <a:spcBef>
                <a:spcPts val="0"/>
              </a:spcBef>
              <a:spcAft>
                <a:spcPts val="0"/>
              </a:spcAft>
              <a:buClr>
                <a:srgbClr val="168FDF"/>
              </a:buClr>
              <a:buSzPts val="2700"/>
              <a:buFont typeface="Gill Sans"/>
              <a:buNone/>
              <a:defRPr sz="3600" b="0" i="0" u="none" strike="noStrike" cap="none">
                <a:solidFill>
                  <a:srgbClr val="168FDF"/>
                </a:solidFill>
                <a:latin typeface="Gill Sans"/>
                <a:ea typeface="Gill Sans"/>
                <a:cs typeface="Gill Sans"/>
                <a:sym typeface="Gill Sans"/>
              </a:defRPr>
            </a:lvl1pPr>
            <a:lvl2pPr lvl="1" rtl="0">
              <a:spcBef>
                <a:spcPts val="0"/>
              </a:spcBef>
              <a:spcAft>
                <a:spcPts val="0"/>
              </a:spcAft>
              <a:buSzPts val="1100"/>
              <a:buFont typeface="Arial"/>
              <a:buNone/>
              <a:defRPr sz="1867"/>
            </a:lvl2pPr>
            <a:lvl3pPr lvl="2" rtl="0">
              <a:spcBef>
                <a:spcPts val="0"/>
              </a:spcBef>
              <a:spcAft>
                <a:spcPts val="0"/>
              </a:spcAft>
              <a:buSzPts val="1100"/>
              <a:buFont typeface="Arial"/>
              <a:buNone/>
              <a:defRPr sz="1867"/>
            </a:lvl3pPr>
            <a:lvl4pPr lvl="3" rtl="0">
              <a:spcBef>
                <a:spcPts val="0"/>
              </a:spcBef>
              <a:spcAft>
                <a:spcPts val="0"/>
              </a:spcAft>
              <a:buSzPts val="1100"/>
              <a:buFont typeface="Arial"/>
              <a:buNone/>
              <a:defRPr sz="1867"/>
            </a:lvl4pPr>
            <a:lvl5pPr lvl="4" rtl="0">
              <a:spcBef>
                <a:spcPts val="0"/>
              </a:spcBef>
              <a:spcAft>
                <a:spcPts val="0"/>
              </a:spcAft>
              <a:buSzPts val="1100"/>
              <a:buFont typeface="Arial"/>
              <a:buNone/>
              <a:defRPr sz="1867"/>
            </a:lvl5pPr>
            <a:lvl6pPr lvl="5" rtl="0">
              <a:spcBef>
                <a:spcPts val="0"/>
              </a:spcBef>
              <a:spcAft>
                <a:spcPts val="0"/>
              </a:spcAft>
              <a:buSzPts val="1100"/>
              <a:buFont typeface="Arial"/>
              <a:buNone/>
              <a:defRPr sz="1867"/>
            </a:lvl6pPr>
            <a:lvl7pPr lvl="6" rtl="0">
              <a:spcBef>
                <a:spcPts val="0"/>
              </a:spcBef>
              <a:spcAft>
                <a:spcPts val="0"/>
              </a:spcAft>
              <a:buSzPts val="1100"/>
              <a:buFont typeface="Arial"/>
              <a:buNone/>
              <a:defRPr sz="1867"/>
            </a:lvl7pPr>
            <a:lvl8pPr lvl="7" rtl="0">
              <a:spcBef>
                <a:spcPts val="0"/>
              </a:spcBef>
              <a:spcAft>
                <a:spcPts val="0"/>
              </a:spcAft>
              <a:buSzPts val="1100"/>
              <a:buFont typeface="Arial"/>
              <a:buNone/>
              <a:defRPr sz="1867"/>
            </a:lvl8pPr>
            <a:lvl9pPr lvl="8" rtl="0">
              <a:spcBef>
                <a:spcPts val="0"/>
              </a:spcBef>
              <a:spcAft>
                <a:spcPts val="0"/>
              </a:spcAft>
              <a:buSzPts val="1100"/>
              <a:buFont typeface="Arial"/>
              <a:buNone/>
              <a:defRPr sz="1867"/>
            </a:lvl9pPr>
          </a:lstStyle>
          <a:p>
            <a:endParaRPr/>
          </a:p>
        </p:txBody>
      </p:sp>
      <p:cxnSp>
        <p:nvCxnSpPr>
          <p:cNvPr id="765" name="Google Shape;765;p116"/>
          <p:cNvCxnSpPr/>
          <p:nvPr/>
        </p:nvCxnSpPr>
        <p:spPr>
          <a:xfrm>
            <a:off x="411480" y="365125"/>
            <a:ext cx="0" cy="6108900"/>
          </a:xfrm>
          <a:prstGeom prst="straightConnector1">
            <a:avLst/>
          </a:prstGeom>
          <a:noFill/>
          <a:ln w="9525" cap="flat" cmpd="sng">
            <a:solidFill>
              <a:srgbClr val="168FDF"/>
            </a:solidFill>
            <a:prstDash val="solid"/>
            <a:miter lim="800000"/>
            <a:headEnd type="none" w="sm" len="sm"/>
            <a:tailEnd type="none" w="sm" len="sm"/>
          </a:ln>
        </p:spPr>
      </p:cxnSp>
      <p:pic>
        <p:nvPicPr>
          <p:cNvPr id="766" name="Google Shape;766;p116"/>
          <p:cNvPicPr preferRelativeResize="0"/>
          <p:nvPr/>
        </p:nvPicPr>
        <p:blipFill rotWithShape="1">
          <a:blip r:embed="rId2">
            <a:alphaModFix/>
          </a:blip>
          <a:srcRect/>
          <a:stretch/>
        </p:blipFill>
        <p:spPr>
          <a:xfrm>
            <a:off x="607084" y="6312024"/>
            <a:ext cx="2710843" cy="161801"/>
          </a:xfrm>
          <a:prstGeom prst="rect">
            <a:avLst/>
          </a:prstGeom>
          <a:noFill/>
          <a:ln>
            <a:noFill/>
          </a:ln>
        </p:spPr>
      </p:pic>
      <p:sp>
        <p:nvSpPr>
          <p:cNvPr id="767" name="Google Shape;767;p116"/>
          <p:cNvSpPr txBox="1">
            <a:spLocks noGrp="1"/>
          </p:cNvSpPr>
          <p:nvPr>
            <p:ph type="dt" idx="10"/>
          </p:nvPr>
        </p:nvSpPr>
        <p:spPr>
          <a:xfrm>
            <a:off x="10990556" y="6583680"/>
            <a:ext cx="824700" cy="274500"/>
          </a:xfrm>
          <a:prstGeom prst="rect">
            <a:avLst/>
          </a:prstGeom>
          <a:noFill/>
          <a:ln>
            <a:noFill/>
          </a:ln>
        </p:spPr>
        <p:txBody>
          <a:bodyPr spcFirstLastPara="1" wrap="square" lIns="91425" tIns="91425" rIns="91425" bIns="91425" anchor="ctr" anchorCtr="0"/>
          <a:lstStyle>
            <a:lvl1pPr marR="0" lvl="0" algn="r" rtl="0">
              <a:lnSpc>
                <a:spcPct val="100000"/>
              </a:lnSpc>
              <a:spcBef>
                <a:spcPts val="0"/>
              </a:spcBef>
              <a:spcAft>
                <a:spcPts val="0"/>
              </a:spcAft>
              <a:buClr>
                <a:srgbClr val="2F2F2F"/>
              </a:buClr>
              <a:buSzPts val="1100"/>
              <a:buFont typeface="Gill Sans"/>
              <a:buNone/>
              <a:defRPr sz="1067" b="0" i="0" u="none" strike="noStrike" cap="none">
                <a:solidFill>
                  <a:srgbClr val="2F2F2F"/>
                </a:solidFill>
                <a:latin typeface="Gill Sans"/>
                <a:ea typeface="Gill Sans"/>
                <a:cs typeface="Gill Sans"/>
                <a:sym typeface="Gill Sans"/>
              </a:defRPr>
            </a:lvl1pPr>
            <a:lvl2pPr marR="0" lvl="1"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9pPr>
          </a:lstStyle>
          <a:p>
            <a:endParaRPr/>
          </a:p>
        </p:txBody>
      </p:sp>
      <p:sp>
        <p:nvSpPr>
          <p:cNvPr id="768" name="Google Shape;768;p116"/>
          <p:cNvSpPr txBox="1">
            <a:spLocks noGrp="1"/>
          </p:cNvSpPr>
          <p:nvPr>
            <p:ph type="ftr" idx="11"/>
          </p:nvPr>
        </p:nvSpPr>
        <p:spPr>
          <a:xfrm>
            <a:off x="607381" y="6583680"/>
            <a:ext cx="3368700" cy="2745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rgbClr val="2F2F2F"/>
              </a:buClr>
              <a:buSzPts val="1100"/>
              <a:buFont typeface="Gill Sans"/>
              <a:buNone/>
              <a:defRPr sz="1067" b="0" i="0" u="none" strike="noStrike" cap="none">
                <a:solidFill>
                  <a:srgbClr val="2F2F2F"/>
                </a:solidFill>
                <a:latin typeface="Gill Sans"/>
                <a:ea typeface="Gill Sans"/>
                <a:cs typeface="Gill Sans"/>
                <a:sym typeface="Gill Sans"/>
              </a:defRPr>
            </a:lvl1pPr>
            <a:lvl2pPr marR="0" lvl="1"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9pPr>
          </a:lstStyle>
          <a:p>
            <a:endParaRPr/>
          </a:p>
        </p:txBody>
      </p:sp>
      <p:sp>
        <p:nvSpPr>
          <p:cNvPr id="769" name="Google Shape;769;p116"/>
          <p:cNvSpPr txBox="1">
            <a:spLocks noGrp="1"/>
          </p:cNvSpPr>
          <p:nvPr>
            <p:ph type="sldNum" idx="12"/>
          </p:nvPr>
        </p:nvSpPr>
        <p:spPr>
          <a:xfrm>
            <a:off x="11824339" y="6583680"/>
            <a:ext cx="367500" cy="2745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1pPr>
            <a:lvl2pPr marL="0" marR="0" lvl="1"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2pPr>
            <a:lvl3pPr marL="0" marR="0" lvl="2"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3pPr>
            <a:lvl4pPr marL="0" marR="0" lvl="3"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4pPr>
            <a:lvl5pPr marL="0" marR="0" lvl="4"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5pPr>
            <a:lvl6pPr marL="0" marR="0" lvl="5"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6pPr>
            <a:lvl7pPr marL="0" marR="0" lvl="6"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7pPr>
            <a:lvl8pPr marL="0" marR="0" lvl="7"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8pPr>
            <a:lvl9pPr marL="0" marR="0" lvl="8"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717102629"/>
      </p:ext>
    </p:extLst>
  </p:cSld>
  <p:clrMapOvr>
    <a:masterClrMapping/>
  </p:clrMapOvr>
  <p:transition>
    <p:fade thruBlk="1"/>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ext Two Column">
  <p:cSld name="1_Text Two Column">
    <p:spTree>
      <p:nvGrpSpPr>
        <p:cNvPr id="1" name="Shape 770"/>
        <p:cNvGrpSpPr/>
        <p:nvPr/>
      </p:nvGrpSpPr>
      <p:grpSpPr>
        <a:xfrm>
          <a:off x="0" y="0"/>
          <a:ext cx="0" cy="0"/>
          <a:chOff x="0" y="0"/>
          <a:chExt cx="0" cy="0"/>
        </a:xfrm>
      </p:grpSpPr>
      <p:sp>
        <p:nvSpPr>
          <p:cNvPr id="771" name="Google Shape;771;p117"/>
          <p:cNvSpPr txBox="1">
            <a:spLocks noGrp="1"/>
          </p:cNvSpPr>
          <p:nvPr>
            <p:ph type="title"/>
          </p:nvPr>
        </p:nvSpPr>
        <p:spPr>
          <a:xfrm>
            <a:off x="624840" y="365125"/>
            <a:ext cx="10934100" cy="935700"/>
          </a:xfrm>
          <a:prstGeom prst="rect">
            <a:avLst/>
          </a:prstGeom>
          <a:noFill/>
          <a:ln>
            <a:noFill/>
          </a:ln>
        </p:spPr>
        <p:txBody>
          <a:bodyPr spcFirstLastPara="1" wrap="square" lIns="91425" tIns="91425" rIns="91425" bIns="91425" anchor="ctr" anchorCtr="0"/>
          <a:lstStyle>
            <a:lvl1pPr marR="0" lvl="0" algn="l" rtl="0">
              <a:lnSpc>
                <a:spcPct val="90000"/>
              </a:lnSpc>
              <a:spcBef>
                <a:spcPts val="0"/>
              </a:spcBef>
              <a:spcAft>
                <a:spcPts val="0"/>
              </a:spcAft>
              <a:buClr>
                <a:srgbClr val="168FDF"/>
              </a:buClr>
              <a:buSzPts val="2700"/>
              <a:buFont typeface="Gill Sans"/>
              <a:buNone/>
              <a:defRPr sz="3600" b="0" i="0" u="none" strike="noStrike" cap="none">
                <a:solidFill>
                  <a:srgbClr val="168FDF"/>
                </a:solidFill>
                <a:latin typeface="Gill Sans"/>
                <a:ea typeface="Gill Sans"/>
                <a:cs typeface="Gill Sans"/>
                <a:sym typeface="Gill Sans"/>
              </a:defRPr>
            </a:lvl1pPr>
            <a:lvl2pPr lvl="1" rtl="0">
              <a:spcBef>
                <a:spcPts val="0"/>
              </a:spcBef>
              <a:spcAft>
                <a:spcPts val="0"/>
              </a:spcAft>
              <a:buSzPts val="1100"/>
              <a:buFont typeface="Arial"/>
              <a:buNone/>
              <a:defRPr sz="1867"/>
            </a:lvl2pPr>
            <a:lvl3pPr lvl="2" rtl="0">
              <a:spcBef>
                <a:spcPts val="0"/>
              </a:spcBef>
              <a:spcAft>
                <a:spcPts val="0"/>
              </a:spcAft>
              <a:buSzPts val="1100"/>
              <a:buFont typeface="Arial"/>
              <a:buNone/>
              <a:defRPr sz="1867"/>
            </a:lvl3pPr>
            <a:lvl4pPr lvl="3" rtl="0">
              <a:spcBef>
                <a:spcPts val="0"/>
              </a:spcBef>
              <a:spcAft>
                <a:spcPts val="0"/>
              </a:spcAft>
              <a:buSzPts val="1100"/>
              <a:buFont typeface="Arial"/>
              <a:buNone/>
              <a:defRPr sz="1867"/>
            </a:lvl4pPr>
            <a:lvl5pPr lvl="4" rtl="0">
              <a:spcBef>
                <a:spcPts val="0"/>
              </a:spcBef>
              <a:spcAft>
                <a:spcPts val="0"/>
              </a:spcAft>
              <a:buSzPts val="1100"/>
              <a:buFont typeface="Arial"/>
              <a:buNone/>
              <a:defRPr sz="1867"/>
            </a:lvl5pPr>
            <a:lvl6pPr lvl="5" rtl="0">
              <a:spcBef>
                <a:spcPts val="0"/>
              </a:spcBef>
              <a:spcAft>
                <a:spcPts val="0"/>
              </a:spcAft>
              <a:buSzPts val="1100"/>
              <a:buFont typeface="Arial"/>
              <a:buNone/>
              <a:defRPr sz="1867"/>
            </a:lvl6pPr>
            <a:lvl7pPr lvl="6" rtl="0">
              <a:spcBef>
                <a:spcPts val="0"/>
              </a:spcBef>
              <a:spcAft>
                <a:spcPts val="0"/>
              </a:spcAft>
              <a:buSzPts val="1100"/>
              <a:buFont typeface="Arial"/>
              <a:buNone/>
              <a:defRPr sz="1867"/>
            </a:lvl7pPr>
            <a:lvl8pPr lvl="7" rtl="0">
              <a:spcBef>
                <a:spcPts val="0"/>
              </a:spcBef>
              <a:spcAft>
                <a:spcPts val="0"/>
              </a:spcAft>
              <a:buSzPts val="1100"/>
              <a:buFont typeface="Arial"/>
              <a:buNone/>
              <a:defRPr sz="1867"/>
            </a:lvl8pPr>
            <a:lvl9pPr lvl="8" rtl="0">
              <a:spcBef>
                <a:spcPts val="0"/>
              </a:spcBef>
              <a:spcAft>
                <a:spcPts val="0"/>
              </a:spcAft>
              <a:buSzPts val="1100"/>
              <a:buFont typeface="Arial"/>
              <a:buNone/>
              <a:defRPr sz="1867"/>
            </a:lvl9pPr>
          </a:lstStyle>
          <a:p>
            <a:endParaRPr/>
          </a:p>
        </p:txBody>
      </p:sp>
      <p:sp>
        <p:nvSpPr>
          <p:cNvPr id="772" name="Google Shape;772;p117"/>
          <p:cNvSpPr txBox="1">
            <a:spLocks noGrp="1"/>
          </p:cNvSpPr>
          <p:nvPr>
            <p:ph type="body" idx="1"/>
          </p:nvPr>
        </p:nvSpPr>
        <p:spPr>
          <a:xfrm>
            <a:off x="624840" y="1335088"/>
            <a:ext cx="5331900" cy="4351200"/>
          </a:xfrm>
          <a:prstGeom prst="rect">
            <a:avLst/>
          </a:prstGeom>
          <a:noFill/>
          <a:ln>
            <a:noFill/>
          </a:ln>
        </p:spPr>
        <p:txBody>
          <a:bodyPr spcFirstLastPara="1" wrap="square" lIns="91425" tIns="91425" rIns="91425" bIns="91425" anchor="t" anchorCtr="0"/>
          <a:lstStyle>
            <a:lvl1pPr marL="457200" marR="0" lvl="0" indent="-361950" algn="l" rtl="0">
              <a:lnSpc>
                <a:spcPct val="100000"/>
              </a:lnSpc>
              <a:spcBef>
                <a:spcPts val="1067"/>
              </a:spcBef>
              <a:spcAft>
                <a:spcPts val="0"/>
              </a:spcAft>
              <a:buClr>
                <a:srgbClr val="168FDF"/>
              </a:buClr>
              <a:buSzPts val="2100"/>
              <a:buFont typeface="Helvetica Neue"/>
              <a:buChar char="›"/>
              <a:defRPr sz="2800" b="0" i="0" u="none" strike="noStrike" cap="none">
                <a:solidFill>
                  <a:srgbClr val="2F2F2F"/>
                </a:solidFill>
                <a:latin typeface="Gill Sans"/>
                <a:ea typeface="Gill Sans"/>
                <a:cs typeface="Gill Sans"/>
                <a:sym typeface="Gill Sans"/>
              </a:defRPr>
            </a:lvl1pPr>
            <a:lvl2pPr marL="914400" marR="0" lvl="1" indent="-355600" algn="l" rtl="0">
              <a:lnSpc>
                <a:spcPct val="100000"/>
              </a:lnSpc>
              <a:spcBef>
                <a:spcPts val="533"/>
              </a:spcBef>
              <a:spcAft>
                <a:spcPts val="0"/>
              </a:spcAft>
              <a:buClr>
                <a:srgbClr val="168FDF"/>
              </a:buClr>
              <a:buSzPts val="2000"/>
              <a:buFont typeface="Helvetica Neue"/>
              <a:buChar char="›"/>
              <a:defRPr sz="2667" b="0" i="0" u="none" strike="noStrike" cap="none">
                <a:solidFill>
                  <a:srgbClr val="2F2F2F"/>
                </a:solidFill>
                <a:latin typeface="Gill Sans"/>
                <a:ea typeface="Gill Sans"/>
                <a:cs typeface="Gill Sans"/>
                <a:sym typeface="Gill Sans"/>
              </a:defRPr>
            </a:lvl2pPr>
            <a:lvl3pPr marL="1371600" marR="0" lvl="2" indent="-342900" algn="l" rtl="0">
              <a:lnSpc>
                <a:spcPct val="100000"/>
              </a:lnSpc>
              <a:spcBef>
                <a:spcPts val="533"/>
              </a:spcBef>
              <a:spcAft>
                <a:spcPts val="0"/>
              </a:spcAft>
              <a:buClr>
                <a:srgbClr val="168FDF"/>
              </a:buClr>
              <a:buSzPts val="1800"/>
              <a:buFont typeface="Helvetica Neue"/>
              <a:buChar char="›"/>
              <a:defRPr sz="2400" b="0" i="0" u="none" strike="noStrike" cap="none">
                <a:solidFill>
                  <a:srgbClr val="2F2F2F"/>
                </a:solidFill>
                <a:latin typeface="Gill Sans"/>
                <a:ea typeface="Gill Sans"/>
                <a:cs typeface="Gill Sans"/>
                <a:sym typeface="Gill Sans"/>
              </a:defRPr>
            </a:lvl3pPr>
            <a:lvl4pPr marL="1828800" marR="0" lvl="3" indent="-336550" algn="l" rtl="0">
              <a:lnSpc>
                <a:spcPct val="100000"/>
              </a:lnSpc>
              <a:spcBef>
                <a:spcPts val="533"/>
              </a:spcBef>
              <a:spcAft>
                <a:spcPts val="0"/>
              </a:spcAft>
              <a:buClr>
                <a:srgbClr val="168FDF"/>
              </a:buClr>
              <a:buSzPts val="1700"/>
              <a:buFont typeface="Helvetica Neue"/>
              <a:buChar char="›"/>
              <a:defRPr sz="2267" b="0" i="0" u="none" strike="noStrike" cap="none">
                <a:solidFill>
                  <a:srgbClr val="2F2F2F"/>
                </a:solidFill>
                <a:latin typeface="Gill Sans"/>
                <a:ea typeface="Gill Sans"/>
                <a:cs typeface="Gill Sans"/>
                <a:sym typeface="Gill Sans"/>
              </a:defRPr>
            </a:lvl4pPr>
            <a:lvl5pPr marL="2286000" marR="0" lvl="4" indent="-323850" algn="l" rtl="0">
              <a:lnSpc>
                <a:spcPct val="100000"/>
              </a:lnSpc>
              <a:spcBef>
                <a:spcPts val="533"/>
              </a:spcBef>
              <a:spcAft>
                <a:spcPts val="0"/>
              </a:spcAft>
              <a:buClr>
                <a:srgbClr val="168FDF"/>
              </a:buClr>
              <a:buSzPts val="1500"/>
              <a:buFont typeface="Helvetica Neue"/>
              <a:buChar char="›"/>
              <a:defRPr sz="2000" b="0" i="0" u="none" strike="noStrike" cap="none">
                <a:solidFill>
                  <a:srgbClr val="2F2F2F"/>
                </a:solidFill>
                <a:latin typeface="Gill Sans"/>
                <a:ea typeface="Gill Sans"/>
                <a:cs typeface="Gill Sans"/>
                <a:sym typeface="Gill Sans"/>
              </a:defRPr>
            </a:lvl5pPr>
            <a:lvl6pPr marL="2743200" marR="0" lvl="5"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6pPr>
            <a:lvl7pPr marL="3200400" marR="0" lvl="6"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7pPr>
            <a:lvl8pPr marL="3657600" marR="0" lvl="7"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8pPr>
            <a:lvl9pPr marL="4114800" marR="0" lvl="8"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9pPr>
          </a:lstStyle>
          <a:p>
            <a:endParaRPr/>
          </a:p>
        </p:txBody>
      </p:sp>
      <p:cxnSp>
        <p:nvCxnSpPr>
          <p:cNvPr id="773" name="Google Shape;773;p117"/>
          <p:cNvCxnSpPr/>
          <p:nvPr/>
        </p:nvCxnSpPr>
        <p:spPr>
          <a:xfrm>
            <a:off x="411480" y="365125"/>
            <a:ext cx="0" cy="6108900"/>
          </a:xfrm>
          <a:prstGeom prst="straightConnector1">
            <a:avLst/>
          </a:prstGeom>
          <a:noFill/>
          <a:ln w="9525" cap="flat" cmpd="sng">
            <a:solidFill>
              <a:srgbClr val="168FDF"/>
            </a:solidFill>
            <a:prstDash val="solid"/>
            <a:miter lim="800000"/>
            <a:headEnd type="none" w="sm" len="sm"/>
            <a:tailEnd type="none" w="sm" len="sm"/>
          </a:ln>
        </p:spPr>
      </p:cxnSp>
      <p:sp>
        <p:nvSpPr>
          <p:cNvPr id="774" name="Google Shape;774;p117"/>
          <p:cNvSpPr txBox="1">
            <a:spLocks noGrp="1"/>
          </p:cNvSpPr>
          <p:nvPr>
            <p:ph type="body" idx="2"/>
          </p:nvPr>
        </p:nvSpPr>
        <p:spPr>
          <a:xfrm>
            <a:off x="6226649" y="1335088"/>
            <a:ext cx="5331900" cy="4351200"/>
          </a:xfrm>
          <a:prstGeom prst="rect">
            <a:avLst/>
          </a:prstGeom>
          <a:noFill/>
          <a:ln>
            <a:noFill/>
          </a:ln>
        </p:spPr>
        <p:txBody>
          <a:bodyPr spcFirstLastPara="1" wrap="square" lIns="91425" tIns="91425" rIns="91425" bIns="91425" anchor="t" anchorCtr="0"/>
          <a:lstStyle>
            <a:lvl1pPr marL="457200" marR="0" lvl="0" indent="-361950" algn="l" rtl="0">
              <a:lnSpc>
                <a:spcPct val="100000"/>
              </a:lnSpc>
              <a:spcBef>
                <a:spcPts val="1067"/>
              </a:spcBef>
              <a:spcAft>
                <a:spcPts val="0"/>
              </a:spcAft>
              <a:buClr>
                <a:srgbClr val="168FDF"/>
              </a:buClr>
              <a:buSzPts val="2100"/>
              <a:buFont typeface="Helvetica Neue"/>
              <a:buChar char="›"/>
              <a:defRPr sz="2800" b="0" i="0" u="none" strike="noStrike" cap="none">
                <a:solidFill>
                  <a:srgbClr val="2F2F2F"/>
                </a:solidFill>
                <a:latin typeface="Gill Sans"/>
                <a:ea typeface="Gill Sans"/>
                <a:cs typeface="Gill Sans"/>
                <a:sym typeface="Gill Sans"/>
              </a:defRPr>
            </a:lvl1pPr>
            <a:lvl2pPr marL="914400" marR="0" lvl="1" indent="-355600" algn="l" rtl="0">
              <a:lnSpc>
                <a:spcPct val="100000"/>
              </a:lnSpc>
              <a:spcBef>
                <a:spcPts val="533"/>
              </a:spcBef>
              <a:spcAft>
                <a:spcPts val="0"/>
              </a:spcAft>
              <a:buClr>
                <a:srgbClr val="168FDF"/>
              </a:buClr>
              <a:buSzPts val="2000"/>
              <a:buFont typeface="Helvetica Neue"/>
              <a:buChar char="›"/>
              <a:defRPr sz="2667" b="0" i="0" u="none" strike="noStrike" cap="none">
                <a:solidFill>
                  <a:srgbClr val="2F2F2F"/>
                </a:solidFill>
                <a:latin typeface="Gill Sans"/>
                <a:ea typeface="Gill Sans"/>
                <a:cs typeface="Gill Sans"/>
                <a:sym typeface="Gill Sans"/>
              </a:defRPr>
            </a:lvl2pPr>
            <a:lvl3pPr marL="1371600" marR="0" lvl="2" indent="-342900" algn="l" rtl="0">
              <a:lnSpc>
                <a:spcPct val="100000"/>
              </a:lnSpc>
              <a:spcBef>
                <a:spcPts val="533"/>
              </a:spcBef>
              <a:spcAft>
                <a:spcPts val="0"/>
              </a:spcAft>
              <a:buClr>
                <a:srgbClr val="168FDF"/>
              </a:buClr>
              <a:buSzPts val="1800"/>
              <a:buFont typeface="Helvetica Neue"/>
              <a:buChar char="›"/>
              <a:defRPr sz="2400" b="0" i="0" u="none" strike="noStrike" cap="none">
                <a:solidFill>
                  <a:srgbClr val="2F2F2F"/>
                </a:solidFill>
                <a:latin typeface="Gill Sans"/>
                <a:ea typeface="Gill Sans"/>
                <a:cs typeface="Gill Sans"/>
                <a:sym typeface="Gill Sans"/>
              </a:defRPr>
            </a:lvl3pPr>
            <a:lvl4pPr marL="1828800" marR="0" lvl="3" indent="-336550" algn="l" rtl="0">
              <a:lnSpc>
                <a:spcPct val="100000"/>
              </a:lnSpc>
              <a:spcBef>
                <a:spcPts val="533"/>
              </a:spcBef>
              <a:spcAft>
                <a:spcPts val="0"/>
              </a:spcAft>
              <a:buClr>
                <a:srgbClr val="168FDF"/>
              </a:buClr>
              <a:buSzPts val="1700"/>
              <a:buFont typeface="Helvetica Neue"/>
              <a:buChar char="›"/>
              <a:defRPr sz="2267" b="0" i="0" u="none" strike="noStrike" cap="none">
                <a:solidFill>
                  <a:srgbClr val="2F2F2F"/>
                </a:solidFill>
                <a:latin typeface="Gill Sans"/>
                <a:ea typeface="Gill Sans"/>
                <a:cs typeface="Gill Sans"/>
                <a:sym typeface="Gill Sans"/>
              </a:defRPr>
            </a:lvl4pPr>
            <a:lvl5pPr marL="2286000" marR="0" lvl="4" indent="-323850" algn="l" rtl="0">
              <a:lnSpc>
                <a:spcPct val="100000"/>
              </a:lnSpc>
              <a:spcBef>
                <a:spcPts val="533"/>
              </a:spcBef>
              <a:spcAft>
                <a:spcPts val="0"/>
              </a:spcAft>
              <a:buClr>
                <a:srgbClr val="168FDF"/>
              </a:buClr>
              <a:buSzPts val="1500"/>
              <a:buFont typeface="Helvetica Neue"/>
              <a:buChar char="›"/>
              <a:defRPr sz="2000" b="0" i="0" u="none" strike="noStrike" cap="none">
                <a:solidFill>
                  <a:srgbClr val="2F2F2F"/>
                </a:solidFill>
                <a:latin typeface="Gill Sans"/>
                <a:ea typeface="Gill Sans"/>
                <a:cs typeface="Gill Sans"/>
                <a:sym typeface="Gill Sans"/>
              </a:defRPr>
            </a:lvl5pPr>
            <a:lvl6pPr marL="2743200" marR="0" lvl="5"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6pPr>
            <a:lvl7pPr marL="3200400" marR="0" lvl="6"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7pPr>
            <a:lvl8pPr marL="3657600" marR="0" lvl="7"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8pPr>
            <a:lvl9pPr marL="4114800" marR="0" lvl="8"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9pPr>
          </a:lstStyle>
          <a:p>
            <a:endParaRPr/>
          </a:p>
        </p:txBody>
      </p:sp>
      <p:pic>
        <p:nvPicPr>
          <p:cNvPr id="775" name="Google Shape;775;p117"/>
          <p:cNvPicPr preferRelativeResize="0"/>
          <p:nvPr/>
        </p:nvPicPr>
        <p:blipFill rotWithShape="1">
          <a:blip r:embed="rId2">
            <a:alphaModFix/>
          </a:blip>
          <a:srcRect/>
          <a:stretch/>
        </p:blipFill>
        <p:spPr>
          <a:xfrm>
            <a:off x="607084" y="6312024"/>
            <a:ext cx="2710843" cy="161801"/>
          </a:xfrm>
          <a:prstGeom prst="rect">
            <a:avLst/>
          </a:prstGeom>
          <a:noFill/>
          <a:ln>
            <a:noFill/>
          </a:ln>
        </p:spPr>
      </p:pic>
      <p:sp>
        <p:nvSpPr>
          <p:cNvPr id="776" name="Google Shape;776;p117"/>
          <p:cNvSpPr txBox="1">
            <a:spLocks noGrp="1"/>
          </p:cNvSpPr>
          <p:nvPr>
            <p:ph type="dt" idx="10"/>
          </p:nvPr>
        </p:nvSpPr>
        <p:spPr>
          <a:xfrm>
            <a:off x="10990556" y="6583680"/>
            <a:ext cx="824700" cy="274500"/>
          </a:xfrm>
          <a:prstGeom prst="rect">
            <a:avLst/>
          </a:prstGeom>
          <a:noFill/>
          <a:ln>
            <a:noFill/>
          </a:ln>
        </p:spPr>
        <p:txBody>
          <a:bodyPr spcFirstLastPara="1" wrap="square" lIns="91425" tIns="91425" rIns="91425" bIns="91425" anchor="ctr" anchorCtr="0"/>
          <a:lstStyle>
            <a:lvl1pPr marR="0" lvl="0" algn="r" rtl="0">
              <a:lnSpc>
                <a:spcPct val="100000"/>
              </a:lnSpc>
              <a:spcBef>
                <a:spcPts val="0"/>
              </a:spcBef>
              <a:spcAft>
                <a:spcPts val="0"/>
              </a:spcAft>
              <a:buClr>
                <a:srgbClr val="2F2F2F"/>
              </a:buClr>
              <a:buSzPts val="1100"/>
              <a:buFont typeface="Gill Sans"/>
              <a:buNone/>
              <a:defRPr sz="1067" b="0" i="0" u="none" strike="noStrike" cap="none">
                <a:solidFill>
                  <a:srgbClr val="2F2F2F"/>
                </a:solidFill>
                <a:latin typeface="Gill Sans"/>
                <a:ea typeface="Gill Sans"/>
                <a:cs typeface="Gill Sans"/>
                <a:sym typeface="Gill Sans"/>
              </a:defRPr>
            </a:lvl1pPr>
            <a:lvl2pPr marR="0" lvl="1"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9pPr>
          </a:lstStyle>
          <a:p>
            <a:endParaRPr/>
          </a:p>
        </p:txBody>
      </p:sp>
      <p:sp>
        <p:nvSpPr>
          <p:cNvPr id="777" name="Google Shape;777;p117"/>
          <p:cNvSpPr txBox="1">
            <a:spLocks noGrp="1"/>
          </p:cNvSpPr>
          <p:nvPr>
            <p:ph type="ftr" idx="11"/>
          </p:nvPr>
        </p:nvSpPr>
        <p:spPr>
          <a:xfrm>
            <a:off x="607381" y="6583680"/>
            <a:ext cx="3368700" cy="2745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rgbClr val="2F2F2F"/>
              </a:buClr>
              <a:buSzPts val="1100"/>
              <a:buFont typeface="Gill Sans"/>
              <a:buNone/>
              <a:defRPr sz="1067" b="0" i="0" u="none" strike="noStrike" cap="none">
                <a:solidFill>
                  <a:srgbClr val="2F2F2F"/>
                </a:solidFill>
                <a:latin typeface="Gill Sans"/>
                <a:ea typeface="Gill Sans"/>
                <a:cs typeface="Gill Sans"/>
                <a:sym typeface="Gill Sans"/>
              </a:defRPr>
            </a:lvl1pPr>
            <a:lvl2pPr marR="0" lvl="1"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9pPr>
          </a:lstStyle>
          <a:p>
            <a:endParaRPr/>
          </a:p>
        </p:txBody>
      </p:sp>
      <p:sp>
        <p:nvSpPr>
          <p:cNvPr id="778" name="Google Shape;778;p117"/>
          <p:cNvSpPr txBox="1">
            <a:spLocks noGrp="1"/>
          </p:cNvSpPr>
          <p:nvPr>
            <p:ph type="sldNum" idx="12"/>
          </p:nvPr>
        </p:nvSpPr>
        <p:spPr>
          <a:xfrm>
            <a:off x="11824339" y="6583680"/>
            <a:ext cx="367500" cy="2745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1pPr>
            <a:lvl2pPr marL="0" marR="0" lvl="1"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2pPr>
            <a:lvl3pPr marL="0" marR="0" lvl="2"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3pPr>
            <a:lvl4pPr marL="0" marR="0" lvl="3"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4pPr>
            <a:lvl5pPr marL="0" marR="0" lvl="4"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5pPr>
            <a:lvl6pPr marL="0" marR="0" lvl="5"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6pPr>
            <a:lvl7pPr marL="0" marR="0" lvl="6"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7pPr>
            <a:lvl8pPr marL="0" marR="0" lvl="7"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8pPr>
            <a:lvl9pPr marL="0" marR="0" lvl="8"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453077211"/>
      </p:ext>
    </p:extLst>
  </p:cSld>
  <p:clrMapOvr>
    <a:masterClrMapping/>
  </p:clrMapOvr>
  <p:transition>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ext Full Width 1 1">
  <p:cSld name="Text Full Width 1 1">
    <p:bg>
      <p:bgPr>
        <a:solidFill>
          <a:schemeClr val="lt1"/>
        </a:solidFill>
        <a:effectLst/>
      </p:bgPr>
    </p:bg>
    <p:spTree>
      <p:nvGrpSpPr>
        <p:cNvPr id="1" name="Shape 630"/>
        <p:cNvGrpSpPr/>
        <p:nvPr/>
      </p:nvGrpSpPr>
      <p:grpSpPr>
        <a:xfrm>
          <a:off x="0" y="0"/>
          <a:ext cx="0" cy="0"/>
          <a:chOff x="0" y="0"/>
          <a:chExt cx="0" cy="0"/>
        </a:xfrm>
      </p:grpSpPr>
      <p:sp>
        <p:nvSpPr>
          <p:cNvPr id="631" name="Google Shape;631;p99"/>
          <p:cNvSpPr txBox="1">
            <a:spLocks noGrp="1"/>
          </p:cNvSpPr>
          <p:nvPr>
            <p:ph type="title"/>
          </p:nvPr>
        </p:nvSpPr>
        <p:spPr>
          <a:xfrm>
            <a:off x="624840" y="365126"/>
            <a:ext cx="10933800" cy="935700"/>
          </a:xfrm>
          <a:prstGeom prst="rect">
            <a:avLst/>
          </a:prstGeom>
          <a:noFill/>
          <a:ln>
            <a:noFill/>
          </a:ln>
        </p:spPr>
        <p:txBody>
          <a:bodyPr spcFirstLastPara="1" wrap="square" lIns="91425" tIns="45700" rIns="91425" bIns="45700" anchor="ctr" anchorCtr="0"/>
          <a:lstStyle>
            <a:lvl1pPr lvl="0" algn="l" rtl="0">
              <a:lnSpc>
                <a:spcPct val="90000"/>
              </a:lnSpc>
              <a:spcBef>
                <a:spcPts val="0"/>
              </a:spcBef>
              <a:spcAft>
                <a:spcPts val="0"/>
              </a:spcAft>
              <a:buClr>
                <a:srgbClr val="168FDF"/>
              </a:buClr>
              <a:buSzPts val="3600"/>
              <a:buFont typeface="Gill Sans"/>
              <a:buNone/>
              <a:defRPr>
                <a:solidFill>
                  <a:srgbClr val="168FDF"/>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632" name="Google Shape;632;p99"/>
          <p:cNvSpPr txBox="1">
            <a:spLocks noGrp="1"/>
          </p:cNvSpPr>
          <p:nvPr>
            <p:ph type="body" idx="1"/>
          </p:nvPr>
        </p:nvSpPr>
        <p:spPr>
          <a:xfrm>
            <a:off x="624840" y="1335088"/>
            <a:ext cx="10933800" cy="4351200"/>
          </a:xfrm>
          <a:prstGeom prst="rect">
            <a:avLst/>
          </a:prstGeom>
          <a:noFill/>
          <a:ln>
            <a:noFill/>
          </a:ln>
        </p:spPr>
        <p:txBody>
          <a:bodyPr spcFirstLastPara="1" wrap="square" lIns="91425" tIns="45700" rIns="91425" bIns="45700" anchor="t" anchorCtr="0"/>
          <a:lstStyle>
            <a:lvl1pPr marL="457200" lvl="0" indent="-406400" algn="l" rtl="0">
              <a:lnSpc>
                <a:spcPct val="100000"/>
              </a:lnSpc>
              <a:spcBef>
                <a:spcPts val="1000"/>
              </a:spcBef>
              <a:spcAft>
                <a:spcPts val="0"/>
              </a:spcAft>
              <a:buSzPts val="2800"/>
              <a:buChar char="›"/>
              <a:defRPr sz="2800"/>
            </a:lvl1pPr>
            <a:lvl2pPr marL="914400" lvl="1" indent="-393700" algn="l" rtl="0">
              <a:lnSpc>
                <a:spcPct val="100000"/>
              </a:lnSpc>
              <a:spcBef>
                <a:spcPts val="500"/>
              </a:spcBef>
              <a:spcAft>
                <a:spcPts val="0"/>
              </a:spcAft>
              <a:buSzPts val="2600"/>
              <a:buChar char="›"/>
              <a:defRPr sz="2600"/>
            </a:lvl2pPr>
            <a:lvl3pPr marL="1371600" lvl="2" indent="-381000" algn="l" rtl="0">
              <a:lnSpc>
                <a:spcPct val="100000"/>
              </a:lnSpc>
              <a:spcBef>
                <a:spcPts val="500"/>
              </a:spcBef>
              <a:spcAft>
                <a:spcPts val="0"/>
              </a:spcAft>
              <a:buSzPts val="2400"/>
              <a:buChar char="›"/>
              <a:defRPr sz="2400"/>
            </a:lvl3pPr>
            <a:lvl4pPr marL="1828800" lvl="3" indent="-368300" algn="l" rtl="0">
              <a:lnSpc>
                <a:spcPct val="100000"/>
              </a:lnSpc>
              <a:spcBef>
                <a:spcPts val="500"/>
              </a:spcBef>
              <a:spcAft>
                <a:spcPts val="0"/>
              </a:spcAft>
              <a:buSzPts val="2200"/>
              <a:buChar char="›"/>
              <a:defRPr sz="2200"/>
            </a:lvl4pPr>
            <a:lvl5pPr marL="2286000" lvl="4" indent="-355600" algn="l" rtl="0">
              <a:lnSpc>
                <a:spcPct val="100000"/>
              </a:lnSpc>
              <a:spcBef>
                <a:spcPts val="500"/>
              </a:spcBef>
              <a:spcAft>
                <a:spcPts val="0"/>
              </a:spcAft>
              <a:buSzPts val="2000"/>
              <a:buChar char="›"/>
              <a:defRPr sz="2000"/>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cxnSp>
        <p:nvCxnSpPr>
          <p:cNvPr id="633" name="Google Shape;633;p99"/>
          <p:cNvCxnSpPr/>
          <p:nvPr/>
        </p:nvCxnSpPr>
        <p:spPr>
          <a:xfrm>
            <a:off x="411480" y="365126"/>
            <a:ext cx="0" cy="6108600"/>
          </a:xfrm>
          <a:prstGeom prst="straightConnector1">
            <a:avLst/>
          </a:prstGeom>
          <a:noFill/>
          <a:ln w="9525" cap="flat" cmpd="sng">
            <a:solidFill>
              <a:srgbClr val="168FDF"/>
            </a:solidFill>
            <a:prstDash val="solid"/>
            <a:miter lim="800000"/>
            <a:headEnd type="none" w="sm" len="sm"/>
            <a:tailEnd type="none" w="sm" len="sm"/>
          </a:ln>
        </p:spPr>
      </p:cxnSp>
      <p:pic>
        <p:nvPicPr>
          <p:cNvPr id="634" name="Google Shape;634;p99"/>
          <p:cNvPicPr preferRelativeResize="0"/>
          <p:nvPr/>
        </p:nvPicPr>
        <p:blipFill rotWithShape="1">
          <a:blip r:embed="rId2">
            <a:alphaModFix/>
          </a:blip>
          <a:srcRect/>
          <a:stretch/>
        </p:blipFill>
        <p:spPr>
          <a:xfrm>
            <a:off x="607084" y="6312023"/>
            <a:ext cx="2710842" cy="161801"/>
          </a:xfrm>
          <a:prstGeom prst="rect">
            <a:avLst/>
          </a:prstGeom>
          <a:noFill/>
          <a:ln>
            <a:noFill/>
          </a:ln>
        </p:spPr>
      </p:pic>
      <p:sp>
        <p:nvSpPr>
          <p:cNvPr id="635" name="Google Shape;635;p99"/>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b="0" i="0" u="none" strike="noStrike" cap="none">
                <a:solidFill>
                  <a:srgbClr val="2F2F2F"/>
                </a:solidFill>
                <a:latin typeface="Gill Sans"/>
                <a:ea typeface="Gill Sans"/>
                <a:cs typeface="Gill Sans"/>
                <a:sym typeface="Gill Sans"/>
              </a:defRPr>
            </a:lvl1pPr>
            <a:lvl2pPr marL="0" lvl="1" indent="0" algn="r" rtl="0">
              <a:spcBef>
                <a:spcPts val="0"/>
              </a:spcBef>
              <a:buNone/>
              <a:defRPr sz="1100" b="0" i="0" u="none" strike="noStrike" cap="none">
                <a:solidFill>
                  <a:srgbClr val="2F2F2F"/>
                </a:solidFill>
                <a:latin typeface="Gill Sans"/>
                <a:ea typeface="Gill Sans"/>
                <a:cs typeface="Gill Sans"/>
                <a:sym typeface="Gill Sans"/>
              </a:defRPr>
            </a:lvl2pPr>
            <a:lvl3pPr marL="0" lvl="2" indent="0" algn="r" rtl="0">
              <a:spcBef>
                <a:spcPts val="0"/>
              </a:spcBef>
              <a:buNone/>
              <a:defRPr sz="1100" b="0" i="0" u="none" strike="noStrike" cap="none">
                <a:solidFill>
                  <a:srgbClr val="2F2F2F"/>
                </a:solidFill>
                <a:latin typeface="Gill Sans"/>
                <a:ea typeface="Gill Sans"/>
                <a:cs typeface="Gill Sans"/>
                <a:sym typeface="Gill Sans"/>
              </a:defRPr>
            </a:lvl3pPr>
            <a:lvl4pPr marL="0" lvl="3" indent="0" algn="r" rtl="0">
              <a:spcBef>
                <a:spcPts val="0"/>
              </a:spcBef>
              <a:buNone/>
              <a:defRPr sz="1100" b="0" i="0" u="none" strike="noStrike" cap="none">
                <a:solidFill>
                  <a:srgbClr val="2F2F2F"/>
                </a:solidFill>
                <a:latin typeface="Gill Sans"/>
                <a:ea typeface="Gill Sans"/>
                <a:cs typeface="Gill Sans"/>
                <a:sym typeface="Gill Sans"/>
              </a:defRPr>
            </a:lvl4pPr>
            <a:lvl5pPr marL="0" lvl="4" indent="0" algn="r" rtl="0">
              <a:spcBef>
                <a:spcPts val="0"/>
              </a:spcBef>
              <a:buNone/>
              <a:defRPr sz="1100" b="0" i="0" u="none" strike="noStrike" cap="none">
                <a:solidFill>
                  <a:srgbClr val="2F2F2F"/>
                </a:solidFill>
                <a:latin typeface="Gill Sans"/>
                <a:ea typeface="Gill Sans"/>
                <a:cs typeface="Gill Sans"/>
                <a:sym typeface="Gill Sans"/>
              </a:defRPr>
            </a:lvl5pPr>
            <a:lvl6pPr marL="0" lvl="5" indent="0" algn="r" rtl="0">
              <a:spcBef>
                <a:spcPts val="0"/>
              </a:spcBef>
              <a:buNone/>
              <a:defRPr sz="1100" b="0" i="0" u="none" strike="noStrike" cap="none">
                <a:solidFill>
                  <a:srgbClr val="2F2F2F"/>
                </a:solidFill>
                <a:latin typeface="Gill Sans"/>
                <a:ea typeface="Gill Sans"/>
                <a:cs typeface="Gill Sans"/>
                <a:sym typeface="Gill Sans"/>
              </a:defRPr>
            </a:lvl6pPr>
            <a:lvl7pPr marL="0" lvl="6" indent="0" algn="r" rtl="0">
              <a:spcBef>
                <a:spcPts val="0"/>
              </a:spcBef>
              <a:buNone/>
              <a:defRPr sz="1100" b="0" i="0" u="none" strike="noStrike" cap="none">
                <a:solidFill>
                  <a:srgbClr val="2F2F2F"/>
                </a:solidFill>
                <a:latin typeface="Gill Sans"/>
                <a:ea typeface="Gill Sans"/>
                <a:cs typeface="Gill Sans"/>
                <a:sym typeface="Gill Sans"/>
              </a:defRPr>
            </a:lvl7pPr>
            <a:lvl8pPr marL="0" lvl="7" indent="0" algn="r" rtl="0">
              <a:spcBef>
                <a:spcPts val="0"/>
              </a:spcBef>
              <a:buNone/>
              <a:defRPr sz="1100" b="0" i="0" u="none" strike="noStrike" cap="none">
                <a:solidFill>
                  <a:srgbClr val="2F2F2F"/>
                </a:solidFill>
                <a:latin typeface="Gill Sans"/>
                <a:ea typeface="Gill Sans"/>
                <a:cs typeface="Gill Sans"/>
                <a:sym typeface="Gill Sans"/>
              </a:defRPr>
            </a:lvl8pPr>
            <a:lvl9pPr marL="0" lvl="8" indent="0" algn="r" rtl="0">
              <a:spcBef>
                <a:spcPts val="0"/>
              </a:spcBef>
              <a:buNone/>
              <a:defRPr sz="1100"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pic>
        <p:nvPicPr>
          <p:cNvPr id="636" name="Google Shape;636;p99"/>
          <p:cNvPicPr preferRelativeResize="0"/>
          <p:nvPr/>
        </p:nvPicPr>
        <p:blipFill rotWithShape="1">
          <a:blip r:embed="rId3">
            <a:alphaModFix/>
          </a:blip>
          <a:srcRect/>
          <a:stretch/>
        </p:blipFill>
        <p:spPr>
          <a:xfrm>
            <a:off x="9587346" y="6286052"/>
            <a:ext cx="1997570" cy="187772"/>
          </a:xfrm>
          <a:prstGeom prst="rect">
            <a:avLst/>
          </a:prstGeom>
          <a:noFill/>
          <a:ln>
            <a:noFill/>
          </a:ln>
        </p:spPr>
      </p:pic>
    </p:spTree>
    <p:extLst>
      <p:ext uri="{BB962C8B-B14F-4D97-AF65-F5344CB8AC3E}">
        <p14:creationId xmlns:p14="http://schemas.microsoft.com/office/powerpoint/2010/main" val="2520518610"/>
      </p:ext>
    </p:extLst>
  </p:cSld>
  <p:clrMapOvr>
    <a:masterClrMapping/>
  </p:clrMapOvr>
  <p:transition>
    <p:fade thruBlk="1"/>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779"/>
        <p:cNvGrpSpPr/>
        <p:nvPr/>
      </p:nvGrpSpPr>
      <p:grpSpPr>
        <a:xfrm>
          <a:off x="0" y="0"/>
          <a:ext cx="0" cy="0"/>
          <a:chOff x="0" y="0"/>
          <a:chExt cx="0" cy="0"/>
        </a:xfrm>
      </p:grpSpPr>
      <p:sp>
        <p:nvSpPr>
          <p:cNvPr id="780" name="Google Shape;780;p118"/>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lstStyle>
            <a:lvl1pPr lvl="0" algn="l" rtl="0">
              <a:lnSpc>
                <a:spcPct val="90000"/>
              </a:lnSpc>
              <a:spcBef>
                <a:spcPts val="0"/>
              </a:spcBef>
              <a:spcAft>
                <a:spcPts val="0"/>
              </a:spcAft>
              <a:buClr>
                <a:srgbClr val="2F2F2F"/>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781" name="Google Shape;781;p118"/>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lstStyle>
            <a:lvl1pPr marL="457200" lvl="0" indent="-406400" algn="l" rtl="0">
              <a:lnSpc>
                <a:spcPct val="100000"/>
              </a:lnSpc>
              <a:spcBef>
                <a:spcPts val="0"/>
              </a:spcBef>
              <a:spcAft>
                <a:spcPts val="0"/>
              </a:spcAft>
              <a:buSzPts val="2800"/>
              <a:buChar char="›"/>
              <a:defRPr/>
            </a:lvl1pPr>
            <a:lvl2pPr marL="914400" lvl="1" indent="-393700" algn="l" rtl="0">
              <a:lnSpc>
                <a:spcPct val="100000"/>
              </a:lnSpc>
              <a:spcBef>
                <a:spcPts val="267"/>
              </a:spcBef>
              <a:spcAft>
                <a:spcPts val="0"/>
              </a:spcAft>
              <a:buSzPts val="2600"/>
              <a:buChar char="›"/>
              <a:defRPr/>
            </a:lvl2pPr>
            <a:lvl3pPr marL="1371600" lvl="2" indent="-342900" algn="l" rtl="0">
              <a:lnSpc>
                <a:spcPct val="100000"/>
              </a:lnSpc>
              <a:spcBef>
                <a:spcPts val="500"/>
              </a:spcBef>
              <a:spcAft>
                <a:spcPts val="0"/>
              </a:spcAft>
              <a:buSzPts val="1800"/>
              <a:buChar char="›"/>
              <a:defRPr/>
            </a:lvl3pPr>
            <a:lvl4pPr marL="1828800" lvl="3" indent="-342900" algn="l" rtl="0">
              <a:lnSpc>
                <a:spcPct val="100000"/>
              </a:lnSpc>
              <a:spcBef>
                <a:spcPts val="500"/>
              </a:spcBef>
              <a:spcAft>
                <a:spcPts val="0"/>
              </a:spcAft>
              <a:buSzPts val="1800"/>
              <a:buChar char="›"/>
              <a:defRPr/>
            </a:lvl4pPr>
            <a:lvl5pPr marL="2286000" lvl="4" indent="-342900" algn="l" rtl="0">
              <a:lnSpc>
                <a:spcPct val="100000"/>
              </a:lnSpc>
              <a:spcBef>
                <a:spcPts val="500"/>
              </a:spcBef>
              <a:spcAft>
                <a:spcPts val="0"/>
              </a:spcAft>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782" name="Google Shape;782;p118"/>
          <p:cNvSpPr txBox="1">
            <a:spLocks noGrp="1"/>
          </p:cNvSpPr>
          <p:nvPr>
            <p:ph type="sldNum" idx="12"/>
          </p:nvPr>
        </p:nvSpPr>
        <p:spPr>
          <a:xfrm>
            <a:off x="11015134" y="6126165"/>
            <a:ext cx="804300" cy="4869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600" b="0" i="0">
                <a:solidFill>
                  <a:srgbClr val="909090"/>
                </a:solidFill>
                <a:latin typeface="Helvetica Neue Light"/>
                <a:ea typeface="Helvetica Neue Light"/>
                <a:cs typeface="Helvetica Neue Light"/>
                <a:sym typeface="Helvetica Neue Light"/>
              </a:defRPr>
            </a:lvl1pPr>
            <a:lvl2pPr marL="0" lvl="1" indent="0" algn="r" rtl="0">
              <a:spcBef>
                <a:spcPts val="0"/>
              </a:spcBef>
              <a:buNone/>
              <a:defRPr sz="1600" b="0" i="0">
                <a:solidFill>
                  <a:srgbClr val="909090"/>
                </a:solidFill>
                <a:latin typeface="Helvetica Neue Light"/>
                <a:ea typeface="Helvetica Neue Light"/>
                <a:cs typeface="Helvetica Neue Light"/>
                <a:sym typeface="Helvetica Neue Light"/>
              </a:defRPr>
            </a:lvl2pPr>
            <a:lvl3pPr marL="0" lvl="2" indent="0" algn="r" rtl="0">
              <a:spcBef>
                <a:spcPts val="0"/>
              </a:spcBef>
              <a:buNone/>
              <a:defRPr sz="1600" b="0" i="0">
                <a:solidFill>
                  <a:srgbClr val="909090"/>
                </a:solidFill>
                <a:latin typeface="Helvetica Neue Light"/>
                <a:ea typeface="Helvetica Neue Light"/>
                <a:cs typeface="Helvetica Neue Light"/>
                <a:sym typeface="Helvetica Neue Light"/>
              </a:defRPr>
            </a:lvl3pPr>
            <a:lvl4pPr marL="0" lvl="3" indent="0" algn="r" rtl="0">
              <a:spcBef>
                <a:spcPts val="0"/>
              </a:spcBef>
              <a:buNone/>
              <a:defRPr sz="1600" b="0" i="0">
                <a:solidFill>
                  <a:srgbClr val="909090"/>
                </a:solidFill>
                <a:latin typeface="Helvetica Neue Light"/>
                <a:ea typeface="Helvetica Neue Light"/>
                <a:cs typeface="Helvetica Neue Light"/>
                <a:sym typeface="Helvetica Neue Light"/>
              </a:defRPr>
            </a:lvl4pPr>
            <a:lvl5pPr marL="0" lvl="4" indent="0" algn="r" rtl="0">
              <a:spcBef>
                <a:spcPts val="0"/>
              </a:spcBef>
              <a:buNone/>
              <a:defRPr sz="1600" b="0" i="0">
                <a:solidFill>
                  <a:srgbClr val="909090"/>
                </a:solidFill>
                <a:latin typeface="Helvetica Neue Light"/>
                <a:ea typeface="Helvetica Neue Light"/>
                <a:cs typeface="Helvetica Neue Light"/>
                <a:sym typeface="Helvetica Neue Light"/>
              </a:defRPr>
            </a:lvl5pPr>
            <a:lvl6pPr marL="0" lvl="5" indent="0" algn="r" rtl="0">
              <a:spcBef>
                <a:spcPts val="0"/>
              </a:spcBef>
              <a:buNone/>
              <a:defRPr sz="1600" b="0" i="0">
                <a:solidFill>
                  <a:srgbClr val="909090"/>
                </a:solidFill>
                <a:latin typeface="Helvetica Neue Light"/>
                <a:ea typeface="Helvetica Neue Light"/>
                <a:cs typeface="Helvetica Neue Light"/>
                <a:sym typeface="Helvetica Neue Light"/>
              </a:defRPr>
            </a:lvl6pPr>
            <a:lvl7pPr marL="0" lvl="6" indent="0" algn="r" rtl="0">
              <a:spcBef>
                <a:spcPts val="0"/>
              </a:spcBef>
              <a:buNone/>
              <a:defRPr sz="1600" b="0" i="0">
                <a:solidFill>
                  <a:srgbClr val="909090"/>
                </a:solidFill>
                <a:latin typeface="Helvetica Neue Light"/>
                <a:ea typeface="Helvetica Neue Light"/>
                <a:cs typeface="Helvetica Neue Light"/>
                <a:sym typeface="Helvetica Neue Light"/>
              </a:defRPr>
            </a:lvl7pPr>
            <a:lvl8pPr marL="0" lvl="7" indent="0" algn="r" rtl="0">
              <a:spcBef>
                <a:spcPts val="0"/>
              </a:spcBef>
              <a:buNone/>
              <a:defRPr sz="1600" b="0" i="0">
                <a:solidFill>
                  <a:srgbClr val="909090"/>
                </a:solidFill>
                <a:latin typeface="Helvetica Neue Light"/>
                <a:ea typeface="Helvetica Neue Light"/>
                <a:cs typeface="Helvetica Neue Light"/>
                <a:sym typeface="Helvetica Neue Light"/>
              </a:defRPr>
            </a:lvl8pPr>
            <a:lvl9pPr marL="0" lvl="8" indent="0" algn="r" rtl="0">
              <a:spcBef>
                <a:spcPts val="0"/>
              </a:spcBef>
              <a:buNone/>
              <a:defRPr sz="1600" b="0" i="0">
                <a:solidFill>
                  <a:srgbClr val="909090"/>
                </a:solidFill>
                <a:latin typeface="Helvetica Neue Light"/>
                <a:ea typeface="Helvetica Neue Light"/>
                <a:cs typeface="Helvetica Neue Light"/>
                <a:sym typeface="Helvetica Neue Light"/>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422395920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ext Full Width 1">
  <p:cSld name="Text Full Width 1">
    <p:spTree>
      <p:nvGrpSpPr>
        <p:cNvPr id="1" name="Shape 783"/>
        <p:cNvGrpSpPr/>
        <p:nvPr/>
      </p:nvGrpSpPr>
      <p:grpSpPr>
        <a:xfrm>
          <a:off x="0" y="0"/>
          <a:ext cx="0" cy="0"/>
          <a:chOff x="0" y="0"/>
          <a:chExt cx="0" cy="0"/>
        </a:xfrm>
      </p:grpSpPr>
      <p:sp>
        <p:nvSpPr>
          <p:cNvPr id="784" name="Google Shape;784;p119"/>
          <p:cNvSpPr txBox="1">
            <a:spLocks noGrp="1"/>
          </p:cNvSpPr>
          <p:nvPr>
            <p:ph type="title"/>
          </p:nvPr>
        </p:nvSpPr>
        <p:spPr>
          <a:xfrm>
            <a:off x="624840" y="365125"/>
            <a:ext cx="10934100" cy="935700"/>
          </a:xfrm>
          <a:prstGeom prst="rect">
            <a:avLst/>
          </a:prstGeom>
          <a:noFill/>
          <a:ln>
            <a:noFill/>
          </a:ln>
        </p:spPr>
        <p:txBody>
          <a:bodyPr spcFirstLastPara="1" wrap="square" lIns="91425" tIns="91425" rIns="91425" bIns="91425" anchor="ctr" anchorCtr="0"/>
          <a:lstStyle>
            <a:lvl1pPr marR="0" lvl="0" algn="l" rtl="0">
              <a:lnSpc>
                <a:spcPct val="90000"/>
              </a:lnSpc>
              <a:spcBef>
                <a:spcPts val="0"/>
              </a:spcBef>
              <a:spcAft>
                <a:spcPts val="0"/>
              </a:spcAft>
              <a:buClr>
                <a:srgbClr val="168FDF"/>
              </a:buClr>
              <a:buSzPts val="2700"/>
              <a:buFont typeface="Gill Sans"/>
              <a:buNone/>
              <a:defRPr sz="3600" b="0" i="0" u="none" strike="noStrike" cap="none">
                <a:solidFill>
                  <a:srgbClr val="168FDF"/>
                </a:solidFill>
                <a:latin typeface="Gill Sans"/>
                <a:ea typeface="Gill Sans"/>
                <a:cs typeface="Gill Sans"/>
                <a:sym typeface="Gill Sans"/>
              </a:defRPr>
            </a:lvl1pPr>
            <a:lvl2pPr lvl="1" rtl="0">
              <a:spcBef>
                <a:spcPts val="0"/>
              </a:spcBef>
              <a:spcAft>
                <a:spcPts val="0"/>
              </a:spcAft>
              <a:buSzPts val="1100"/>
              <a:buFont typeface="Arial"/>
              <a:buNone/>
              <a:defRPr sz="1867"/>
            </a:lvl2pPr>
            <a:lvl3pPr lvl="2" rtl="0">
              <a:spcBef>
                <a:spcPts val="0"/>
              </a:spcBef>
              <a:spcAft>
                <a:spcPts val="0"/>
              </a:spcAft>
              <a:buSzPts val="1100"/>
              <a:buFont typeface="Arial"/>
              <a:buNone/>
              <a:defRPr sz="1867"/>
            </a:lvl3pPr>
            <a:lvl4pPr lvl="3" rtl="0">
              <a:spcBef>
                <a:spcPts val="0"/>
              </a:spcBef>
              <a:spcAft>
                <a:spcPts val="0"/>
              </a:spcAft>
              <a:buSzPts val="1100"/>
              <a:buFont typeface="Arial"/>
              <a:buNone/>
              <a:defRPr sz="1867"/>
            </a:lvl4pPr>
            <a:lvl5pPr lvl="4" rtl="0">
              <a:spcBef>
                <a:spcPts val="0"/>
              </a:spcBef>
              <a:spcAft>
                <a:spcPts val="0"/>
              </a:spcAft>
              <a:buSzPts val="1100"/>
              <a:buFont typeface="Arial"/>
              <a:buNone/>
              <a:defRPr sz="1867"/>
            </a:lvl5pPr>
            <a:lvl6pPr lvl="5" rtl="0">
              <a:spcBef>
                <a:spcPts val="0"/>
              </a:spcBef>
              <a:spcAft>
                <a:spcPts val="0"/>
              </a:spcAft>
              <a:buSzPts val="1100"/>
              <a:buFont typeface="Arial"/>
              <a:buNone/>
              <a:defRPr sz="1867"/>
            </a:lvl6pPr>
            <a:lvl7pPr lvl="6" rtl="0">
              <a:spcBef>
                <a:spcPts val="0"/>
              </a:spcBef>
              <a:spcAft>
                <a:spcPts val="0"/>
              </a:spcAft>
              <a:buSzPts val="1100"/>
              <a:buFont typeface="Arial"/>
              <a:buNone/>
              <a:defRPr sz="1867"/>
            </a:lvl7pPr>
            <a:lvl8pPr lvl="7" rtl="0">
              <a:spcBef>
                <a:spcPts val="0"/>
              </a:spcBef>
              <a:spcAft>
                <a:spcPts val="0"/>
              </a:spcAft>
              <a:buSzPts val="1100"/>
              <a:buFont typeface="Arial"/>
              <a:buNone/>
              <a:defRPr sz="1867"/>
            </a:lvl8pPr>
            <a:lvl9pPr lvl="8" rtl="0">
              <a:spcBef>
                <a:spcPts val="0"/>
              </a:spcBef>
              <a:spcAft>
                <a:spcPts val="0"/>
              </a:spcAft>
              <a:buSzPts val="1100"/>
              <a:buFont typeface="Arial"/>
              <a:buNone/>
              <a:defRPr sz="1867"/>
            </a:lvl9pPr>
          </a:lstStyle>
          <a:p>
            <a:endParaRPr/>
          </a:p>
        </p:txBody>
      </p:sp>
      <p:sp>
        <p:nvSpPr>
          <p:cNvPr id="785" name="Google Shape;785;p119"/>
          <p:cNvSpPr txBox="1">
            <a:spLocks noGrp="1"/>
          </p:cNvSpPr>
          <p:nvPr>
            <p:ph type="body" idx="1"/>
          </p:nvPr>
        </p:nvSpPr>
        <p:spPr>
          <a:xfrm>
            <a:off x="624840" y="1335088"/>
            <a:ext cx="10934100" cy="4351200"/>
          </a:xfrm>
          <a:prstGeom prst="rect">
            <a:avLst/>
          </a:prstGeom>
          <a:noFill/>
          <a:ln>
            <a:noFill/>
          </a:ln>
        </p:spPr>
        <p:txBody>
          <a:bodyPr spcFirstLastPara="1" wrap="square" lIns="91425" tIns="91425" rIns="91425" bIns="91425" anchor="t" anchorCtr="0"/>
          <a:lstStyle>
            <a:lvl1pPr marL="457200" marR="0" lvl="0" indent="-361950" algn="l" rtl="0">
              <a:lnSpc>
                <a:spcPct val="100000"/>
              </a:lnSpc>
              <a:spcBef>
                <a:spcPts val="1067"/>
              </a:spcBef>
              <a:spcAft>
                <a:spcPts val="0"/>
              </a:spcAft>
              <a:buClr>
                <a:srgbClr val="168FDF"/>
              </a:buClr>
              <a:buSzPts val="2100"/>
              <a:buFont typeface="Helvetica Neue"/>
              <a:buChar char="›"/>
              <a:defRPr sz="2800" b="0" i="0" u="none" strike="noStrike" cap="none">
                <a:solidFill>
                  <a:srgbClr val="2F2F2F"/>
                </a:solidFill>
                <a:latin typeface="Gill Sans"/>
                <a:ea typeface="Gill Sans"/>
                <a:cs typeface="Gill Sans"/>
                <a:sym typeface="Gill Sans"/>
              </a:defRPr>
            </a:lvl1pPr>
            <a:lvl2pPr marL="914400" marR="0" lvl="1" indent="-355600" algn="l" rtl="0">
              <a:lnSpc>
                <a:spcPct val="100000"/>
              </a:lnSpc>
              <a:spcBef>
                <a:spcPts val="533"/>
              </a:spcBef>
              <a:spcAft>
                <a:spcPts val="0"/>
              </a:spcAft>
              <a:buClr>
                <a:srgbClr val="168FDF"/>
              </a:buClr>
              <a:buSzPts val="2000"/>
              <a:buFont typeface="Helvetica Neue"/>
              <a:buChar char="›"/>
              <a:defRPr sz="2667" b="0" i="0" u="none" strike="noStrike" cap="none">
                <a:solidFill>
                  <a:srgbClr val="2F2F2F"/>
                </a:solidFill>
                <a:latin typeface="Gill Sans"/>
                <a:ea typeface="Gill Sans"/>
                <a:cs typeface="Gill Sans"/>
                <a:sym typeface="Gill Sans"/>
              </a:defRPr>
            </a:lvl2pPr>
            <a:lvl3pPr marL="1371600" marR="0" lvl="2" indent="-342900" algn="l" rtl="0">
              <a:lnSpc>
                <a:spcPct val="100000"/>
              </a:lnSpc>
              <a:spcBef>
                <a:spcPts val="533"/>
              </a:spcBef>
              <a:spcAft>
                <a:spcPts val="0"/>
              </a:spcAft>
              <a:buClr>
                <a:srgbClr val="168FDF"/>
              </a:buClr>
              <a:buSzPts val="1800"/>
              <a:buFont typeface="Helvetica Neue"/>
              <a:buChar char="›"/>
              <a:defRPr sz="2400" b="0" i="0" u="none" strike="noStrike" cap="none">
                <a:solidFill>
                  <a:srgbClr val="2F2F2F"/>
                </a:solidFill>
                <a:latin typeface="Gill Sans"/>
                <a:ea typeface="Gill Sans"/>
                <a:cs typeface="Gill Sans"/>
                <a:sym typeface="Gill Sans"/>
              </a:defRPr>
            </a:lvl3pPr>
            <a:lvl4pPr marL="1828800" marR="0" lvl="3" indent="-336550" algn="l" rtl="0">
              <a:lnSpc>
                <a:spcPct val="100000"/>
              </a:lnSpc>
              <a:spcBef>
                <a:spcPts val="533"/>
              </a:spcBef>
              <a:spcAft>
                <a:spcPts val="0"/>
              </a:spcAft>
              <a:buClr>
                <a:srgbClr val="168FDF"/>
              </a:buClr>
              <a:buSzPts val="1700"/>
              <a:buFont typeface="Helvetica Neue"/>
              <a:buChar char="›"/>
              <a:defRPr sz="2267" b="0" i="0" u="none" strike="noStrike" cap="none">
                <a:solidFill>
                  <a:srgbClr val="2F2F2F"/>
                </a:solidFill>
                <a:latin typeface="Gill Sans"/>
                <a:ea typeface="Gill Sans"/>
                <a:cs typeface="Gill Sans"/>
                <a:sym typeface="Gill Sans"/>
              </a:defRPr>
            </a:lvl4pPr>
            <a:lvl5pPr marL="2286000" marR="0" lvl="4" indent="-323850" algn="l" rtl="0">
              <a:lnSpc>
                <a:spcPct val="100000"/>
              </a:lnSpc>
              <a:spcBef>
                <a:spcPts val="533"/>
              </a:spcBef>
              <a:spcAft>
                <a:spcPts val="0"/>
              </a:spcAft>
              <a:buClr>
                <a:srgbClr val="168FDF"/>
              </a:buClr>
              <a:buSzPts val="1500"/>
              <a:buFont typeface="Helvetica Neue"/>
              <a:buChar char="›"/>
              <a:defRPr sz="2000" b="0" i="0" u="none" strike="noStrike" cap="none">
                <a:solidFill>
                  <a:srgbClr val="2F2F2F"/>
                </a:solidFill>
                <a:latin typeface="Gill Sans"/>
                <a:ea typeface="Gill Sans"/>
                <a:cs typeface="Gill Sans"/>
                <a:sym typeface="Gill Sans"/>
              </a:defRPr>
            </a:lvl5pPr>
            <a:lvl6pPr marL="2743200" marR="0" lvl="5"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6pPr>
            <a:lvl7pPr marL="3200400" marR="0" lvl="6"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7pPr>
            <a:lvl8pPr marL="3657600" marR="0" lvl="7"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8pPr>
            <a:lvl9pPr marL="4114800" marR="0" lvl="8"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9pPr>
          </a:lstStyle>
          <a:p>
            <a:endParaRPr/>
          </a:p>
        </p:txBody>
      </p:sp>
      <p:cxnSp>
        <p:nvCxnSpPr>
          <p:cNvPr id="786" name="Google Shape;786;p119"/>
          <p:cNvCxnSpPr/>
          <p:nvPr/>
        </p:nvCxnSpPr>
        <p:spPr>
          <a:xfrm>
            <a:off x="411480" y="365125"/>
            <a:ext cx="0" cy="6108900"/>
          </a:xfrm>
          <a:prstGeom prst="straightConnector1">
            <a:avLst/>
          </a:prstGeom>
          <a:noFill/>
          <a:ln w="9525" cap="flat" cmpd="sng">
            <a:solidFill>
              <a:srgbClr val="168FDF"/>
            </a:solidFill>
            <a:prstDash val="solid"/>
            <a:miter lim="800000"/>
            <a:headEnd type="none" w="sm" len="sm"/>
            <a:tailEnd type="none" w="sm" len="sm"/>
          </a:ln>
        </p:spPr>
      </p:cxnSp>
      <p:pic>
        <p:nvPicPr>
          <p:cNvPr id="787" name="Google Shape;787;p119"/>
          <p:cNvPicPr preferRelativeResize="0"/>
          <p:nvPr/>
        </p:nvPicPr>
        <p:blipFill rotWithShape="1">
          <a:blip r:embed="rId2">
            <a:alphaModFix/>
          </a:blip>
          <a:srcRect/>
          <a:stretch/>
        </p:blipFill>
        <p:spPr>
          <a:xfrm>
            <a:off x="607084" y="6312024"/>
            <a:ext cx="2710843" cy="161801"/>
          </a:xfrm>
          <a:prstGeom prst="rect">
            <a:avLst/>
          </a:prstGeom>
          <a:noFill/>
          <a:ln>
            <a:noFill/>
          </a:ln>
        </p:spPr>
      </p:pic>
      <p:sp>
        <p:nvSpPr>
          <p:cNvPr id="788" name="Google Shape;788;p119"/>
          <p:cNvSpPr txBox="1">
            <a:spLocks noGrp="1"/>
          </p:cNvSpPr>
          <p:nvPr>
            <p:ph type="dt" idx="10"/>
          </p:nvPr>
        </p:nvSpPr>
        <p:spPr>
          <a:xfrm>
            <a:off x="10990556" y="6583680"/>
            <a:ext cx="824700" cy="274500"/>
          </a:xfrm>
          <a:prstGeom prst="rect">
            <a:avLst/>
          </a:prstGeom>
          <a:noFill/>
          <a:ln>
            <a:noFill/>
          </a:ln>
        </p:spPr>
        <p:txBody>
          <a:bodyPr spcFirstLastPara="1" wrap="square" lIns="91425" tIns="91425" rIns="91425" bIns="91425" anchor="ctr" anchorCtr="0"/>
          <a:lstStyle>
            <a:lvl1pPr marR="0" lvl="0" algn="r" rtl="0">
              <a:lnSpc>
                <a:spcPct val="100000"/>
              </a:lnSpc>
              <a:spcBef>
                <a:spcPts val="0"/>
              </a:spcBef>
              <a:spcAft>
                <a:spcPts val="0"/>
              </a:spcAft>
              <a:buClr>
                <a:srgbClr val="2F2F2F"/>
              </a:buClr>
              <a:buSzPts val="1100"/>
              <a:buFont typeface="Gill Sans"/>
              <a:buNone/>
              <a:defRPr sz="1067" b="0" i="0" u="none" strike="noStrike" cap="none">
                <a:solidFill>
                  <a:srgbClr val="2F2F2F"/>
                </a:solidFill>
                <a:latin typeface="Gill Sans"/>
                <a:ea typeface="Gill Sans"/>
                <a:cs typeface="Gill Sans"/>
                <a:sym typeface="Gill Sans"/>
              </a:defRPr>
            </a:lvl1pPr>
            <a:lvl2pPr marR="0" lvl="1"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9pPr>
          </a:lstStyle>
          <a:p>
            <a:endParaRPr/>
          </a:p>
        </p:txBody>
      </p:sp>
      <p:sp>
        <p:nvSpPr>
          <p:cNvPr id="789" name="Google Shape;789;p119"/>
          <p:cNvSpPr txBox="1">
            <a:spLocks noGrp="1"/>
          </p:cNvSpPr>
          <p:nvPr>
            <p:ph type="ftr" idx="11"/>
          </p:nvPr>
        </p:nvSpPr>
        <p:spPr>
          <a:xfrm>
            <a:off x="607381" y="6583680"/>
            <a:ext cx="3368700" cy="2745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rgbClr val="2F2F2F"/>
              </a:buClr>
              <a:buSzPts val="1100"/>
              <a:buFont typeface="Gill Sans"/>
              <a:buNone/>
              <a:defRPr sz="1067" b="0" i="0" u="none" strike="noStrike" cap="none">
                <a:solidFill>
                  <a:srgbClr val="2F2F2F"/>
                </a:solidFill>
                <a:latin typeface="Gill Sans"/>
                <a:ea typeface="Gill Sans"/>
                <a:cs typeface="Gill Sans"/>
                <a:sym typeface="Gill Sans"/>
              </a:defRPr>
            </a:lvl1pPr>
            <a:lvl2pPr marR="0" lvl="1"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9pPr>
          </a:lstStyle>
          <a:p>
            <a:endParaRPr/>
          </a:p>
        </p:txBody>
      </p:sp>
      <p:sp>
        <p:nvSpPr>
          <p:cNvPr id="790" name="Google Shape;790;p119"/>
          <p:cNvSpPr txBox="1">
            <a:spLocks noGrp="1"/>
          </p:cNvSpPr>
          <p:nvPr>
            <p:ph type="sldNum" idx="12"/>
          </p:nvPr>
        </p:nvSpPr>
        <p:spPr>
          <a:xfrm>
            <a:off x="11824339" y="6583680"/>
            <a:ext cx="367500" cy="2745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1pPr>
            <a:lvl2pPr marL="0" marR="0" lvl="1"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2pPr>
            <a:lvl3pPr marL="0" marR="0" lvl="2"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3pPr>
            <a:lvl4pPr marL="0" marR="0" lvl="3"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4pPr>
            <a:lvl5pPr marL="0" marR="0" lvl="4"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5pPr>
            <a:lvl6pPr marL="0" marR="0" lvl="5"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6pPr>
            <a:lvl7pPr marL="0" marR="0" lvl="6"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7pPr>
            <a:lvl8pPr marL="0" marR="0" lvl="7"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8pPr>
            <a:lvl9pPr marL="0" marR="0" lvl="8"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183652904"/>
      </p:ext>
    </p:extLst>
  </p:cSld>
  <p:clrMapOvr>
    <a:masterClrMapping/>
  </p:clrMapOvr>
  <p:transition>
    <p:fade thruBlk="1"/>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type="title">
  <p:cSld name="Title">
    <p:bg>
      <p:bgPr>
        <a:blipFill rotWithShape="1">
          <a:blip r:embed="rId2">
            <a:alphaModFix/>
          </a:blip>
          <a:stretch>
            <a:fillRect/>
          </a:stretch>
        </a:blipFill>
        <a:effectLst/>
      </p:bgPr>
    </p:bg>
    <p:spTree>
      <p:nvGrpSpPr>
        <p:cNvPr id="1" name="Shape 80"/>
        <p:cNvGrpSpPr/>
        <p:nvPr/>
      </p:nvGrpSpPr>
      <p:grpSpPr>
        <a:xfrm>
          <a:off x="0" y="0"/>
          <a:ext cx="0" cy="0"/>
          <a:chOff x="0" y="0"/>
          <a:chExt cx="0" cy="0"/>
        </a:xfrm>
      </p:grpSpPr>
      <p:sp>
        <p:nvSpPr>
          <p:cNvPr id="81" name="Google Shape;81;p18"/>
          <p:cNvSpPr txBox="1">
            <a:spLocks noGrp="1"/>
          </p:cNvSpPr>
          <p:nvPr>
            <p:ph type="ctrTitle"/>
          </p:nvPr>
        </p:nvSpPr>
        <p:spPr>
          <a:xfrm>
            <a:off x="838200" y="969963"/>
            <a:ext cx="5867600" cy="2387600"/>
          </a:xfrm>
          <a:prstGeom prst="rect">
            <a:avLst/>
          </a:prstGeom>
          <a:noFill/>
          <a:ln>
            <a:noFill/>
          </a:ln>
        </p:spPr>
        <p:txBody>
          <a:bodyPr spcFirstLastPara="1" wrap="square" lIns="91425" tIns="91425" rIns="91425" bIns="91425" anchor="ctr" anchorCtr="0">
            <a:noAutofit/>
          </a:bodyPr>
          <a:lstStyle>
            <a:lvl1pPr marR="0" lvl="0" algn="l" rtl="0">
              <a:lnSpc>
                <a:spcPct val="100000"/>
              </a:lnSpc>
              <a:spcBef>
                <a:spcPts val="0"/>
              </a:spcBef>
              <a:spcAft>
                <a:spcPts val="0"/>
              </a:spcAft>
              <a:buClr>
                <a:schemeClr val="lt1"/>
              </a:buClr>
              <a:buSzPts val="3300"/>
              <a:buFont typeface="Gill Sans"/>
              <a:buNone/>
              <a:defRPr sz="4400" b="0" i="0" u="none" strike="noStrike" cap="none">
                <a:solidFill>
                  <a:schemeClr val="lt1"/>
                </a:solidFill>
                <a:latin typeface="Gill Sans"/>
                <a:ea typeface="Gill Sans"/>
                <a:cs typeface="Gill Sans"/>
                <a:sym typeface="Gill Sans"/>
              </a:defRPr>
            </a:lvl1pPr>
            <a:lvl2pPr lvl="1" rtl="0">
              <a:spcBef>
                <a:spcPts val="0"/>
              </a:spcBef>
              <a:spcAft>
                <a:spcPts val="0"/>
              </a:spcAft>
              <a:buSzPts val="1100"/>
              <a:buFont typeface="Arial"/>
              <a:buNone/>
              <a:defRPr sz="1867"/>
            </a:lvl2pPr>
            <a:lvl3pPr lvl="2" rtl="0">
              <a:spcBef>
                <a:spcPts val="0"/>
              </a:spcBef>
              <a:spcAft>
                <a:spcPts val="0"/>
              </a:spcAft>
              <a:buSzPts val="1100"/>
              <a:buFont typeface="Arial"/>
              <a:buNone/>
              <a:defRPr sz="1867"/>
            </a:lvl3pPr>
            <a:lvl4pPr lvl="3" rtl="0">
              <a:spcBef>
                <a:spcPts val="0"/>
              </a:spcBef>
              <a:spcAft>
                <a:spcPts val="0"/>
              </a:spcAft>
              <a:buSzPts val="1100"/>
              <a:buFont typeface="Arial"/>
              <a:buNone/>
              <a:defRPr sz="1867"/>
            </a:lvl4pPr>
            <a:lvl5pPr lvl="4" rtl="0">
              <a:spcBef>
                <a:spcPts val="0"/>
              </a:spcBef>
              <a:spcAft>
                <a:spcPts val="0"/>
              </a:spcAft>
              <a:buSzPts val="1100"/>
              <a:buFont typeface="Arial"/>
              <a:buNone/>
              <a:defRPr sz="1867"/>
            </a:lvl5pPr>
            <a:lvl6pPr lvl="5" rtl="0">
              <a:spcBef>
                <a:spcPts val="0"/>
              </a:spcBef>
              <a:spcAft>
                <a:spcPts val="0"/>
              </a:spcAft>
              <a:buSzPts val="1100"/>
              <a:buFont typeface="Arial"/>
              <a:buNone/>
              <a:defRPr sz="1867"/>
            </a:lvl6pPr>
            <a:lvl7pPr lvl="6" rtl="0">
              <a:spcBef>
                <a:spcPts val="0"/>
              </a:spcBef>
              <a:spcAft>
                <a:spcPts val="0"/>
              </a:spcAft>
              <a:buSzPts val="1100"/>
              <a:buFont typeface="Arial"/>
              <a:buNone/>
              <a:defRPr sz="1867"/>
            </a:lvl7pPr>
            <a:lvl8pPr lvl="7" rtl="0">
              <a:spcBef>
                <a:spcPts val="0"/>
              </a:spcBef>
              <a:spcAft>
                <a:spcPts val="0"/>
              </a:spcAft>
              <a:buSzPts val="1100"/>
              <a:buFont typeface="Arial"/>
              <a:buNone/>
              <a:defRPr sz="1867"/>
            </a:lvl8pPr>
            <a:lvl9pPr lvl="8" rtl="0">
              <a:spcBef>
                <a:spcPts val="0"/>
              </a:spcBef>
              <a:spcAft>
                <a:spcPts val="0"/>
              </a:spcAft>
              <a:buSzPts val="1100"/>
              <a:buFont typeface="Arial"/>
              <a:buNone/>
              <a:defRPr sz="1867"/>
            </a:lvl9pPr>
          </a:lstStyle>
          <a:p>
            <a:endParaRPr/>
          </a:p>
        </p:txBody>
      </p:sp>
      <p:sp>
        <p:nvSpPr>
          <p:cNvPr id="82" name="Google Shape;82;p18"/>
          <p:cNvSpPr txBox="1">
            <a:spLocks noGrp="1"/>
          </p:cNvSpPr>
          <p:nvPr>
            <p:ph type="subTitle" idx="1"/>
          </p:nvPr>
        </p:nvSpPr>
        <p:spPr>
          <a:xfrm>
            <a:off x="838200" y="3449637"/>
            <a:ext cx="5867600" cy="838000"/>
          </a:xfrm>
          <a:prstGeom prst="rect">
            <a:avLst/>
          </a:prstGeom>
          <a:noFill/>
          <a:ln>
            <a:noFill/>
          </a:ln>
        </p:spPr>
        <p:txBody>
          <a:bodyPr spcFirstLastPara="1" wrap="square" lIns="91425" tIns="91425" rIns="91425" bIns="91425" anchor="ctr" anchorCtr="0">
            <a:noAutofit/>
          </a:bodyPr>
          <a:lstStyle>
            <a:lvl1pPr marR="0" lvl="0" algn="l" rtl="0">
              <a:lnSpc>
                <a:spcPct val="100000"/>
              </a:lnSpc>
              <a:spcBef>
                <a:spcPts val="1067"/>
              </a:spcBef>
              <a:spcAft>
                <a:spcPts val="0"/>
              </a:spcAft>
              <a:buClr>
                <a:srgbClr val="168FDF"/>
              </a:buClr>
              <a:buSzPts val="2100"/>
              <a:buFont typeface="Helvetica Neue"/>
              <a:buNone/>
              <a:defRPr sz="2800" b="0" i="0" u="none" strike="noStrike" cap="none">
                <a:solidFill>
                  <a:schemeClr val="lt1"/>
                </a:solidFill>
                <a:latin typeface="Gill Sans"/>
                <a:ea typeface="Gill Sans"/>
                <a:cs typeface="Gill Sans"/>
                <a:sym typeface="Gill Sans"/>
              </a:defRPr>
            </a:lvl1pPr>
            <a:lvl2pPr marR="0" lvl="1" algn="ctr" rtl="0">
              <a:lnSpc>
                <a:spcPct val="100000"/>
              </a:lnSpc>
              <a:spcBef>
                <a:spcPts val="533"/>
              </a:spcBef>
              <a:spcAft>
                <a:spcPts val="0"/>
              </a:spcAft>
              <a:buClr>
                <a:srgbClr val="168FDF"/>
              </a:buClr>
              <a:buSzPts val="1500"/>
              <a:buFont typeface="Helvetica Neue"/>
              <a:buNone/>
              <a:defRPr sz="2000" b="0" i="0" u="none" strike="noStrike" cap="none">
                <a:solidFill>
                  <a:srgbClr val="2F2F2F"/>
                </a:solidFill>
                <a:latin typeface="Gill Sans"/>
                <a:ea typeface="Gill Sans"/>
                <a:cs typeface="Gill Sans"/>
                <a:sym typeface="Gill Sans"/>
              </a:defRPr>
            </a:lvl2pPr>
            <a:lvl3pPr marR="0" lvl="2" algn="ctr" rtl="0">
              <a:lnSpc>
                <a:spcPct val="100000"/>
              </a:lnSpc>
              <a:spcBef>
                <a:spcPts val="533"/>
              </a:spcBef>
              <a:spcAft>
                <a:spcPts val="0"/>
              </a:spcAft>
              <a:buClr>
                <a:srgbClr val="168FDF"/>
              </a:buClr>
              <a:buSzPts val="1400"/>
              <a:buFont typeface="Helvetica Neue"/>
              <a:buNone/>
              <a:defRPr sz="1867" b="0" i="0" u="none" strike="noStrike" cap="none">
                <a:solidFill>
                  <a:srgbClr val="2F2F2F"/>
                </a:solidFill>
                <a:latin typeface="Gill Sans"/>
                <a:ea typeface="Gill Sans"/>
                <a:cs typeface="Gill Sans"/>
                <a:sym typeface="Gill Sans"/>
              </a:defRPr>
            </a:lvl3pPr>
            <a:lvl4pPr marR="0" lvl="3" algn="ctr" rtl="0">
              <a:lnSpc>
                <a:spcPct val="100000"/>
              </a:lnSpc>
              <a:spcBef>
                <a:spcPts val="533"/>
              </a:spcBef>
              <a:spcAft>
                <a:spcPts val="0"/>
              </a:spcAft>
              <a:buClr>
                <a:srgbClr val="168FDF"/>
              </a:buClr>
              <a:buSzPts val="1200"/>
              <a:buFont typeface="Helvetica Neue"/>
              <a:buNone/>
              <a:defRPr sz="1600" b="0" i="0" u="none" strike="noStrike" cap="none">
                <a:solidFill>
                  <a:srgbClr val="2F2F2F"/>
                </a:solidFill>
                <a:latin typeface="Gill Sans"/>
                <a:ea typeface="Gill Sans"/>
                <a:cs typeface="Gill Sans"/>
                <a:sym typeface="Gill Sans"/>
              </a:defRPr>
            </a:lvl4pPr>
            <a:lvl5pPr marR="0" lvl="4" algn="ctr" rtl="0">
              <a:lnSpc>
                <a:spcPct val="100000"/>
              </a:lnSpc>
              <a:spcBef>
                <a:spcPts val="533"/>
              </a:spcBef>
              <a:spcAft>
                <a:spcPts val="0"/>
              </a:spcAft>
              <a:buClr>
                <a:srgbClr val="168FDF"/>
              </a:buClr>
              <a:buSzPts val="1200"/>
              <a:buFont typeface="Helvetica Neue"/>
              <a:buNone/>
              <a:defRPr sz="1600" b="0" i="0" u="none" strike="noStrike" cap="none">
                <a:solidFill>
                  <a:srgbClr val="2F2F2F"/>
                </a:solidFill>
                <a:latin typeface="Gill Sans"/>
                <a:ea typeface="Gill Sans"/>
                <a:cs typeface="Gill Sans"/>
                <a:sym typeface="Gill Sans"/>
              </a:defRPr>
            </a:lvl5pPr>
            <a:lvl6pPr marR="0" lvl="5" algn="ctr" rtl="0">
              <a:lnSpc>
                <a:spcPct val="90000"/>
              </a:lnSpc>
              <a:spcBef>
                <a:spcPts val="533"/>
              </a:spcBef>
              <a:spcAft>
                <a:spcPts val="0"/>
              </a:spcAft>
              <a:buClr>
                <a:schemeClr val="dk1"/>
              </a:buClr>
              <a:buSzPts val="1200"/>
              <a:buFont typeface="Arial"/>
              <a:buNone/>
              <a:defRPr sz="1600" b="0" i="0" u="none" strike="noStrike" cap="none">
                <a:solidFill>
                  <a:schemeClr val="dk1"/>
                </a:solidFill>
                <a:latin typeface="Gill Sans"/>
                <a:ea typeface="Gill Sans"/>
                <a:cs typeface="Gill Sans"/>
                <a:sym typeface="Gill Sans"/>
              </a:defRPr>
            </a:lvl6pPr>
            <a:lvl7pPr marR="0" lvl="6" algn="ctr" rtl="0">
              <a:lnSpc>
                <a:spcPct val="90000"/>
              </a:lnSpc>
              <a:spcBef>
                <a:spcPts val="533"/>
              </a:spcBef>
              <a:spcAft>
                <a:spcPts val="0"/>
              </a:spcAft>
              <a:buClr>
                <a:schemeClr val="dk1"/>
              </a:buClr>
              <a:buSzPts val="1200"/>
              <a:buFont typeface="Arial"/>
              <a:buNone/>
              <a:defRPr sz="1600" b="0" i="0" u="none" strike="noStrike" cap="none">
                <a:solidFill>
                  <a:schemeClr val="dk1"/>
                </a:solidFill>
                <a:latin typeface="Gill Sans"/>
                <a:ea typeface="Gill Sans"/>
                <a:cs typeface="Gill Sans"/>
                <a:sym typeface="Gill Sans"/>
              </a:defRPr>
            </a:lvl7pPr>
            <a:lvl8pPr marR="0" lvl="7" algn="ctr" rtl="0">
              <a:lnSpc>
                <a:spcPct val="90000"/>
              </a:lnSpc>
              <a:spcBef>
                <a:spcPts val="533"/>
              </a:spcBef>
              <a:spcAft>
                <a:spcPts val="0"/>
              </a:spcAft>
              <a:buClr>
                <a:schemeClr val="dk1"/>
              </a:buClr>
              <a:buSzPts val="1200"/>
              <a:buFont typeface="Arial"/>
              <a:buNone/>
              <a:defRPr sz="1600" b="0" i="0" u="none" strike="noStrike" cap="none">
                <a:solidFill>
                  <a:schemeClr val="dk1"/>
                </a:solidFill>
                <a:latin typeface="Gill Sans"/>
                <a:ea typeface="Gill Sans"/>
                <a:cs typeface="Gill Sans"/>
                <a:sym typeface="Gill Sans"/>
              </a:defRPr>
            </a:lvl8pPr>
            <a:lvl9pPr marR="0" lvl="8" algn="ctr" rtl="0">
              <a:lnSpc>
                <a:spcPct val="90000"/>
              </a:lnSpc>
              <a:spcBef>
                <a:spcPts val="533"/>
              </a:spcBef>
              <a:spcAft>
                <a:spcPts val="0"/>
              </a:spcAft>
              <a:buClr>
                <a:schemeClr val="dk1"/>
              </a:buClr>
              <a:buSzPts val="1200"/>
              <a:buFont typeface="Arial"/>
              <a:buNone/>
              <a:defRPr sz="1600" b="0" i="0" u="none" strike="noStrike" cap="none">
                <a:solidFill>
                  <a:schemeClr val="dk1"/>
                </a:solidFill>
                <a:latin typeface="Gill Sans"/>
                <a:ea typeface="Gill Sans"/>
                <a:cs typeface="Gill Sans"/>
                <a:sym typeface="Gill Sans"/>
              </a:defRPr>
            </a:lvl9pPr>
          </a:lstStyle>
          <a:p>
            <a:endParaRPr/>
          </a:p>
        </p:txBody>
      </p:sp>
      <p:pic>
        <p:nvPicPr>
          <p:cNvPr id="83" name="Google Shape;83;p18" descr="A picture containing thing  Description generated with high confidence"/>
          <p:cNvPicPr preferRelativeResize="0"/>
          <p:nvPr/>
        </p:nvPicPr>
        <p:blipFill rotWithShape="1">
          <a:blip r:embed="rId3">
            <a:alphaModFix/>
          </a:blip>
          <a:srcRect/>
          <a:stretch/>
        </p:blipFill>
        <p:spPr>
          <a:xfrm>
            <a:off x="838201" y="5835958"/>
            <a:ext cx="5029199" cy="300175"/>
          </a:xfrm>
          <a:prstGeom prst="rect">
            <a:avLst/>
          </a:prstGeom>
          <a:noFill/>
          <a:ln>
            <a:noFill/>
          </a:ln>
        </p:spPr>
      </p:pic>
      <p:sp>
        <p:nvSpPr>
          <p:cNvPr id="84" name="Google Shape;84;p18"/>
          <p:cNvSpPr txBox="1">
            <a:spLocks noGrp="1"/>
          </p:cNvSpPr>
          <p:nvPr>
            <p:ph type="sldNum" idx="12"/>
          </p:nvPr>
        </p:nvSpPr>
        <p:spPr>
          <a:xfrm>
            <a:off x="11824339" y="6583680"/>
            <a:ext cx="367600" cy="2744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chemeClr val="lt1"/>
              </a:buClr>
              <a:buSzPts val="800"/>
              <a:buFont typeface="Gill Sans"/>
              <a:buNone/>
              <a:defRPr sz="1067" b="0" i="0" u="none" strike="noStrike" cap="none">
                <a:solidFill>
                  <a:schemeClr val="lt1"/>
                </a:solidFill>
                <a:latin typeface="Gill Sans"/>
                <a:ea typeface="Gill Sans"/>
                <a:cs typeface="Gill Sans"/>
                <a:sym typeface="Gill Sans"/>
              </a:defRPr>
            </a:lvl1pPr>
            <a:lvl2pPr marL="0" marR="0" lvl="1" indent="0" algn="r" rtl="0">
              <a:lnSpc>
                <a:spcPct val="100000"/>
              </a:lnSpc>
              <a:spcBef>
                <a:spcPts val="0"/>
              </a:spcBef>
              <a:spcAft>
                <a:spcPts val="0"/>
              </a:spcAft>
              <a:buClr>
                <a:schemeClr val="lt1"/>
              </a:buClr>
              <a:buSzPts val="800"/>
              <a:buFont typeface="Gill Sans"/>
              <a:buNone/>
              <a:defRPr sz="1067" b="0" i="0" u="none" strike="noStrike" cap="none">
                <a:solidFill>
                  <a:schemeClr val="lt1"/>
                </a:solidFill>
                <a:latin typeface="Gill Sans"/>
                <a:ea typeface="Gill Sans"/>
                <a:cs typeface="Gill Sans"/>
                <a:sym typeface="Gill Sans"/>
              </a:defRPr>
            </a:lvl2pPr>
            <a:lvl3pPr marL="0" marR="0" lvl="2" indent="0" algn="r" rtl="0">
              <a:lnSpc>
                <a:spcPct val="100000"/>
              </a:lnSpc>
              <a:spcBef>
                <a:spcPts val="0"/>
              </a:spcBef>
              <a:spcAft>
                <a:spcPts val="0"/>
              </a:spcAft>
              <a:buClr>
                <a:schemeClr val="lt1"/>
              </a:buClr>
              <a:buSzPts val="800"/>
              <a:buFont typeface="Gill Sans"/>
              <a:buNone/>
              <a:defRPr sz="1067" b="0" i="0" u="none" strike="noStrike" cap="none">
                <a:solidFill>
                  <a:schemeClr val="lt1"/>
                </a:solidFill>
                <a:latin typeface="Gill Sans"/>
                <a:ea typeface="Gill Sans"/>
                <a:cs typeface="Gill Sans"/>
                <a:sym typeface="Gill Sans"/>
              </a:defRPr>
            </a:lvl3pPr>
            <a:lvl4pPr marL="0" marR="0" lvl="3" indent="0" algn="r" rtl="0">
              <a:lnSpc>
                <a:spcPct val="100000"/>
              </a:lnSpc>
              <a:spcBef>
                <a:spcPts val="0"/>
              </a:spcBef>
              <a:spcAft>
                <a:spcPts val="0"/>
              </a:spcAft>
              <a:buClr>
                <a:schemeClr val="lt1"/>
              </a:buClr>
              <a:buSzPts val="800"/>
              <a:buFont typeface="Gill Sans"/>
              <a:buNone/>
              <a:defRPr sz="1067" b="0" i="0" u="none" strike="noStrike" cap="none">
                <a:solidFill>
                  <a:schemeClr val="lt1"/>
                </a:solidFill>
                <a:latin typeface="Gill Sans"/>
                <a:ea typeface="Gill Sans"/>
                <a:cs typeface="Gill Sans"/>
                <a:sym typeface="Gill Sans"/>
              </a:defRPr>
            </a:lvl4pPr>
            <a:lvl5pPr marL="0" marR="0" lvl="4" indent="0" algn="r" rtl="0">
              <a:lnSpc>
                <a:spcPct val="100000"/>
              </a:lnSpc>
              <a:spcBef>
                <a:spcPts val="0"/>
              </a:spcBef>
              <a:spcAft>
                <a:spcPts val="0"/>
              </a:spcAft>
              <a:buClr>
                <a:schemeClr val="lt1"/>
              </a:buClr>
              <a:buSzPts val="800"/>
              <a:buFont typeface="Gill Sans"/>
              <a:buNone/>
              <a:defRPr sz="1067" b="0" i="0" u="none" strike="noStrike" cap="none">
                <a:solidFill>
                  <a:schemeClr val="lt1"/>
                </a:solidFill>
                <a:latin typeface="Gill Sans"/>
                <a:ea typeface="Gill Sans"/>
                <a:cs typeface="Gill Sans"/>
                <a:sym typeface="Gill Sans"/>
              </a:defRPr>
            </a:lvl5pPr>
            <a:lvl6pPr marL="0" marR="0" lvl="5" indent="0" algn="r" rtl="0">
              <a:lnSpc>
                <a:spcPct val="100000"/>
              </a:lnSpc>
              <a:spcBef>
                <a:spcPts val="0"/>
              </a:spcBef>
              <a:spcAft>
                <a:spcPts val="0"/>
              </a:spcAft>
              <a:buClr>
                <a:schemeClr val="lt1"/>
              </a:buClr>
              <a:buSzPts val="800"/>
              <a:buFont typeface="Gill Sans"/>
              <a:buNone/>
              <a:defRPr sz="1067" b="0" i="0" u="none" strike="noStrike" cap="none">
                <a:solidFill>
                  <a:schemeClr val="lt1"/>
                </a:solidFill>
                <a:latin typeface="Gill Sans"/>
                <a:ea typeface="Gill Sans"/>
                <a:cs typeface="Gill Sans"/>
                <a:sym typeface="Gill Sans"/>
              </a:defRPr>
            </a:lvl6pPr>
            <a:lvl7pPr marL="0" marR="0" lvl="6" indent="0" algn="r" rtl="0">
              <a:lnSpc>
                <a:spcPct val="100000"/>
              </a:lnSpc>
              <a:spcBef>
                <a:spcPts val="0"/>
              </a:spcBef>
              <a:spcAft>
                <a:spcPts val="0"/>
              </a:spcAft>
              <a:buClr>
                <a:schemeClr val="lt1"/>
              </a:buClr>
              <a:buSzPts val="800"/>
              <a:buFont typeface="Gill Sans"/>
              <a:buNone/>
              <a:defRPr sz="1067" b="0" i="0" u="none" strike="noStrike" cap="none">
                <a:solidFill>
                  <a:schemeClr val="lt1"/>
                </a:solidFill>
                <a:latin typeface="Gill Sans"/>
                <a:ea typeface="Gill Sans"/>
                <a:cs typeface="Gill Sans"/>
                <a:sym typeface="Gill Sans"/>
              </a:defRPr>
            </a:lvl7pPr>
            <a:lvl8pPr marL="0" marR="0" lvl="7" indent="0" algn="r" rtl="0">
              <a:lnSpc>
                <a:spcPct val="100000"/>
              </a:lnSpc>
              <a:spcBef>
                <a:spcPts val="0"/>
              </a:spcBef>
              <a:spcAft>
                <a:spcPts val="0"/>
              </a:spcAft>
              <a:buClr>
                <a:schemeClr val="lt1"/>
              </a:buClr>
              <a:buSzPts val="800"/>
              <a:buFont typeface="Gill Sans"/>
              <a:buNone/>
              <a:defRPr sz="1067" b="0" i="0" u="none" strike="noStrike" cap="none">
                <a:solidFill>
                  <a:schemeClr val="lt1"/>
                </a:solidFill>
                <a:latin typeface="Gill Sans"/>
                <a:ea typeface="Gill Sans"/>
                <a:cs typeface="Gill Sans"/>
                <a:sym typeface="Gill Sans"/>
              </a:defRPr>
            </a:lvl8pPr>
            <a:lvl9pPr marL="0" marR="0" lvl="8" indent="0" algn="r" rtl="0">
              <a:lnSpc>
                <a:spcPct val="100000"/>
              </a:lnSpc>
              <a:spcBef>
                <a:spcPts val="0"/>
              </a:spcBef>
              <a:spcAft>
                <a:spcPts val="0"/>
              </a:spcAft>
              <a:buClr>
                <a:schemeClr val="lt1"/>
              </a:buClr>
              <a:buSzPts val="800"/>
              <a:buFont typeface="Gill Sans"/>
              <a:buNone/>
              <a:defRPr sz="1067" b="0" i="0" u="none" strike="noStrike" cap="none">
                <a:solidFill>
                  <a:schemeClr val="lt1"/>
                </a:solidFill>
                <a:latin typeface="Gill Sans"/>
                <a:ea typeface="Gill Sans"/>
                <a:cs typeface="Gill Sans"/>
                <a:sym typeface="Gill Sans"/>
              </a:defRPr>
            </a:lvl9pPr>
          </a:lstStyle>
          <a:p>
            <a:fld id="{00000000-1234-1234-1234-123412341234}" type="slidenum">
              <a:rPr lang="en" smtClean="0"/>
              <a:pPr/>
              <a:t>‹#›</a:t>
            </a:fld>
            <a:endParaRPr lang="en"/>
          </a:p>
        </p:txBody>
      </p:sp>
      <p:pic>
        <p:nvPicPr>
          <p:cNvPr id="85" name="Google Shape;85;p18"/>
          <p:cNvPicPr preferRelativeResize="0"/>
          <p:nvPr/>
        </p:nvPicPr>
        <p:blipFill rotWithShape="1">
          <a:blip r:embed="rId4">
            <a:alphaModFix/>
          </a:blip>
          <a:srcRect/>
          <a:stretch/>
        </p:blipFill>
        <p:spPr>
          <a:xfrm>
            <a:off x="807539" y="5205929"/>
            <a:ext cx="3871380" cy="363900"/>
          </a:xfrm>
          <a:prstGeom prst="rect">
            <a:avLst/>
          </a:prstGeom>
          <a:noFill/>
          <a:ln>
            <a:noFill/>
          </a:ln>
        </p:spPr>
      </p:pic>
    </p:spTree>
    <p:extLst>
      <p:ext uri="{BB962C8B-B14F-4D97-AF65-F5344CB8AC3E}">
        <p14:creationId xmlns:p14="http://schemas.microsoft.com/office/powerpoint/2010/main" val="404406672"/>
      </p:ext>
    </p:extLst>
  </p:cSld>
  <p:clrMapOvr>
    <a:masterClrMapping/>
  </p:clrMapOvr>
  <p:transition>
    <p:fade thruBlk="1"/>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ext Full Width">
  <p:cSld name="Text Full Width">
    <p:spTree>
      <p:nvGrpSpPr>
        <p:cNvPr id="1" name="Shape 86"/>
        <p:cNvGrpSpPr/>
        <p:nvPr/>
      </p:nvGrpSpPr>
      <p:grpSpPr>
        <a:xfrm>
          <a:off x="0" y="0"/>
          <a:ext cx="0" cy="0"/>
          <a:chOff x="0" y="0"/>
          <a:chExt cx="0" cy="0"/>
        </a:xfrm>
      </p:grpSpPr>
      <p:sp>
        <p:nvSpPr>
          <p:cNvPr id="87" name="Google Shape;87;p19"/>
          <p:cNvSpPr txBox="1">
            <a:spLocks noGrp="1"/>
          </p:cNvSpPr>
          <p:nvPr>
            <p:ph type="title"/>
          </p:nvPr>
        </p:nvSpPr>
        <p:spPr>
          <a:xfrm>
            <a:off x="624840" y="365125"/>
            <a:ext cx="10934000" cy="935600"/>
          </a:xfrm>
          <a:prstGeom prst="rect">
            <a:avLst/>
          </a:prstGeom>
          <a:noFill/>
          <a:ln>
            <a:noFill/>
          </a:ln>
        </p:spPr>
        <p:txBody>
          <a:bodyPr spcFirstLastPara="1" wrap="square" lIns="91425" tIns="91425" rIns="91425" bIns="91425" anchor="ctr" anchorCtr="0">
            <a:noAutofit/>
          </a:bodyPr>
          <a:lstStyle>
            <a:lvl1pPr marR="0" lvl="0" algn="l" rtl="0">
              <a:lnSpc>
                <a:spcPct val="90000"/>
              </a:lnSpc>
              <a:spcBef>
                <a:spcPts val="0"/>
              </a:spcBef>
              <a:spcAft>
                <a:spcPts val="0"/>
              </a:spcAft>
              <a:buClr>
                <a:srgbClr val="168FDF"/>
              </a:buClr>
              <a:buSzPts val="2700"/>
              <a:buFont typeface="Gill Sans"/>
              <a:buNone/>
              <a:defRPr sz="3600" b="0" i="0" u="none" strike="noStrike" cap="none">
                <a:solidFill>
                  <a:srgbClr val="168FDF"/>
                </a:solidFill>
                <a:latin typeface="Gill Sans"/>
                <a:ea typeface="Gill Sans"/>
                <a:cs typeface="Gill Sans"/>
                <a:sym typeface="Gill Sans"/>
              </a:defRPr>
            </a:lvl1pPr>
            <a:lvl2pPr lvl="1" rtl="0">
              <a:spcBef>
                <a:spcPts val="0"/>
              </a:spcBef>
              <a:spcAft>
                <a:spcPts val="0"/>
              </a:spcAft>
              <a:buSzPts val="1100"/>
              <a:buFont typeface="Arial"/>
              <a:buNone/>
              <a:defRPr sz="1867"/>
            </a:lvl2pPr>
            <a:lvl3pPr lvl="2" rtl="0">
              <a:spcBef>
                <a:spcPts val="0"/>
              </a:spcBef>
              <a:spcAft>
                <a:spcPts val="0"/>
              </a:spcAft>
              <a:buSzPts val="1100"/>
              <a:buFont typeface="Arial"/>
              <a:buNone/>
              <a:defRPr sz="1867"/>
            </a:lvl3pPr>
            <a:lvl4pPr lvl="3" rtl="0">
              <a:spcBef>
                <a:spcPts val="0"/>
              </a:spcBef>
              <a:spcAft>
                <a:spcPts val="0"/>
              </a:spcAft>
              <a:buSzPts val="1100"/>
              <a:buFont typeface="Arial"/>
              <a:buNone/>
              <a:defRPr sz="1867"/>
            </a:lvl4pPr>
            <a:lvl5pPr lvl="4" rtl="0">
              <a:spcBef>
                <a:spcPts val="0"/>
              </a:spcBef>
              <a:spcAft>
                <a:spcPts val="0"/>
              </a:spcAft>
              <a:buSzPts val="1100"/>
              <a:buFont typeface="Arial"/>
              <a:buNone/>
              <a:defRPr sz="1867"/>
            </a:lvl5pPr>
            <a:lvl6pPr lvl="5" rtl="0">
              <a:spcBef>
                <a:spcPts val="0"/>
              </a:spcBef>
              <a:spcAft>
                <a:spcPts val="0"/>
              </a:spcAft>
              <a:buSzPts val="1100"/>
              <a:buFont typeface="Arial"/>
              <a:buNone/>
              <a:defRPr sz="1867"/>
            </a:lvl6pPr>
            <a:lvl7pPr lvl="6" rtl="0">
              <a:spcBef>
                <a:spcPts val="0"/>
              </a:spcBef>
              <a:spcAft>
                <a:spcPts val="0"/>
              </a:spcAft>
              <a:buSzPts val="1100"/>
              <a:buFont typeface="Arial"/>
              <a:buNone/>
              <a:defRPr sz="1867"/>
            </a:lvl7pPr>
            <a:lvl8pPr lvl="7" rtl="0">
              <a:spcBef>
                <a:spcPts val="0"/>
              </a:spcBef>
              <a:spcAft>
                <a:spcPts val="0"/>
              </a:spcAft>
              <a:buSzPts val="1100"/>
              <a:buFont typeface="Arial"/>
              <a:buNone/>
              <a:defRPr sz="1867"/>
            </a:lvl8pPr>
            <a:lvl9pPr lvl="8" rtl="0">
              <a:spcBef>
                <a:spcPts val="0"/>
              </a:spcBef>
              <a:spcAft>
                <a:spcPts val="0"/>
              </a:spcAft>
              <a:buSzPts val="1100"/>
              <a:buFont typeface="Arial"/>
              <a:buNone/>
              <a:defRPr sz="1867"/>
            </a:lvl9pPr>
          </a:lstStyle>
          <a:p>
            <a:endParaRPr/>
          </a:p>
        </p:txBody>
      </p:sp>
      <p:sp>
        <p:nvSpPr>
          <p:cNvPr id="88" name="Google Shape;88;p19"/>
          <p:cNvSpPr txBox="1">
            <a:spLocks noGrp="1"/>
          </p:cNvSpPr>
          <p:nvPr>
            <p:ph type="body" idx="1"/>
          </p:nvPr>
        </p:nvSpPr>
        <p:spPr>
          <a:xfrm>
            <a:off x="624840" y="1335088"/>
            <a:ext cx="10934000" cy="4351200"/>
          </a:xfrm>
          <a:prstGeom prst="rect">
            <a:avLst/>
          </a:prstGeom>
          <a:noFill/>
          <a:ln>
            <a:noFill/>
          </a:ln>
        </p:spPr>
        <p:txBody>
          <a:bodyPr spcFirstLastPara="1" wrap="square" lIns="91425" tIns="91425" rIns="91425" bIns="91425" anchor="t" anchorCtr="0">
            <a:noAutofit/>
          </a:bodyPr>
          <a:lstStyle>
            <a:lvl1pPr marL="609585" marR="0" lvl="0" indent="-482588" algn="l" rtl="0">
              <a:lnSpc>
                <a:spcPct val="100000"/>
              </a:lnSpc>
              <a:spcBef>
                <a:spcPts val="1067"/>
              </a:spcBef>
              <a:spcAft>
                <a:spcPts val="0"/>
              </a:spcAft>
              <a:buClr>
                <a:srgbClr val="168FDF"/>
              </a:buClr>
              <a:buSzPts val="2100"/>
              <a:buFont typeface="Helvetica Neue"/>
              <a:buChar char="›"/>
              <a:defRPr sz="2800" b="0" i="0" u="none" strike="noStrike" cap="none">
                <a:solidFill>
                  <a:srgbClr val="2F2F2F"/>
                </a:solidFill>
                <a:latin typeface="Gill Sans"/>
                <a:ea typeface="Gill Sans"/>
                <a:cs typeface="Gill Sans"/>
                <a:sym typeface="Gill Sans"/>
              </a:defRPr>
            </a:lvl1pPr>
            <a:lvl2pPr marL="1219170" marR="0" lvl="1" indent="-474121" algn="l" rtl="0">
              <a:lnSpc>
                <a:spcPct val="100000"/>
              </a:lnSpc>
              <a:spcBef>
                <a:spcPts val="533"/>
              </a:spcBef>
              <a:spcAft>
                <a:spcPts val="0"/>
              </a:spcAft>
              <a:buClr>
                <a:srgbClr val="168FDF"/>
              </a:buClr>
              <a:buSzPts val="2000"/>
              <a:buFont typeface="Helvetica Neue"/>
              <a:buChar char="›"/>
              <a:defRPr sz="2667" b="0" i="0" u="none" strike="noStrike" cap="none">
                <a:solidFill>
                  <a:srgbClr val="2F2F2F"/>
                </a:solidFill>
                <a:latin typeface="Gill Sans"/>
                <a:ea typeface="Gill Sans"/>
                <a:cs typeface="Gill Sans"/>
                <a:sym typeface="Gill Sans"/>
              </a:defRPr>
            </a:lvl2pPr>
            <a:lvl3pPr marL="1828754" marR="0" lvl="2" indent="-457189" algn="l" rtl="0">
              <a:lnSpc>
                <a:spcPct val="100000"/>
              </a:lnSpc>
              <a:spcBef>
                <a:spcPts val="533"/>
              </a:spcBef>
              <a:spcAft>
                <a:spcPts val="0"/>
              </a:spcAft>
              <a:buClr>
                <a:srgbClr val="168FDF"/>
              </a:buClr>
              <a:buSzPts val="1800"/>
              <a:buFont typeface="Helvetica Neue"/>
              <a:buChar char="›"/>
              <a:defRPr sz="2400" b="0" i="0" u="none" strike="noStrike" cap="none">
                <a:solidFill>
                  <a:srgbClr val="2F2F2F"/>
                </a:solidFill>
                <a:latin typeface="Gill Sans"/>
                <a:ea typeface="Gill Sans"/>
                <a:cs typeface="Gill Sans"/>
                <a:sym typeface="Gill Sans"/>
              </a:defRPr>
            </a:lvl3pPr>
            <a:lvl4pPr marL="2438339" marR="0" lvl="3" indent="-448722" algn="l" rtl="0">
              <a:lnSpc>
                <a:spcPct val="100000"/>
              </a:lnSpc>
              <a:spcBef>
                <a:spcPts val="533"/>
              </a:spcBef>
              <a:spcAft>
                <a:spcPts val="0"/>
              </a:spcAft>
              <a:buClr>
                <a:srgbClr val="168FDF"/>
              </a:buClr>
              <a:buSzPts val="1700"/>
              <a:buFont typeface="Helvetica Neue"/>
              <a:buChar char="›"/>
              <a:defRPr sz="2267" b="0" i="0" u="none" strike="noStrike" cap="none">
                <a:solidFill>
                  <a:srgbClr val="2F2F2F"/>
                </a:solidFill>
                <a:latin typeface="Gill Sans"/>
                <a:ea typeface="Gill Sans"/>
                <a:cs typeface="Gill Sans"/>
                <a:sym typeface="Gill Sans"/>
              </a:defRPr>
            </a:lvl4pPr>
            <a:lvl5pPr marL="3047924" marR="0" lvl="4" indent="-431789" algn="l" rtl="0">
              <a:lnSpc>
                <a:spcPct val="100000"/>
              </a:lnSpc>
              <a:spcBef>
                <a:spcPts val="533"/>
              </a:spcBef>
              <a:spcAft>
                <a:spcPts val="0"/>
              </a:spcAft>
              <a:buClr>
                <a:srgbClr val="168FDF"/>
              </a:buClr>
              <a:buSzPts val="1500"/>
              <a:buFont typeface="Helvetica Neue"/>
              <a:buChar char="›"/>
              <a:defRPr sz="2000" b="0" i="0" u="none" strike="noStrike" cap="none">
                <a:solidFill>
                  <a:srgbClr val="2F2F2F"/>
                </a:solidFill>
                <a:latin typeface="Gill Sans"/>
                <a:ea typeface="Gill Sans"/>
                <a:cs typeface="Gill Sans"/>
                <a:sym typeface="Gill Sans"/>
              </a:defRPr>
            </a:lvl5pPr>
            <a:lvl6pPr marL="3657509" marR="0" lvl="5"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6pPr>
            <a:lvl7pPr marL="4267093" marR="0" lvl="6"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7pPr>
            <a:lvl8pPr marL="4876678" marR="0" lvl="7"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8pPr>
            <a:lvl9pPr marL="5486263" marR="0" lvl="8"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9pPr>
          </a:lstStyle>
          <a:p>
            <a:endParaRPr/>
          </a:p>
        </p:txBody>
      </p:sp>
      <p:cxnSp>
        <p:nvCxnSpPr>
          <p:cNvPr id="89" name="Google Shape;89;p19"/>
          <p:cNvCxnSpPr/>
          <p:nvPr/>
        </p:nvCxnSpPr>
        <p:spPr>
          <a:xfrm>
            <a:off x="411480" y="365125"/>
            <a:ext cx="0" cy="6108800"/>
          </a:xfrm>
          <a:prstGeom prst="straightConnector1">
            <a:avLst/>
          </a:prstGeom>
          <a:noFill/>
          <a:ln w="9525" cap="flat" cmpd="sng">
            <a:solidFill>
              <a:srgbClr val="168FDF"/>
            </a:solidFill>
            <a:prstDash val="solid"/>
            <a:miter lim="800000"/>
            <a:headEnd type="none" w="sm" len="sm"/>
            <a:tailEnd type="none" w="sm" len="sm"/>
          </a:ln>
        </p:spPr>
      </p:cxnSp>
      <p:pic>
        <p:nvPicPr>
          <p:cNvPr id="90" name="Google Shape;90;p19"/>
          <p:cNvPicPr preferRelativeResize="0"/>
          <p:nvPr/>
        </p:nvPicPr>
        <p:blipFill rotWithShape="1">
          <a:blip r:embed="rId2">
            <a:alphaModFix/>
          </a:blip>
          <a:srcRect/>
          <a:stretch/>
        </p:blipFill>
        <p:spPr>
          <a:xfrm>
            <a:off x="607084" y="6515224"/>
            <a:ext cx="2710843" cy="161801"/>
          </a:xfrm>
          <a:prstGeom prst="rect">
            <a:avLst/>
          </a:prstGeom>
          <a:noFill/>
          <a:ln>
            <a:noFill/>
          </a:ln>
        </p:spPr>
      </p:pic>
      <p:sp>
        <p:nvSpPr>
          <p:cNvPr id="91" name="Google Shape;91;p19"/>
          <p:cNvSpPr txBox="1">
            <a:spLocks noGrp="1"/>
          </p:cNvSpPr>
          <p:nvPr>
            <p:ph type="sldNum" idx="12"/>
          </p:nvPr>
        </p:nvSpPr>
        <p:spPr>
          <a:xfrm>
            <a:off x="11824339" y="6583680"/>
            <a:ext cx="367600" cy="2744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1pPr>
            <a:lvl2pPr marL="0" marR="0" lvl="1"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2pPr>
            <a:lvl3pPr marL="0" marR="0" lvl="2"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3pPr>
            <a:lvl4pPr marL="0" marR="0" lvl="3"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4pPr>
            <a:lvl5pPr marL="0" marR="0" lvl="4"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5pPr>
            <a:lvl6pPr marL="0" marR="0" lvl="5"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6pPr>
            <a:lvl7pPr marL="0" marR="0" lvl="6"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7pPr>
            <a:lvl8pPr marL="0" marR="0" lvl="7"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8pPr>
            <a:lvl9pPr marL="0" marR="0" lvl="8"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9pPr>
          </a:lstStyle>
          <a:p>
            <a:fld id="{00000000-1234-1234-1234-123412341234}" type="slidenum">
              <a:rPr lang="en" smtClean="0"/>
              <a:pPr/>
              <a:t>‹#›</a:t>
            </a:fld>
            <a:endParaRPr lang="en"/>
          </a:p>
        </p:txBody>
      </p:sp>
      <p:pic>
        <p:nvPicPr>
          <p:cNvPr id="92" name="Google Shape;92;p19"/>
          <p:cNvPicPr preferRelativeResize="0"/>
          <p:nvPr/>
        </p:nvPicPr>
        <p:blipFill rotWithShape="1">
          <a:blip r:embed="rId3">
            <a:alphaModFix/>
          </a:blip>
          <a:srcRect/>
          <a:stretch/>
        </p:blipFill>
        <p:spPr>
          <a:xfrm>
            <a:off x="9645667" y="6498351"/>
            <a:ext cx="2080933" cy="195567"/>
          </a:xfrm>
          <a:prstGeom prst="rect">
            <a:avLst/>
          </a:prstGeom>
          <a:noFill/>
          <a:ln>
            <a:noFill/>
          </a:ln>
        </p:spPr>
      </p:pic>
    </p:spTree>
    <p:extLst>
      <p:ext uri="{BB962C8B-B14F-4D97-AF65-F5344CB8AC3E}">
        <p14:creationId xmlns:p14="http://schemas.microsoft.com/office/powerpoint/2010/main" val="1400662263"/>
      </p:ext>
    </p:extLst>
  </p:cSld>
  <p:clrMapOvr>
    <a:masterClrMapping/>
  </p:clrMapOvr>
  <p:transition>
    <p:fade thruBlk="1"/>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ext Full Width 1">
  <p:cSld name="Text Full Width 1">
    <p:spTree>
      <p:nvGrpSpPr>
        <p:cNvPr id="1" name="Shape 94"/>
        <p:cNvGrpSpPr/>
        <p:nvPr/>
      </p:nvGrpSpPr>
      <p:grpSpPr>
        <a:xfrm>
          <a:off x="0" y="0"/>
          <a:ext cx="0" cy="0"/>
          <a:chOff x="0" y="0"/>
          <a:chExt cx="0" cy="0"/>
        </a:xfrm>
      </p:grpSpPr>
      <p:sp>
        <p:nvSpPr>
          <p:cNvPr id="95" name="Google Shape;95;p20"/>
          <p:cNvSpPr txBox="1">
            <a:spLocks noGrp="1"/>
          </p:cNvSpPr>
          <p:nvPr>
            <p:ph type="title"/>
          </p:nvPr>
        </p:nvSpPr>
        <p:spPr>
          <a:xfrm>
            <a:off x="624840" y="365125"/>
            <a:ext cx="10934000" cy="935600"/>
          </a:xfrm>
          <a:prstGeom prst="rect">
            <a:avLst/>
          </a:prstGeom>
          <a:noFill/>
          <a:ln>
            <a:noFill/>
          </a:ln>
        </p:spPr>
        <p:txBody>
          <a:bodyPr spcFirstLastPara="1" wrap="square" lIns="91425" tIns="91425" rIns="91425" bIns="91425" anchor="ctr" anchorCtr="0">
            <a:noAutofit/>
          </a:bodyPr>
          <a:lstStyle>
            <a:lvl1pPr marR="0" lvl="0" algn="l" rtl="0">
              <a:lnSpc>
                <a:spcPct val="90000"/>
              </a:lnSpc>
              <a:spcBef>
                <a:spcPts val="0"/>
              </a:spcBef>
              <a:spcAft>
                <a:spcPts val="0"/>
              </a:spcAft>
              <a:buClr>
                <a:srgbClr val="168FDF"/>
              </a:buClr>
              <a:buSzPts val="2700"/>
              <a:buFont typeface="Gill Sans"/>
              <a:buNone/>
              <a:defRPr sz="3600" b="0" i="0" u="none" strike="noStrike" cap="none">
                <a:solidFill>
                  <a:srgbClr val="168FDF"/>
                </a:solidFill>
                <a:latin typeface="Gill Sans"/>
                <a:ea typeface="Gill Sans"/>
                <a:cs typeface="Gill Sans"/>
                <a:sym typeface="Gill Sans"/>
              </a:defRPr>
            </a:lvl1pPr>
            <a:lvl2pPr lvl="1" rtl="0">
              <a:spcBef>
                <a:spcPts val="0"/>
              </a:spcBef>
              <a:spcAft>
                <a:spcPts val="0"/>
              </a:spcAft>
              <a:buSzPts val="1100"/>
              <a:buFont typeface="Arial"/>
              <a:buNone/>
              <a:defRPr sz="1867"/>
            </a:lvl2pPr>
            <a:lvl3pPr lvl="2" rtl="0">
              <a:spcBef>
                <a:spcPts val="0"/>
              </a:spcBef>
              <a:spcAft>
                <a:spcPts val="0"/>
              </a:spcAft>
              <a:buSzPts val="1100"/>
              <a:buFont typeface="Arial"/>
              <a:buNone/>
              <a:defRPr sz="1867"/>
            </a:lvl3pPr>
            <a:lvl4pPr lvl="3" rtl="0">
              <a:spcBef>
                <a:spcPts val="0"/>
              </a:spcBef>
              <a:spcAft>
                <a:spcPts val="0"/>
              </a:spcAft>
              <a:buSzPts val="1100"/>
              <a:buFont typeface="Arial"/>
              <a:buNone/>
              <a:defRPr sz="1867"/>
            </a:lvl4pPr>
            <a:lvl5pPr lvl="4" rtl="0">
              <a:spcBef>
                <a:spcPts val="0"/>
              </a:spcBef>
              <a:spcAft>
                <a:spcPts val="0"/>
              </a:spcAft>
              <a:buSzPts val="1100"/>
              <a:buFont typeface="Arial"/>
              <a:buNone/>
              <a:defRPr sz="1867"/>
            </a:lvl5pPr>
            <a:lvl6pPr lvl="5" rtl="0">
              <a:spcBef>
                <a:spcPts val="0"/>
              </a:spcBef>
              <a:spcAft>
                <a:spcPts val="0"/>
              </a:spcAft>
              <a:buSzPts val="1100"/>
              <a:buFont typeface="Arial"/>
              <a:buNone/>
              <a:defRPr sz="1867"/>
            </a:lvl6pPr>
            <a:lvl7pPr lvl="6" rtl="0">
              <a:spcBef>
                <a:spcPts val="0"/>
              </a:spcBef>
              <a:spcAft>
                <a:spcPts val="0"/>
              </a:spcAft>
              <a:buSzPts val="1100"/>
              <a:buFont typeface="Arial"/>
              <a:buNone/>
              <a:defRPr sz="1867"/>
            </a:lvl7pPr>
            <a:lvl8pPr lvl="7" rtl="0">
              <a:spcBef>
                <a:spcPts val="0"/>
              </a:spcBef>
              <a:spcAft>
                <a:spcPts val="0"/>
              </a:spcAft>
              <a:buSzPts val="1100"/>
              <a:buFont typeface="Arial"/>
              <a:buNone/>
              <a:defRPr sz="1867"/>
            </a:lvl8pPr>
            <a:lvl9pPr lvl="8" rtl="0">
              <a:spcBef>
                <a:spcPts val="0"/>
              </a:spcBef>
              <a:spcAft>
                <a:spcPts val="0"/>
              </a:spcAft>
              <a:buSzPts val="1100"/>
              <a:buFont typeface="Arial"/>
              <a:buNone/>
              <a:defRPr sz="1867"/>
            </a:lvl9pPr>
          </a:lstStyle>
          <a:p>
            <a:endParaRPr/>
          </a:p>
        </p:txBody>
      </p:sp>
      <p:cxnSp>
        <p:nvCxnSpPr>
          <p:cNvPr id="96" name="Google Shape;96;p20"/>
          <p:cNvCxnSpPr/>
          <p:nvPr/>
        </p:nvCxnSpPr>
        <p:spPr>
          <a:xfrm>
            <a:off x="411480" y="365125"/>
            <a:ext cx="0" cy="6108800"/>
          </a:xfrm>
          <a:prstGeom prst="straightConnector1">
            <a:avLst/>
          </a:prstGeom>
          <a:noFill/>
          <a:ln w="9525" cap="flat" cmpd="sng">
            <a:solidFill>
              <a:srgbClr val="168FDF"/>
            </a:solidFill>
            <a:prstDash val="solid"/>
            <a:miter lim="800000"/>
            <a:headEnd type="none" w="sm" len="sm"/>
            <a:tailEnd type="none" w="sm" len="sm"/>
          </a:ln>
        </p:spPr>
      </p:cxnSp>
      <p:pic>
        <p:nvPicPr>
          <p:cNvPr id="97" name="Google Shape;97;p20"/>
          <p:cNvPicPr preferRelativeResize="0"/>
          <p:nvPr/>
        </p:nvPicPr>
        <p:blipFill rotWithShape="1">
          <a:blip r:embed="rId2">
            <a:alphaModFix/>
          </a:blip>
          <a:srcRect/>
          <a:stretch/>
        </p:blipFill>
        <p:spPr>
          <a:xfrm>
            <a:off x="607084" y="6515224"/>
            <a:ext cx="2710843" cy="161801"/>
          </a:xfrm>
          <a:prstGeom prst="rect">
            <a:avLst/>
          </a:prstGeom>
          <a:noFill/>
          <a:ln>
            <a:noFill/>
          </a:ln>
        </p:spPr>
      </p:pic>
      <p:sp>
        <p:nvSpPr>
          <p:cNvPr id="98" name="Google Shape;98;p20"/>
          <p:cNvSpPr txBox="1">
            <a:spLocks noGrp="1"/>
          </p:cNvSpPr>
          <p:nvPr>
            <p:ph type="sldNum" idx="12"/>
          </p:nvPr>
        </p:nvSpPr>
        <p:spPr>
          <a:xfrm>
            <a:off x="11824339" y="6583680"/>
            <a:ext cx="367600" cy="2744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1pPr>
            <a:lvl2pPr marL="0" marR="0" lvl="1"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2pPr>
            <a:lvl3pPr marL="0" marR="0" lvl="2"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3pPr>
            <a:lvl4pPr marL="0" marR="0" lvl="3"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4pPr>
            <a:lvl5pPr marL="0" marR="0" lvl="4"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5pPr>
            <a:lvl6pPr marL="0" marR="0" lvl="5"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6pPr>
            <a:lvl7pPr marL="0" marR="0" lvl="6"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7pPr>
            <a:lvl8pPr marL="0" marR="0" lvl="7"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8pPr>
            <a:lvl9pPr marL="0" marR="0" lvl="8"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9pPr>
          </a:lstStyle>
          <a:p>
            <a:fld id="{00000000-1234-1234-1234-123412341234}" type="slidenum">
              <a:rPr lang="en" smtClean="0"/>
              <a:pPr/>
              <a:t>‹#›</a:t>
            </a:fld>
            <a:endParaRPr lang="en"/>
          </a:p>
        </p:txBody>
      </p:sp>
      <p:pic>
        <p:nvPicPr>
          <p:cNvPr id="99" name="Google Shape;99;p20"/>
          <p:cNvPicPr preferRelativeResize="0"/>
          <p:nvPr/>
        </p:nvPicPr>
        <p:blipFill rotWithShape="1">
          <a:blip r:embed="rId3">
            <a:alphaModFix/>
          </a:blip>
          <a:srcRect/>
          <a:stretch/>
        </p:blipFill>
        <p:spPr>
          <a:xfrm>
            <a:off x="9645667" y="6498351"/>
            <a:ext cx="2080933" cy="195567"/>
          </a:xfrm>
          <a:prstGeom prst="rect">
            <a:avLst/>
          </a:prstGeom>
          <a:noFill/>
          <a:ln>
            <a:noFill/>
          </a:ln>
        </p:spPr>
      </p:pic>
      <p:graphicFrame>
        <p:nvGraphicFramePr>
          <p:cNvPr id="101" name="Google Shape;101;p20"/>
          <p:cNvGraphicFramePr/>
          <p:nvPr/>
        </p:nvGraphicFramePr>
        <p:xfrm>
          <a:off x="573900" y="1319517"/>
          <a:ext cx="11313433" cy="4356100"/>
        </p:xfrm>
        <a:graphic>
          <a:graphicData uri="http://schemas.openxmlformats.org/drawingml/2006/table">
            <a:tbl>
              <a:tblPr firstRow="1" bandRow="1">
                <a:noFill/>
              </a:tblPr>
              <a:tblGrid>
                <a:gridCol w="2101133">
                  <a:extLst>
                    <a:ext uri="{9D8B030D-6E8A-4147-A177-3AD203B41FA5}">
                      <a16:colId xmlns:a16="http://schemas.microsoft.com/office/drawing/2014/main" val="20000"/>
                    </a:ext>
                  </a:extLst>
                </a:gridCol>
                <a:gridCol w="1920300">
                  <a:extLst>
                    <a:ext uri="{9D8B030D-6E8A-4147-A177-3AD203B41FA5}">
                      <a16:colId xmlns:a16="http://schemas.microsoft.com/office/drawing/2014/main" val="20001"/>
                    </a:ext>
                  </a:extLst>
                </a:gridCol>
                <a:gridCol w="3311567">
                  <a:extLst>
                    <a:ext uri="{9D8B030D-6E8A-4147-A177-3AD203B41FA5}">
                      <a16:colId xmlns:a16="http://schemas.microsoft.com/office/drawing/2014/main" val="20002"/>
                    </a:ext>
                  </a:extLst>
                </a:gridCol>
                <a:gridCol w="1918200">
                  <a:extLst>
                    <a:ext uri="{9D8B030D-6E8A-4147-A177-3AD203B41FA5}">
                      <a16:colId xmlns:a16="http://schemas.microsoft.com/office/drawing/2014/main" val="20003"/>
                    </a:ext>
                  </a:extLst>
                </a:gridCol>
                <a:gridCol w="2062233">
                  <a:extLst>
                    <a:ext uri="{9D8B030D-6E8A-4147-A177-3AD203B41FA5}">
                      <a16:colId xmlns:a16="http://schemas.microsoft.com/office/drawing/2014/main" val="20004"/>
                    </a:ext>
                  </a:extLst>
                </a:gridCol>
              </a:tblGrid>
              <a:tr h="622300">
                <a:tc>
                  <a:txBody>
                    <a:bodyPr/>
                    <a:lstStyle/>
                    <a:p>
                      <a:pPr marL="0" marR="0" lvl="0" indent="0" algn="ctr" rtl="0">
                        <a:lnSpc>
                          <a:spcPct val="100000"/>
                        </a:lnSpc>
                        <a:spcBef>
                          <a:spcPts val="0"/>
                        </a:spcBef>
                        <a:spcAft>
                          <a:spcPts val="0"/>
                        </a:spcAft>
                        <a:buClr>
                          <a:srgbClr val="000000"/>
                        </a:buClr>
                        <a:buSzPts val="500"/>
                        <a:buFont typeface="Calibri"/>
                        <a:buNone/>
                      </a:pPr>
                      <a:r>
                        <a:rPr lang="en" sz="1300"/>
                        <a:t>Created</a:t>
                      </a:r>
                      <a:endParaRPr sz="1300" b="1" i="0" u="none" strike="noStrike" cap="none">
                        <a:solidFill>
                          <a:srgbClr val="3F3F3F"/>
                        </a:solidFill>
                        <a:latin typeface="Calibri"/>
                        <a:ea typeface="Calibri"/>
                        <a:cs typeface="Calibri"/>
                        <a:sym typeface="Calibri"/>
                      </a:endParaRPr>
                    </a:p>
                  </a:txBody>
                  <a:tcPr marL="16933" marR="16933" marT="16933" marB="0" anchor="ctr"/>
                </a:tc>
                <a:tc>
                  <a:txBody>
                    <a:bodyPr/>
                    <a:lstStyle/>
                    <a:p>
                      <a:pPr marL="0" marR="0" lvl="0" indent="0" algn="ctr" rtl="0">
                        <a:lnSpc>
                          <a:spcPct val="100000"/>
                        </a:lnSpc>
                        <a:spcBef>
                          <a:spcPts val="0"/>
                        </a:spcBef>
                        <a:spcAft>
                          <a:spcPts val="0"/>
                        </a:spcAft>
                        <a:buClr>
                          <a:srgbClr val="000000"/>
                        </a:buClr>
                        <a:buSzPts val="500"/>
                        <a:buFont typeface="Calibri"/>
                        <a:buNone/>
                      </a:pPr>
                      <a:r>
                        <a:rPr lang="en" sz="1300"/>
                        <a:t>Action</a:t>
                      </a:r>
                      <a:endParaRPr sz="1300" b="1" i="0" u="none" strike="noStrike" cap="none">
                        <a:solidFill>
                          <a:srgbClr val="3F3F3F"/>
                        </a:solidFill>
                        <a:latin typeface="Calibri"/>
                        <a:ea typeface="Calibri"/>
                        <a:cs typeface="Calibri"/>
                        <a:sym typeface="Calibri"/>
                      </a:endParaRPr>
                    </a:p>
                  </a:txBody>
                  <a:tcPr marL="16933" marR="16933" marT="16933" marB="0" anchor="ctr"/>
                </a:tc>
                <a:tc>
                  <a:txBody>
                    <a:bodyPr/>
                    <a:lstStyle/>
                    <a:p>
                      <a:pPr marL="0" marR="0" lvl="0" indent="0" algn="ctr" rtl="0">
                        <a:lnSpc>
                          <a:spcPct val="100000"/>
                        </a:lnSpc>
                        <a:spcBef>
                          <a:spcPts val="0"/>
                        </a:spcBef>
                        <a:spcAft>
                          <a:spcPts val="0"/>
                        </a:spcAft>
                        <a:buClr>
                          <a:srgbClr val="000000"/>
                        </a:buClr>
                        <a:buSzPts val="500"/>
                        <a:buFont typeface="Calibri"/>
                        <a:buNone/>
                      </a:pPr>
                      <a:r>
                        <a:rPr lang="en" sz="1300"/>
                        <a:t>Owner(s)</a:t>
                      </a:r>
                      <a:endParaRPr sz="1300" b="1" i="0" u="none" strike="noStrike" cap="none">
                        <a:solidFill>
                          <a:srgbClr val="3F3F3F"/>
                        </a:solidFill>
                        <a:latin typeface="Calibri"/>
                        <a:ea typeface="Calibri"/>
                        <a:cs typeface="Calibri"/>
                        <a:sym typeface="Calibri"/>
                      </a:endParaRPr>
                    </a:p>
                  </a:txBody>
                  <a:tcPr marL="16933" marR="16933" marT="16933" marB="0" anchor="ctr"/>
                </a:tc>
                <a:tc>
                  <a:txBody>
                    <a:bodyPr/>
                    <a:lstStyle/>
                    <a:p>
                      <a:pPr marL="0" marR="0" lvl="0" indent="0" algn="ctr" rtl="0">
                        <a:lnSpc>
                          <a:spcPct val="100000"/>
                        </a:lnSpc>
                        <a:spcBef>
                          <a:spcPts val="0"/>
                        </a:spcBef>
                        <a:spcAft>
                          <a:spcPts val="0"/>
                        </a:spcAft>
                        <a:buClr>
                          <a:srgbClr val="000000"/>
                        </a:buClr>
                        <a:buSzPts val="500"/>
                        <a:buFont typeface="Calibri"/>
                        <a:buNone/>
                      </a:pPr>
                      <a:r>
                        <a:rPr lang="en" sz="1300"/>
                        <a:t>Progress/Notes</a:t>
                      </a:r>
                      <a:endParaRPr sz="1300" b="1" i="0" u="none" strike="noStrike" cap="none">
                        <a:solidFill>
                          <a:srgbClr val="3F3F3F"/>
                        </a:solidFill>
                        <a:latin typeface="Calibri"/>
                        <a:ea typeface="Calibri"/>
                        <a:cs typeface="Calibri"/>
                        <a:sym typeface="Calibri"/>
                      </a:endParaRPr>
                    </a:p>
                  </a:txBody>
                  <a:tcPr marL="16933" marR="16933" marT="16933" marB="0" anchor="ctr"/>
                </a:tc>
                <a:tc>
                  <a:txBody>
                    <a:bodyPr/>
                    <a:lstStyle/>
                    <a:p>
                      <a:pPr marL="0" marR="0" lvl="0" indent="0" algn="ctr" rtl="0">
                        <a:lnSpc>
                          <a:spcPct val="100000"/>
                        </a:lnSpc>
                        <a:spcBef>
                          <a:spcPts val="0"/>
                        </a:spcBef>
                        <a:spcAft>
                          <a:spcPts val="0"/>
                        </a:spcAft>
                        <a:buClr>
                          <a:srgbClr val="000000"/>
                        </a:buClr>
                        <a:buSzPts val="500"/>
                        <a:buFont typeface="Calibri"/>
                        <a:buNone/>
                      </a:pPr>
                      <a:r>
                        <a:rPr lang="en" sz="1300"/>
                        <a:t>Status </a:t>
                      </a:r>
                      <a:endParaRPr sz="1300" b="1" i="0" u="none" strike="noStrike" cap="none">
                        <a:solidFill>
                          <a:srgbClr val="3F3F3F"/>
                        </a:solidFill>
                        <a:latin typeface="Calibri"/>
                        <a:ea typeface="Calibri"/>
                        <a:cs typeface="Calibri"/>
                        <a:sym typeface="Calibri"/>
                      </a:endParaRPr>
                    </a:p>
                  </a:txBody>
                  <a:tcPr marL="16933" marR="16933" marT="16933" marB="0" anchor="ctr"/>
                </a:tc>
                <a:extLst>
                  <a:ext uri="{0D108BD9-81ED-4DB2-BD59-A6C34878D82A}">
                    <a16:rowId xmlns:a16="http://schemas.microsoft.com/office/drawing/2014/main" val="10000"/>
                  </a:ext>
                </a:extLst>
              </a:tr>
              <a:tr h="622300">
                <a:tc>
                  <a:txBody>
                    <a:bodyPr/>
                    <a:lstStyle/>
                    <a:p>
                      <a:pPr marL="0" marR="0" lvl="0" indent="0" algn="ctr" rtl="0">
                        <a:lnSpc>
                          <a:spcPct val="100000"/>
                        </a:lnSpc>
                        <a:spcBef>
                          <a:spcPts val="0"/>
                        </a:spcBef>
                        <a:spcAft>
                          <a:spcPts val="0"/>
                        </a:spcAft>
                        <a:buNone/>
                      </a:pPr>
                      <a:endParaRPr sz="1300" b="1" u="none" strike="noStrike" cap="none"/>
                    </a:p>
                  </a:txBody>
                  <a:tcPr marL="16933" marR="16933" marT="16933" marB="0" anchor="ctr"/>
                </a:tc>
                <a:tc>
                  <a:txBody>
                    <a:bodyPr/>
                    <a:lstStyle/>
                    <a:p>
                      <a:pPr marL="0" marR="0" lvl="0" indent="0" algn="ctr" rtl="0">
                        <a:lnSpc>
                          <a:spcPct val="100000"/>
                        </a:lnSpc>
                        <a:spcBef>
                          <a:spcPts val="0"/>
                        </a:spcBef>
                        <a:spcAft>
                          <a:spcPts val="0"/>
                        </a:spcAft>
                        <a:buNone/>
                      </a:pPr>
                      <a:endParaRPr sz="1300" b="1" u="none" strike="noStrike" cap="none"/>
                    </a:p>
                  </a:txBody>
                  <a:tcPr marL="16933" marR="16933" marT="16933" marB="0" anchor="ctr"/>
                </a:tc>
                <a:tc>
                  <a:txBody>
                    <a:bodyPr/>
                    <a:lstStyle/>
                    <a:p>
                      <a:pPr marL="0" marR="0" lvl="0" indent="0" algn="ctr" rtl="0">
                        <a:lnSpc>
                          <a:spcPct val="100000"/>
                        </a:lnSpc>
                        <a:spcBef>
                          <a:spcPts val="0"/>
                        </a:spcBef>
                        <a:spcAft>
                          <a:spcPts val="0"/>
                        </a:spcAft>
                        <a:buNone/>
                      </a:pPr>
                      <a:endParaRPr sz="1300" b="1" u="none" strike="noStrike" cap="none"/>
                    </a:p>
                  </a:txBody>
                  <a:tcPr marL="16933" marR="16933" marT="16933" marB="0" anchor="ctr"/>
                </a:tc>
                <a:tc>
                  <a:txBody>
                    <a:bodyPr/>
                    <a:lstStyle/>
                    <a:p>
                      <a:pPr marL="0" marR="0" lvl="0" indent="0" algn="ctr" rtl="0">
                        <a:lnSpc>
                          <a:spcPct val="100000"/>
                        </a:lnSpc>
                        <a:spcBef>
                          <a:spcPts val="0"/>
                        </a:spcBef>
                        <a:spcAft>
                          <a:spcPts val="0"/>
                        </a:spcAft>
                        <a:buNone/>
                      </a:pPr>
                      <a:endParaRPr sz="1300" b="1" u="none" strike="noStrike" cap="none"/>
                    </a:p>
                  </a:txBody>
                  <a:tcPr marL="16933" marR="16933" marT="16933" marB="0" anchor="ctr"/>
                </a:tc>
                <a:tc>
                  <a:txBody>
                    <a:bodyPr/>
                    <a:lstStyle/>
                    <a:p>
                      <a:pPr marL="0" marR="0" lvl="0" indent="0" algn="ctr" rtl="0">
                        <a:lnSpc>
                          <a:spcPct val="100000"/>
                        </a:lnSpc>
                        <a:spcBef>
                          <a:spcPts val="0"/>
                        </a:spcBef>
                        <a:spcAft>
                          <a:spcPts val="0"/>
                        </a:spcAft>
                        <a:buNone/>
                      </a:pPr>
                      <a:endParaRPr sz="1300" b="1" u="none" strike="noStrike" cap="none"/>
                    </a:p>
                  </a:txBody>
                  <a:tcPr marL="16933" marR="16933" marT="16933" marB="0" anchor="ctr"/>
                </a:tc>
                <a:extLst>
                  <a:ext uri="{0D108BD9-81ED-4DB2-BD59-A6C34878D82A}">
                    <a16:rowId xmlns:a16="http://schemas.microsoft.com/office/drawing/2014/main" val="10001"/>
                  </a:ext>
                </a:extLst>
              </a:tr>
              <a:tr h="622300">
                <a:tc>
                  <a:txBody>
                    <a:bodyPr/>
                    <a:lstStyle/>
                    <a:p>
                      <a:pPr marL="0" marR="0" lvl="0" indent="0" algn="ctr" rtl="0">
                        <a:lnSpc>
                          <a:spcPct val="100000"/>
                        </a:lnSpc>
                        <a:spcBef>
                          <a:spcPts val="0"/>
                        </a:spcBef>
                        <a:spcAft>
                          <a:spcPts val="0"/>
                        </a:spcAft>
                        <a:buNone/>
                      </a:pPr>
                      <a:endParaRPr sz="1300" b="1" u="none" strike="noStrike" cap="none"/>
                    </a:p>
                  </a:txBody>
                  <a:tcPr marL="16933" marR="16933" marT="16933" marB="0" anchor="ctr"/>
                </a:tc>
                <a:tc>
                  <a:txBody>
                    <a:bodyPr/>
                    <a:lstStyle/>
                    <a:p>
                      <a:pPr marL="0" marR="0" lvl="0" indent="0" algn="ctr" rtl="0">
                        <a:lnSpc>
                          <a:spcPct val="100000"/>
                        </a:lnSpc>
                        <a:spcBef>
                          <a:spcPts val="0"/>
                        </a:spcBef>
                        <a:spcAft>
                          <a:spcPts val="0"/>
                        </a:spcAft>
                        <a:buNone/>
                      </a:pPr>
                      <a:endParaRPr sz="1300" b="1" u="none" strike="noStrike" cap="none"/>
                    </a:p>
                  </a:txBody>
                  <a:tcPr marL="16933" marR="16933" marT="16933" marB="0" anchor="ctr"/>
                </a:tc>
                <a:tc>
                  <a:txBody>
                    <a:bodyPr/>
                    <a:lstStyle/>
                    <a:p>
                      <a:pPr marL="0" marR="0" lvl="0" indent="0" algn="ctr" rtl="0">
                        <a:lnSpc>
                          <a:spcPct val="100000"/>
                        </a:lnSpc>
                        <a:spcBef>
                          <a:spcPts val="0"/>
                        </a:spcBef>
                        <a:spcAft>
                          <a:spcPts val="0"/>
                        </a:spcAft>
                        <a:buNone/>
                      </a:pPr>
                      <a:endParaRPr sz="1300" b="1" u="none" strike="noStrike" cap="none"/>
                    </a:p>
                  </a:txBody>
                  <a:tcPr marL="16933" marR="16933" marT="16933" marB="0" anchor="ctr"/>
                </a:tc>
                <a:tc>
                  <a:txBody>
                    <a:bodyPr/>
                    <a:lstStyle/>
                    <a:p>
                      <a:pPr marL="0" marR="0" lvl="0" indent="0" algn="ctr" rtl="0">
                        <a:lnSpc>
                          <a:spcPct val="100000"/>
                        </a:lnSpc>
                        <a:spcBef>
                          <a:spcPts val="0"/>
                        </a:spcBef>
                        <a:spcAft>
                          <a:spcPts val="0"/>
                        </a:spcAft>
                        <a:buNone/>
                      </a:pPr>
                      <a:endParaRPr sz="1300" b="1" u="none" strike="noStrike" cap="none"/>
                    </a:p>
                  </a:txBody>
                  <a:tcPr marL="16933" marR="16933" marT="16933" marB="0" anchor="ctr"/>
                </a:tc>
                <a:tc>
                  <a:txBody>
                    <a:bodyPr/>
                    <a:lstStyle/>
                    <a:p>
                      <a:pPr marL="0" marR="0" lvl="0" indent="0" algn="ctr" rtl="0">
                        <a:lnSpc>
                          <a:spcPct val="100000"/>
                        </a:lnSpc>
                        <a:spcBef>
                          <a:spcPts val="0"/>
                        </a:spcBef>
                        <a:spcAft>
                          <a:spcPts val="0"/>
                        </a:spcAft>
                        <a:buNone/>
                      </a:pPr>
                      <a:endParaRPr sz="1300" b="1" u="none" strike="noStrike" cap="none"/>
                    </a:p>
                  </a:txBody>
                  <a:tcPr marL="16933" marR="16933" marT="16933" marB="0" anchor="ctr"/>
                </a:tc>
                <a:extLst>
                  <a:ext uri="{0D108BD9-81ED-4DB2-BD59-A6C34878D82A}">
                    <a16:rowId xmlns:a16="http://schemas.microsoft.com/office/drawing/2014/main" val="10002"/>
                  </a:ext>
                </a:extLst>
              </a:tr>
              <a:tr h="622300">
                <a:tc>
                  <a:txBody>
                    <a:bodyPr/>
                    <a:lstStyle/>
                    <a:p>
                      <a:pPr marL="0" marR="0" lvl="0" indent="0" algn="ctr" rtl="0">
                        <a:lnSpc>
                          <a:spcPct val="100000"/>
                        </a:lnSpc>
                        <a:spcBef>
                          <a:spcPts val="0"/>
                        </a:spcBef>
                        <a:spcAft>
                          <a:spcPts val="0"/>
                        </a:spcAft>
                        <a:buNone/>
                      </a:pPr>
                      <a:endParaRPr sz="1300" b="1" u="none" strike="noStrike" cap="none"/>
                    </a:p>
                  </a:txBody>
                  <a:tcPr marL="16933" marR="16933" marT="16933" marB="0" anchor="ctr"/>
                </a:tc>
                <a:tc>
                  <a:txBody>
                    <a:bodyPr/>
                    <a:lstStyle/>
                    <a:p>
                      <a:pPr marL="0" marR="0" lvl="0" indent="0" algn="ctr" rtl="0">
                        <a:lnSpc>
                          <a:spcPct val="100000"/>
                        </a:lnSpc>
                        <a:spcBef>
                          <a:spcPts val="0"/>
                        </a:spcBef>
                        <a:spcAft>
                          <a:spcPts val="0"/>
                        </a:spcAft>
                        <a:buNone/>
                      </a:pPr>
                      <a:endParaRPr sz="1300" b="1" u="none" strike="noStrike" cap="none"/>
                    </a:p>
                  </a:txBody>
                  <a:tcPr marL="16933" marR="16933" marT="16933" marB="0" anchor="ctr"/>
                </a:tc>
                <a:tc>
                  <a:txBody>
                    <a:bodyPr/>
                    <a:lstStyle/>
                    <a:p>
                      <a:pPr marL="0" marR="0" lvl="0" indent="0" algn="ctr" rtl="0">
                        <a:lnSpc>
                          <a:spcPct val="100000"/>
                        </a:lnSpc>
                        <a:spcBef>
                          <a:spcPts val="0"/>
                        </a:spcBef>
                        <a:spcAft>
                          <a:spcPts val="0"/>
                        </a:spcAft>
                        <a:buNone/>
                      </a:pPr>
                      <a:endParaRPr sz="1300" b="1" u="none" strike="noStrike" cap="none"/>
                    </a:p>
                  </a:txBody>
                  <a:tcPr marL="16933" marR="16933" marT="16933" marB="0" anchor="ctr"/>
                </a:tc>
                <a:tc>
                  <a:txBody>
                    <a:bodyPr/>
                    <a:lstStyle/>
                    <a:p>
                      <a:pPr marL="0" marR="0" lvl="0" indent="0" algn="ctr" rtl="0">
                        <a:lnSpc>
                          <a:spcPct val="100000"/>
                        </a:lnSpc>
                        <a:spcBef>
                          <a:spcPts val="0"/>
                        </a:spcBef>
                        <a:spcAft>
                          <a:spcPts val="0"/>
                        </a:spcAft>
                        <a:buNone/>
                      </a:pPr>
                      <a:endParaRPr sz="1300" b="1" u="none" strike="noStrike" cap="none"/>
                    </a:p>
                  </a:txBody>
                  <a:tcPr marL="16933" marR="16933" marT="16933" marB="0" anchor="ctr"/>
                </a:tc>
                <a:tc>
                  <a:txBody>
                    <a:bodyPr/>
                    <a:lstStyle/>
                    <a:p>
                      <a:pPr marL="0" marR="0" lvl="0" indent="0" algn="ctr" rtl="0">
                        <a:lnSpc>
                          <a:spcPct val="100000"/>
                        </a:lnSpc>
                        <a:spcBef>
                          <a:spcPts val="0"/>
                        </a:spcBef>
                        <a:spcAft>
                          <a:spcPts val="0"/>
                        </a:spcAft>
                        <a:buNone/>
                      </a:pPr>
                      <a:endParaRPr sz="1300" b="1" u="none" strike="noStrike" cap="none"/>
                    </a:p>
                  </a:txBody>
                  <a:tcPr marL="16933" marR="16933" marT="16933" marB="0" anchor="ctr"/>
                </a:tc>
                <a:extLst>
                  <a:ext uri="{0D108BD9-81ED-4DB2-BD59-A6C34878D82A}">
                    <a16:rowId xmlns:a16="http://schemas.microsoft.com/office/drawing/2014/main" val="10003"/>
                  </a:ext>
                </a:extLst>
              </a:tr>
              <a:tr h="622300">
                <a:tc>
                  <a:txBody>
                    <a:bodyPr/>
                    <a:lstStyle/>
                    <a:p>
                      <a:pPr marL="0" marR="0" lvl="0" indent="0" algn="ctr" rtl="0">
                        <a:lnSpc>
                          <a:spcPct val="100000"/>
                        </a:lnSpc>
                        <a:spcBef>
                          <a:spcPts val="0"/>
                        </a:spcBef>
                        <a:spcAft>
                          <a:spcPts val="0"/>
                        </a:spcAft>
                        <a:buNone/>
                      </a:pPr>
                      <a:endParaRPr sz="1300" b="1" u="none" strike="noStrike" cap="none"/>
                    </a:p>
                  </a:txBody>
                  <a:tcPr marL="16933" marR="16933" marT="16933" marB="0" anchor="ctr"/>
                </a:tc>
                <a:tc>
                  <a:txBody>
                    <a:bodyPr/>
                    <a:lstStyle/>
                    <a:p>
                      <a:pPr marL="0" marR="0" lvl="0" indent="0" algn="ctr" rtl="0">
                        <a:lnSpc>
                          <a:spcPct val="100000"/>
                        </a:lnSpc>
                        <a:spcBef>
                          <a:spcPts val="0"/>
                        </a:spcBef>
                        <a:spcAft>
                          <a:spcPts val="0"/>
                        </a:spcAft>
                        <a:buNone/>
                      </a:pPr>
                      <a:endParaRPr sz="1300" b="1" u="none" strike="noStrike" cap="none"/>
                    </a:p>
                  </a:txBody>
                  <a:tcPr marL="16933" marR="16933" marT="16933" marB="0" anchor="ctr"/>
                </a:tc>
                <a:tc>
                  <a:txBody>
                    <a:bodyPr/>
                    <a:lstStyle/>
                    <a:p>
                      <a:pPr marL="0" marR="0" lvl="0" indent="0" algn="ctr" rtl="0">
                        <a:lnSpc>
                          <a:spcPct val="100000"/>
                        </a:lnSpc>
                        <a:spcBef>
                          <a:spcPts val="0"/>
                        </a:spcBef>
                        <a:spcAft>
                          <a:spcPts val="0"/>
                        </a:spcAft>
                        <a:buNone/>
                      </a:pPr>
                      <a:endParaRPr sz="1300" b="1" u="none" strike="noStrike" cap="none"/>
                    </a:p>
                  </a:txBody>
                  <a:tcPr marL="16933" marR="16933" marT="16933" marB="0" anchor="ctr"/>
                </a:tc>
                <a:tc>
                  <a:txBody>
                    <a:bodyPr/>
                    <a:lstStyle/>
                    <a:p>
                      <a:pPr marL="0" marR="0" lvl="0" indent="0" algn="ctr" rtl="0">
                        <a:lnSpc>
                          <a:spcPct val="100000"/>
                        </a:lnSpc>
                        <a:spcBef>
                          <a:spcPts val="0"/>
                        </a:spcBef>
                        <a:spcAft>
                          <a:spcPts val="0"/>
                        </a:spcAft>
                        <a:buNone/>
                      </a:pPr>
                      <a:endParaRPr sz="1300" b="1" u="none" strike="noStrike" cap="none"/>
                    </a:p>
                  </a:txBody>
                  <a:tcPr marL="16933" marR="16933" marT="16933" marB="0" anchor="ctr"/>
                </a:tc>
                <a:tc>
                  <a:txBody>
                    <a:bodyPr/>
                    <a:lstStyle/>
                    <a:p>
                      <a:pPr marL="0" marR="0" lvl="0" indent="0" algn="ctr" rtl="0">
                        <a:lnSpc>
                          <a:spcPct val="100000"/>
                        </a:lnSpc>
                        <a:spcBef>
                          <a:spcPts val="0"/>
                        </a:spcBef>
                        <a:spcAft>
                          <a:spcPts val="0"/>
                        </a:spcAft>
                        <a:buNone/>
                      </a:pPr>
                      <a:endParaRPr sz="1300" b="1" u="none" strike="noStrike" cap="none"/>
                    </a:p>
                  </a:txBody>
                  <a:tcPr marL="16933" marR="16933" marT="16933" marB="0" anchor="ctr"/>
                </a:tc>
                <a:extLst>
                  <a:ext uri="{0D108BD9-81ED-4DB2-BD59-A6C34878D82A}">
                    <a16:rowId xmlns:a16="http://schemas.microsoft.com/office/drawing/2014/main" val="10004"/>
                  </a:ext>
                </a:extLst>
              </a:tr>
              <a:tr h="622300">
                <a:tc>
                  <a:txBody>
                    <a:bodyPr/>
                    <a:lstStyle/>
                    <a:p>
                      <a:pPr marL="0" marR="0" lvl="0" indent="0" algn="ctr" rtl="0">
                        <a:lnSpc>
                          <a:spcPct val="100000"/>
                        </a:lnSpc>
                        <a:spcBef>
                          <a:spcPts val="0"/>
                        </a:spcBef>
                        <a:spcAft>
                          <a:spcPts val="0"/>
                        </a:spcAft>
                        <a:buNone/>
                      </a:pPr>
                      <a:endParaRPr sz="1300" b="1" u="none" strike="noStrike" cap="none"/>
                    </a:p>
                  </a:txBody>
                  <a:tcPr marL="16933" marR="16933" marT="16933" marB="0" anchor="ctr"/>
                </a:tc>
                <a:tc>
                  <a:txBody>
                    <a:bodyPr/>
                    <a:lstStyle/>
                    <a:p>
                      <a:pPr marL="0" marR="0" lvl="0" indent="0" algn="ctr" rtl="0">
                        <a:lnSpc>
                          <a:spcPct val="100000"/>
                        </a:lnSpc>
                        <a:spcBef>
                          <a:spcPts val="0"/>
                        </a:spcBef>
                        <a:spcAft>
                          <a:spcPts val="0"/>
                        </a:spcAft>
                        <a:buNone/>
                      </a:pPr>
                      <a:endParaRPr sz="1300" b="1" u="none" strike="noStrike" cap="none"/>
                    </a:p>
                  </a:txBody>
                  <a:tcPr marL="16933" marR="16933" marT="16933" marB="0" anchor="ctr"/>
                </a:tc>
                <a:tc>
                  <a:txBody>
                    <a:bodyPr/>
                    <a:lstStyle/>
                    <a:p>
                      <a:pPr marL="0" marR="0" lvl="0" indent="0" algn="ctr" rtl="0">
                        <a:lnSpc>
                          <a:spcPct val="100000"/>
                        </a:lnSpc>
                        <a:spcBef>
                          <a:spcPts val="0"/>
                        </a:spcBef>
                        <a:spcAft>
                          <a:spcPts val="0"/>
                        </a:spcAft>
                        <a:buNone/>
                      </a:pPr>
                      <a:endParaRPr sz="1300" b="1" u="none" strike="noStrike" cap="none"/>
                    </a:p>
                  </a:txBody>
                  <a:tcPr marL="16933" marR="16933" marT="16933" marB="0" anchor="ctr"/>
                </a:tc>
                <a:tc>
                  <a:txBody>
                    <a:bodyPr/>
                    <a:lstStyle/>
                    <a:p>
                      <a:pPr marL="0" marR="0" lvl="0" indent="0" algn="ctr" rtl="0">
                        <a:lnSpc>
                          <a:spcPct val="100000"/>
                        </a:lnSpc>
                        <a:spcBef>
                          <a:spcPts val="0"/>
                        </a:spcBef>
                        <a:spcAft>
                          <a:spcPts val="0"/>
                        </a:spcAft>
                        <a:buNone/>
                      </a:pPr>
                      <a:endParaRPr sz="1300" b="1" u="none" strike="noStrike" cap="none"/>
                    </a:p>
                  </a:txBody>
                  <a:tcPr marL="16933" marR="16933" marT="16933" marB="0" anchor="ctr"/>
                </a:tc>
                <a:tc>
                  <a:txBody>
                    <a:bodyPr/>
                    <a:lstStyle/>
                    <a:p>
                      <a:pPr marL="0" marR="0" lvl="0" indent="0" algn="ctr" rtl="0">
                        <a:lnSpc>
                          <a:spcPct val="100000"/>
                        </a:lnSpc>
                        <a:spcBef>
                          <a:spcPts val="0"/>
                        </a:spcBef>
                        <a:spcAft>
                          <a:spcPts val="0"/>
                        </a:spcAft>
                        <a:buNone/>
                      </a:pPr>
                      <a:endParaRPr sz="1300" b="1" u="none" strike="noStrike" cap="none"/>
                    </a:p>
                  </a:txBody>
                  <a:tcPr marL="16933" marR="16933" marT="16933" marB="0" anchor="ctr"/>
                </a:tc>
                <a:extLst>
                  <a:ext uri="{0D108BD9-81ED-4DB2-BD59-A6C34878D82A}">
                    <a16:rowId xmlns:a16="http://schemas.microsoft.com/office/drawing/2014/main" val="10005"/>
                  </a:ext>
                </a:extLst>
              </a:tr>
              <a:tr h="622300">
                <a:tc>
                  <a:txBody>
                    <a:bodyPr/>
                    <a:lstStyle/>
                    <a:p>
                      <a:pPr marL="0" marR="0" lvl="0" indent="0" algn="ctr" rtl="0">
                        <a:lnSpc>
                          <a:spcPct val="100000"/>
                        </a:lnSpc>
                        <a:spcBef>
                          <a:spcPts val="0"/>
                        </a:spcBef>
                        <a:spcAft>
                          <a:spcPts val="0"/>
                        </a:spcAft>
                        <a:buNone/>
                      </a:pPr>
                      <a:endParaRPr sz="1300" b="1" u="none" strike="noStrike" cap="none"/>
                    </a:p>
                  </a:txBody>
                  <a:tcPr marL="16933" marR="16933" marT="16933" marB="0" anchor="ctr"/>
                </a:tc>
                <a:tc>
                  <a:txBody>
                    <a:bodyPr/>
                    <a:lstStyle/>
                    <a:p>
                      <a:pPr marL="0" marR="0" lvl="0" indent="0" algn="ctr" rtl="0">
                        <a:lnSpc>
                          <a:spcPct val="100000"/>
                        </a:lnSpc>
                        <a:spcBef>
                          <a:spcPts val="0"/>
                        </a:spcBef>
                        <a:spcAft>
                          <a:spcPts val="0"/>
                        </a:spcAft>
                        <a:buNone/>
                      </a:pPr>
                      <a:endParaRPr sz="1300" b="1" u="none" strike="noStrike" cap="none"/>
                    </a:p>
                  </a:txBody>
                  <a:tcPr marL="16933" marR="16933" marT="16933" marB="0" anchor="ctr"/>
                </a:tc>
                <a:tc>
                  <a:txBody>
                    <a:bodyPr/>
                    <a:lstStyle/>
                    <a:p>
                      <a:pPr marL="0" marR="0" lvl="0" indent="0" algn="ctr" rtl="0">
                        <a:lnSpc>
                          <a:spcPct val="100000"/>
                        </a:lnSpc>
                        <a:spcBef>
                          <a:spcPts val="0"/>
                        </a:spcBef>
                        <a:spcAft>
                          <a:spcPts val="0"/>
                        </a:spcAft>
                        <a:buNone/>
                      </a:pPr>
                      <a:endParaRPr sz="1300" b="1" u="none" strike="noStrike" cap="none"/>
                    </a:p>
                  </a:txBody>
                  <a:tcPr marL="16933" marR="16933" marT="16933" marB="0" anchor="ctr"/>
                </a:tc>
                <a:tc>
                  <a:txBody>
                    <a:bodyPr/>
                    <a:lstStyle/>
                    <a:p>
                      <a:pPr marL="0" marR="0" lvl="0" indent="0" algn="ctr" rtl="0">
                        <a:lnSpc>
                          <a:spcPct val="100000"/>
                        </a:lnSpc>
                        <a:spcBef>
                          <a:spcPts val="0"/>
                        </a:spcBef>
                        <a:spcAft>
                          <a:spcPts val="0"/>
                        </a:spcAft>
                        <a:buNone/>
                      </a:pPr>
                      <a:endParaRPr sz="1300" b="1" u="none" strike="noStrike" cap="none"/>
                    </a:p>
                  </a:txBody>
                  <a:tcPr marL="16933" marR="16933" marT="16933" marB="0" anchor="ctr">
                    <a:lnB w="12700" cap="flat" cmpd="sng">
                      <a:solidFill>
                        <a:srgbClr val="FFFFFF"/>
                      </a:solidFill>
                      <a:prstDash val="solid"/>
                      <a:round/>
                      <a:headEnd type="none" w="sm" len="sm"/>
                      <a:tailEnd type="none" w="sm" len="sm"/>
                    </a:lnB>
                  </a:tcPr>
                </a:tc>
                <a:tc>
                  <a:txBody>
                    <a:bodyPr/>
                    <a:lstStyle/>
                    <a:p>
                      <a:pPr marL="0" marR="0" lvl="0" indent="0" algn="ctr" rtl="0">
                        <a:lnSpc>
                          <a:spcPct val="100000"/>
                        </a:lnSpc>
                        <a:spcBef>
                          <a:spcPts val="0"/>
                        </a:spcBef>
                        <a:spcAft>
                          <a:spcPts val="0"/>
                        </a:spcAft>
                        <a:buNone/>
                      </a:pPr>
                      <a:endParaRPr sz="1300" b="1" u="none" strike="noStrike" cap="none"/>
                    </a:p>
                  </a:txBody>
                  <a:tcPr marL="16933" marR="16933" marT="16933" marB="0" anchor="ctr">
                    <a:lnB w="12700" cap="flat" cmpd="sng">
                      <a:solidFill>
                        <a:srgbClr val="FFFFFF"/>
                      </a:solidFill>
                      <a:prstDash val="solid"/>
                      <a:round/>
                      <a:headEnd type="none" w="sm" len="sm"/>
                      <a:tailEnd type="none" w="sm" len="sm"/>
                    </a:lnB>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4191293024"/>
      </p:ext>
    </p:extLst>
  </p:cSld>
  <p:clrMapOvr>
    <a:masterClrMapping/>
  </p:clrMapOvr>
  <p:transition>
    <p:fade thruBlk="1"/>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ransition Dark">
  <p:cSld name="Transition Dark">
    <p:bg>
      <p:bgPr>
        <a:solidFill>
          <a:srgbClr val="00183C"/>
        </a:solidFill>
        <a:effectLst/>
      </p:bgPr>
    </p:bg>
    <p:spTree>
      <p:nvGrpSpPr>
        <p:cNvPr id="1" name="Shape 102"/>
        <p:cNvGrpSpPr/>
        <p:nvPr/>
      </p:nvGrpSpPr>
      <p:grpSpPr>
        <a:xfrm>
          <a:off x="0" y="0"/>
          <a:ext cx="0" cy="0"/>
          <a:chOff x="0" y="0"/>
          <a:chExt cx="0" cy="0"/>
        </a:xfrm>
      </p:grpSpPr>
      <p:sp>
        <p:nvSpPr>
          <p:cNvPr id="103" name="Google Shape;103;p21"/>
          <p:cNvSpPr txBox="1">
            <a:spLocks noGrp="1"/>
          </p:cNvSpPr>
          <p:nvPr>
            <p:ph type="title"/>
          </p:nvPr>
        </p:nvSpPr>
        <p:spPr>
          <a:xfrm>
            <a:off x="609600" y="2447925"/>
            <a:ext cx="10972800" cy="1325600"/>
          </a:xfrm>
          <a:prstGeom prst="rect">
            <a:avLst/>
          </a:prstGeom>
          <a:noFill/>
          <a:ln>
            <a:noFill/>
          </a:ln>
        </p:spPr>
        <p:txBody>
          <a:bodyPr spcFirstLastPara="1" wrap="square" lIns="91425" tIns="91425" rIns="91425" bIns="91425" anchor="ctr" anchorCtr="0">
            <a:noAutofit/>
          </a:bodyPr>
          <a:lstStyle>
            <a:lvl1pPr marR="0" lvl="0" algn="ctr" rtl="0">
              <a:lnSpc>
                <a:spcPct val="90000"/>
              </a:lnSpc>
              <a:spcBef>
                <a:spcPts val="0"/>
              </a:spcBef>
              <a:spcAft>
                <a:spcPts val="0"/>
              </a:spcAft>
              <a:buClr>
                <a:srgbClr val="168FDF"/>
              </a:buClr>
              <a:buSzPts val="2700"/>
              <a:buFont typeface="Gill Sans"/>
              <a:buNone/>
              <a:defRPr sz="3600" b="0" i="0" u="none" strike="noStrike" cap="none">
                <a:solidFill>
                  <a:srgbClr val="168FDF"/>
                </a:solidFill>
                <a:latin typeface="Gill Sans"/>
                <a:ea typeface="Gill Sans"/>
                <a:cs typeface="Gill Sans"/>
                <a:sym typeface="Gill Sans"/>
              </a:defRPr>
            </a:lvl1pPr>
            <a:lvl2pPr lvl="1" rtl="0">
              <a:spcBef>
                <a:spcPts val="0"/>
              </a:spcBef>
              <a:spcAft>
                <a:spcPts val="0"/>
              </a:spcAft>
              <a:buSzPts val="1100"/>
              <a:buFont typeface="Arial"/>
              <a:buNone/>
              <a:defRPr sz="1867"/>
            </a:lvl2pPr>
            <a:lvl3pPr lvl="2" rtl="0">
              <a:spcBef>
                <a:spcPts val="0"/>
              </a:spcBef>
              <a:spcAft>
                <a:spcPts val="0"/>
              </a:spcAft>
              <a:buSzPts val="1100"/>
              <a:buFont typeface="Arial"/>
              <a:buNone/>
              <a:defRPr sz="1867"/>
            </a:lvl3pPr>
            <a:lvl4pPr lvl="3" rtl="0">
              <a:spcBef>
                <a:spcPts val="0"/>
              </a:spcBef>
              <a:spcAft>
                <a:spcPts val="0"/>
              </a:spcAft>
              <a:buSzPts val="1100"/>
              <a:buFont typeface="Arial"/>
              <a:buNone/>
              <a:defRPr sz="1867"/>
            </a:lvl4pPr>
            <a:lvl5pPr lvl="4" rtl="0">
              <a:spcBef>
                <a:spcPts val="0"/>
              </a:spcBef>
              <a:spcAft>
                <a:spcPts val="0"/>
              </a:spcAft>
              <a:buSzPts val="1100"/>
              <a:buFont typeface="Arial"/>
              <a:buNone/>
              <a:defRPr sz="1867"/>
            </a:lvl5pPr>
            <a:lvl6pPr lvl="5" rtl="0">
              <a:spcBef>
                <a:spcPts val="0"/>
              </a:spcBef>
              <a:spcAft>
                <a:spcPts val="0"/>
              </a:spcAft>
              <a:buSzPts val="1100"/>
              <a:buFont typeface="Arial"/>
              <a:buNone/>
              <a:defRPr sz="1867"/>
            </a:lvl6pPr>
            <a:lvl7pPr lvl="6" rtl="0">
              <a:spcBef>
                <a:spcPts val="0"/>
              </a:spcBef>
              <a:spcAft>
                <a:spcPts val="0"/>
              </a:spcAft>
              <a:buSzPts val="1100"/>
              <a:buFont typeface="Arial"/>
              <a:buNone/>
              <a:defRPr sz="1867"/>
            </a:lvl7pPr>
            <a:lvl8pPr lvl="7" rtl="0">
              <a:spcBef>
                <a:spcPts val="0"/>
              </a:spcBef>
              <a:spcAft>
                <a:spcPts val="0"/>
              </a:spcAft>
              <a:buSzPts val="1100"/>
              <a:buFont typeface="Arial"/>
              <a:buNone/>
              <a:defRPr sz="1867"/>
            </a:lvl8pPr>
            <a:lvl9pPr lvl="8" rtl="0">
              <a:spcBef>
                <a:spcPts val="0"/>
              </a:spcBef>
              <a:spcAft>
                <a:spcPts val="0"/>
              </a:spcAft>
              <a:buSzPts val="1100"/>
              <a:buFont typeface="Arial"/>
              <a:buNone/>
              <a:defRPr sz="1867"/>
            </a:lvl9pPr>
          </a:lstStyle>
          <a:p>
            <a:endParaRPr/>
          </a:p>
        </p:txBody>
      </p:sp>
      <p:pic>
        <p:nvPicPr>
          <p:cNvPr id="104" name="Google Shape;104;p21"/>
          <p:cNvPicPr preferRelativeResize="0"/>
          <p:nvPr/>
        </p:nvPicPr>
        <p:blipFill rotWithShape="1">
          <a:blip r:embed="rId2">
            <a:alphaModFix/>
          </a:blip>
          <a:srcRect/>
          <a:stretch/>
        </p:blipFill>
        <p:spPr>
          <a:xfrm>
            <a:off x="4740579" y="5782018"/>
            <a:ext cx="2710843" cy="161801"/>
          </a:xfrm>
          <a:prstGeom prst="rect">
            <a:avLst/>
          </a:prstGeom>
          <a:noFill/>
          <a:ln>
            <a:noFill/>
          </a:ln>
        </p:spPr>
      </p:pic>
      <p:sp>
        <p:nvSpPr>
          <p:cNvPr id="105" name="Google Shape;105;p21"/>
          <p:cNvSpPr txBox="1">
            <a:spLocks noGrp="1"/>
          </p:cNvSpPr>
          <p:nvPr>
            <p:ph type="sldNum" idx="12"/>
          </p:nvPr>
        </p:nvSpPr>
        <p:spPr>
          <a:xfrm>
            <a:off x="11824339" y="6583680"/>
            <a:ext cx="367600" cy="2744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chemeClr val="lt1"/>
              </a:buClr>
              <a:buSzPts val="800"/>
              <a:buFont typeface="Gill Sans"/>
              <a:buNone/>
              <a:defRPr sz="1067" b="0" i="0" u="none" strike="noStrike" cap="none">
                <a:solidFill>
                  <a:schemeClr val="lt1"/>
                </a:solidFill>
                <a:latin typeface="Gill Sans"/>
                <a:ea typeface="Gill Sans"/>
                <a:cs typeface="Gill Sans"/>
                <a:sym typeface="Gill Sans"/>
              </a:defRPr>
            </a:lvl1pPr>
            <a:lvl2pPr marL="0" marR="0" lvl="1" indent="0" algn="r" rtl="0">
              <a:lnSpc>
                <a:spcPct val="100000"/>
              </a:lnSpc>
              <a:spcBef>
                <a:spcPts val="0"/>
              </a:spcBef>
              <a:spcAft>
                <a:spcPts val="0"/>
              </a:spcAft>
              <a:buClr>
                <a:schemeClr val="lt1"/>
              </a:buClr>
              <a:buSzPts val="800"/>
              <a:buFont typeface="Gill Sans"/>
              <a:buNone/>
              <a:defRPr sz="1067" b="0" i="0" u="none" strike="noStrike" cap="none">
                <a:solidFill>
                  <a:schemeClr val="lt1"/>
                </a:solidFill>
                <a:latin typeface="Gill Sans"/>
                <a:ea typeface="Gill Sans"/>
                <a:cs typeface="Gill Sans"/>
                <a:sym typeface="Gill Sans"/>
              </a:defRPr>
            </a:lvl2pPr>
            <a:lvl3pPr marL="0" marR="0" lvl="2" indent="0" algn="r" rtl="0">
              <a:lnSpc>
                <a:spcPct val="100000"/>
              </a:lnSpc>
              <a:spcBef>
                <a:spcPts val="0"/>
              </a:spcBef>
              <a:spcAft>
                <a:spcPts val="0"/>
              </a:spcAft>
              <a:buClr>
                <a:schemeClr val="lt1"/>
              </a:buClr>
              <a:buSzPts val="800"/>
              <a:buFont typeface="Gill Sans"/>
              <a:buNone/>
              <a:defRPr sz="1067" b="0" i="0" u="none" strike="noStrike" cap="none">
                <a:solidFill>
                  <a:schemeClr val="lt1"/>
                </a:solidFill>
                <a:latin typeface="Gill Sans"/>
                <a:ea typeface="Gill Sans"/>
                <a:cs typeface="Gill Sans"/>
                <a:sym typeface="Gill Sans"/>
              </a:defRPr>
            </a:lvl3pPr>
            <a:lvl4pPr marL="0" marR="0" lvl="3" indent="0" algn="r" rtl="0">
              <a:lnSpc>
                <a:spcPct val="100000"/>
              </a:lnSpc>
              <a:spcBef>
                <a:spcPts val="0"/>
              </a:spcBef>
              <a:spcAft>
                <a:spcPts val="0"/>
              </a:spcAft>
              <a:buClr>
                <a:schemeClr val="lt1"/>
              </a:buClr>
              <a:buSzPts val="800"/>
              <a:buFont typeface="Gill Sans"/>
              <a:buNone/>
              <a:defRPr sz="1067" b="0" i="0" u="none" strike="noStrike" cap="none">
                <a:solidFill>
                  <a:schemeClr val="lt1"/>
                </a:solidFill>
                <a:latin typeface="Gill Sans"/>
                <a:ea typeface="Gill Sans"/>
                <a:cs typeface="Gill Sans"/>
                <a:sym typeface="Gill Sans"/>
              </a:defRPr>
            </a:lvl4pPr>
            <a:lvl5pPr marL="0" marR="0" lvl="4" indent="0" algn="r" rtl="0">
              <a:lnSpc>
                <a:spcPct val="100000"/>
              </a:lnSpc>
              <a:spcBef>
                <a:spcPts val="0"/>
              </a:spcBef>
              <a:spcAft>
                <a:spcPts val="0"/>
              </a:spcAft>
              <a:buClr>
                <a:schemeClr val="lt1"/>
              </a:buClr>
              <a:buSzPts val="800"/>
              <a:buFont typeface="Gill Sans"/>
              <a:buNone/>
              <a:defRPr sz="1067" b="0" i="0" u="none" strike="noStrike" cap="none">
                <a:solidFill>
                  <a:schemeClr val="lt1"/>
                </a:solidFill>
                <a:latin typeface="Gill Sans"/>
                <a:ea typeface="Gill Sans"/>
                <a:cs typeface="Gill Sans"/>
                <a:sym typeface="Gill Sans"/>
              </a:defRPr>
            </a:lvl5pPr>
            <a:lvl6pPr marL="0" marR="0" lvl="5" indent="0" algn="r" rtl="0">
              <a:lnSpc>
                <a:spcPct val="100000"/>
              </a:lnSpc>
              <a:spcBef>
                <a:spcPts val="0"/>
              </a:spcBef>
              <a:spcAft>
                <a:spcPts val="0"/>
              </a:spcAft>
              <a:buClr>
                <a:schemeClr val="lt1"/>
              </a:buClr>
              <a:buSzPts val="800"/>
              <a:buFont typeface="Gill Sans"/>
              <a:buNone/>
              <a:defRPr sz="1067" b="0" i="0" u="none" strike="noStrike" cap="none">
                <a:solidFill>
                  <a:schemeClr val="lt1"/>
                </a:solidFill>
                <a:latin typeface="Gill Sans"/>
                <a:ea typeface="Gill Sans"/>
                <a:cs typeface="Gill Sans"/>
                <a:sym typeface="Gill Sans"/>
              </a:defRPr>
            </a:lvl6pPr>
            <a:lvl7pPr marL="0" marR="0" lvl="6" indent="0" algn="r" rtl="0">
              <a:lnSpc>
                <a:spcPct val="100000"/>
              </a:lnSpc>
              <a:spcBef>
                <a:spcPts val="0"/>
              </a:spcBef>
              <a:spcAft>
                <a:spcPts val="0"/>
              </a:spcAft>
              <a:buClr>
                <a:schemeClr val="lt1"/>
              </a:buClr>
              <a:buSzPts val="800"/>
              <a:buFont typeface="Gill Sans"/>
              <a:buNone/>
              <a:defRPr sz="1067" b="0" i="0" u="none" strike="noStrike" cap="none">
                <a:solidFill>
                  <a:schemeClr val="lt1"/>
                </a:solidFill>
                <a:latin typeface="Gill Sans"/>
                <a:ea typeface="Gill Sans"/>
                <a:cs typeface="Gill Sans"/>
                <a:sym typeface="Gill Sans"/>
              </a:defRPr>
            </a:lvl7pPr>
            <a:lvl8pPr marL="0" marR="0" lvl="7" indent="0" algn="r" rtl="0">
              <a:lnSpc>
                <a:spcPct val="100000"/>
              </a:lnSpc>
              <a:spcBef>
                <a:spcPts val="0"/>
              </a:spcBef>
              <a:spcAft>
                <a:spcPts val="0"/>
              </a:spcAft>
              <a:buClr>
                <a:schemeClr val="lt1"/>
              </a:buClr>
              <a:buSzPts val="800"/>
              <a:buFont typeface="Gill Sans"/>
              <a:buNone/>
              <a:defRPr sz="1067" b="0" i="0" u="none" strike="noStrike" cap="none">
                <a:solidFill>
                  <a:schemeClr val="lt1"/>
                </a:solidFill>
                <a:latin typeface="Gill Sans"/>
                <a:ea typeface="Gill Sans"/>
                <a:cs typeface="Gill Sans"/>
                <a:sym typeface="Gill Sans"/>
              </a:defRPr>
            </a:lvl8pPr>
            <a:lvl9pPr marL="0" marR="0" lvl="8" indent="0" algn="r" rtl="0">
              <a:lnSpc>
                <a:spcPct val="100000"/>
              </a:lnSpc>
              <a:spcBef>
                <a:spcPts val="0"/>
              </a:spcBef>
              <a:spcAft>
                <a:spcPts val="0"/>
              </a:spcAft>
              <a:buClr>
                <a:schemeClr val="lt1"/>
              </a:buClr>
              <a:buSzPts val="800"/>
              <a:buFont typeface="Gill Sans"/>
              <a:buNone/>
              <a:defRPr sz="1067" b="0" i="0" u="none" strike="noStrike" cap="none">
                <a:solidFill>
                  <a:schemeClr val="lt1"/>
                </a:solidFill>
                <a:latin typeface="Gill Sans"/>
                <a:ea typeface="Gill Sans"/>
                <a:cs typeface="Gill Sans"/>
                <a:sym typeface="Gill Sans"/>
              </a:defRPr>
            </a:lvl9pPr>
          </a:lstStyle>
          <a:p>
            <a:fld id="{00000000-1234-1234-1234-123412341234}" type="slidenum">
              <a:rPr lang="en" smtClean="0"/>
              <a:pPr/>
              <a:t>‹#›</a:t>
            </a:fld>
            <a:endParaRPr lang="en"/>
          </a:p>
        </p:txBody>
      </p:sp>
      <p:pic>
        <p:nvPicPr>
          <p:cNvPr id="107" name="Google Shape;107;p21"/>
          <p:cNvPicPr preferRelativeResize="0"/>
          <p:nvPr/>
        </p:nvPicPr>
        <p:blipFill rotWithShape="1">
          <a:blip r:embed="rId3">
            <a:alphaModFix/>
          </a:blip>
          <a:srcRect/>
          <a:stretch/>
        </p:blipFill>
        <p:spPr>
          <a:xfrm>
            <a:off x="5077367" y="6084685"/>
            <a:ext cx="2037267" cy="191500"/>
          </a:xfrm>
          <a:prstGeom prst="rect">
            <a:avLst/>
          </a:prstGeom>
          <a:noFill/>
          <a:ln>
            <a:noFill/>
          </a:ln>
        </p:spPr>
      </p:pic>
    </p:spTree>
    <p:extLst>
      <p:ext uri="{BB962C8B-B14F-4D97-AF65-F5344CB8AC3E}">
        <p14:creationId xmlns:p14="http://schemas.microsoft.com/office/powerpoint/2010/main" val="2322263640"/>
      </p:ext>
    </p:extLst>
  </p:cSld>
  <p:clrMapOvr>
    <a:masterClrMapping/>
  </p:clrMapOvr>
  <p:transition>
    <p:fade thruBlk="1"/>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108"/>
        <p:cNvGrpSpPr/>
        <p:nvPr/>
      </p:nvGrpSpPr>
      <p:grpSpPr>
        <a:xfrm>
          <a:off x="0" y="0"/>
          <a:ext cx="0" cy="0"/>
          <a:chOff x="0" y="0"/>
          <a:chExt cx="0" cy="0"/>
        </a:xfrm>
      </p:grpSpPr>
      <p:sp>
        <p:nvSpPr>
          <p:cNvPr id="109" name="Google Shape;109;p22"/>
          <p:cNvSpPr txBox="1">
            <a:spLocks noGrp="1"/>
          </p:cNvSpPr>
          <p:nvPr>
            <p:ph type="sldNum" idx="12"/>
          </p:nvPr>
        </p:nvSpPr>
        <p:spPr>
          <a:xfrm>
            <a:off x="11824339" y="6583680"/>
            <a:ext cx="367600" cy="2744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1pPr>
            <a:lvl2pPr marL="0" marR="0" lvl="1"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2pPr>
            <a:lvl3pPr marL="0" marR="0" lvl="2"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3pPr>
            <a:lvl4pPr marL="0" marR="0" lvl="3"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4pPr>
            <a:lvl5pPr marL="0" marR="0" lvl="4"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5pPr>
            <a:lvl6pPr marL="0" marR="0" lvl="5"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6pPr>
            <a:lvl7pPr marL="0" marR="0" lvl="6"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7pPr>
            <a:lvl8pPr marL="0" marR="0" lvl="7"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8pPr>
            <a:lvl9pPr marL="0" marR="0" lvl="8"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9pPr>
          </a:lstStyle>
          <a:p>
            <a:fld id="{00000000-1234-1234-1234-123412341234}" type="slidenum">
              <a:rPr lang="en" smtClean="0"/>
              <a:pPr/>
              <a:t>‹#›</a:t>
            </a:fld>
            <a:endParaRPr lang="en"/>
          </a:p>
        </p:txBody>
      </p:sp>
      <p:pic>
        <p:nvPicPr>
          <p:cNvPr id="110" name="Google Shape;110;p22"/>
          <p:cNvPicPr preferRelativeResize="0"/>
          <p:nvPr/>
        </p:nvPicPr>
        <p:blipFill rotWithShape="1">
          <a:blip r:embed="rId2">
            <a:alphaModFix/>
          </a:blip>
          <a:srcRect/>
          <a:stretch/>
        </p:blipFill>
        <p:spPr>
          <a:xfrm>
            <a:off x="607084" y="6515224"/>
            <a:ext cx="2710843" cy="161801"/>
          </a:xfrm>
          <a:prstGeom prst="rect">
            <a:avLst/>
          </a:prstGeom>
          <a:noFill/>
          <a:ln>
            <a:noFill/>
          </a:ln>
        </p:spPr>
      </p:pic>
      <p:pic>
        <p:nvPicPr>
          <p:cNvPr id="111" name="Google Shape;111;p22"/>
          <p:cNvPicPr preferRelativeResize="0"/>
          <p:nvPr/>
        </p:nvPicPr>
        <p:blipFill rotWithShape="1">
          <a:blip r:embed="rId3">
            <a:alphaModFix/>
          </a:blip>
          <a:srcRect/>
          <a:stretch/>
        </p:blipFill>
        <p:spPr>
          <a:xfrm>
            <a:off x="9645667" y="6498351"/>
            <a:ext cx="2080933" cy="195567"/>
          </a:xfrm>
          <a:prstGeom prst="rect">
            <a:avLst/>
          </a:prstGeom>
          <a:noFill/>
          <a:ln>
            <a:noFill/>
          </a:ln>
        </p:spPr>
      </p:pic>
    </p:spTree>
    <p:extLst>
      <p:ext uri="{BB962C8B-B14F-4D97-AF65-F5344CB8AC3E}">
        <p14:creationId xmlns:p14="http://schemas.microsoft.com/office/powerpoint/2010/main" val="2756186063"/>
      </p:ext>
    </p:extLst>
  </p:cSld>
  <p:clrMapOvr>
    <a:masterClrMapping/>
  </p:clrMapOvr>
  <p:transition>
    <p:fade thruBlk="1"/>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ext Two Column">
  <p:cSld name="Text Two Column">
    <p:spTree>
      <p:nvGrpSpPr>
        <p:cNvPr id="1" name="Shape 113"/>
        <p:cNvGrpSpPr/>
        <p:nvPr/>
      </p:nvGrpSpPr>
      <p:grpSpPr>
        <a:xfrm>
          <a:off x="0" y="0"/>
          <a:ext cx="0" cy="0"/>
          <a:chOff x="0" y="0"/>
          <a:chExt cx="0" cy="0"/>
        </a:xfrm>
      </p:grpSpPr>
      <p:sp>
        <p:nvSpPr>
          <p:cNvPr id="114" name="Google Shape;114;p23"/>
          <p:cNvSpPr txBox="1">
            <a:spLocks noGrp="1"/>
          </p:cNvSpPr>
          <p:nvPr>
            <p:ph type="title"/>
          </p:nvPr>
        </p:nvSpPr>
        <p:spPr>
          <a:xfrm>
            <a:off x="624840" y="365125"/>
            <a:ext cx="10934000" cy="935600"/>
          </a:xfrm>
          <a:prstGeom prst="rect">
            <a:avLst/>
          </a:prstGeom>
          <a:noFill/>
          <a:ln>
            <a:noFill/>
          </a:ln>
        </p:spPr>
        <p:txBody>
          <a:bodyPr spcFirstLastPara="1" wrap="square" lIns="91425" tIns="91425" rIns="91425" bIns="91425" anchor="ctr" anchorCtr="0">
            <a:noAutofit/>
          </a:bodyPr>
          <a:lstStyle>
            <a:lvl1pPr marR="0" lvl="0" algn="l" rtl="0">
              <a:lnSpc>
                <a:spcPct val="90000"/>
              </a:lnSpc>
              <a:spcBef>
                <a:spcPts val="0"/>
              </a:spcBef>
              <a:spcAft>
                <a:spcPts val="0"/>
              </a:spcAft>
              <a:buClr>
                <a:srgbClr val="168FDF"/>
              </a:buClr>
              <a:buSzPts val="2700"/>
              <a:buFont typeface="Gill Sans"/>
              <a:buNone/>
              <a:defRPr sz="3600" b="0" i="0" u="none" strike="noStrike" cap="none">
                <a:solidFill>
                  <a:srgbClr val="168FDF"/>
                </a:solidFill>
                <a:latin typeface="Gill Sans"/>
                <a:ea typeface="Gill Sans"/>
                <a:cs typeface="Gill Sans"/>
                <a:sym typeface="Gill Sans"/>
              </a:defRPr>
            </a:lvl1pPr>
            <a:lvl2pPr lvl="1" rtl="0">
              <a:spcBef>
                <a:spcPts val="0"/>
              </a:spcBef>
              <a:spcAft>
                <a:spcPts val="0"/>
              </a:spcAft>
              <a:buSzPts val="1100"/>
              <a:buFont typeface="Arial"/>
              <a:buNone/>
              <a:defRPr sz="1867"/>
            </a:lvl2pPr>
            <a:lvl3pPr lvl="2" rtl="0">
              <a:spcBef>
                <a:spcPts val="0"/>
              </a:spcBef>
              <a:spcAft>
                <a:spcPts val="0"/>
              </a:spcAft>
              <a:buSzPts val="1100"/>
              <a:buFont typeface="Arial"/>
              <a:buNone/>
              <a:defRPr sz="1867"/>
            </a:lvl3pPr>
            <a:lvl4pPr lvl="3" rtl="0">
              <a:spcBef>
                <a:spcPts val="0"/>
              </a:spcBef>
              <a:spcAft>
                <a:spcPts val="0"/>
              </a:spcAft>
              <a:buSzPts val="1100"/>
              <a:buFont typeface="Arial"/>
              <a:buNone/>
              <a:defRPr sz="1867"/>
            </a:lvl4pPr>
            <a:lvl5pPr lvl="4" rtl="0">
              <a:spcBef>
                <a:spcPts val="0"/>
              </a:spcBef>
              <a:spcAft>
                <a:spcPts val="0"/>
              </a:spcAft>
              <a:buSzPts val="1100"/>
              <a:buFont typeface="Arial"/>
              <a:buNone/>
              <a:defRPr sz="1867"/>
            </a:lvl5pPr>
            <a:lvl6pPr lvl="5" rtl="0">
              <a:spcBef>
                <a:spcPts val="0"/>
              </a:spcBef>
              <a:spcAft>
                <a:spcPts val="0"/>
              </a:spcAft>
              <a:buSzPts val="1100"/>
              <a:buFont typeface="Arial"/>
              <a:buNone/>
              <a:defRPr sz="1867"/>
            </a:lvl6pPr>
            <a:lvl7pPr lvl="6" rtl="0">
              <a:spcBef>
                <a:spcPts val="0"/>
              </a:spcBef>
              <a:spcAft>
                <a:spcPts val="0"/>
              </a:spcAft>
              <a:buSzPts val="1100"/>
              <a:buFont typeface="Arial"/>
              <a:buNone/>
              <a:defRPr sz="1867"/>
            </a:lvl7pPr>
            <a:lvl8pPr lvl="7" rtl="0">
              <a:spcBef>
                <a:spcPts val="0"/>
              </a:spcBef>
              <a:spcAft>
                <a:spcPts val="0"/>
              </a:spcAft>
              <a:buSzPts val="1100"/>
              <a:buFont typeface="Arial"/>
              <a:buNone/>
              <a:defRPr sz="1867"/>
            </a:lvl8pPr>
            <a:lvl9pPr lvl="8" rtl="0">
              <a:spcBef>
                <a:spcPts val="0"/>
              </a:spcBef>
              <a:spcAft>
                <a:spcPts val="0"/>
              </a:spcAft>
              <a:buSzPts val="1100"/>
              <a:buFont typeface="Arial"/>
              <a:buNone/>
              <a:defRPr sz="1867"/>
            </a:lvl9pPr>
          </a:lstStyle>
          <a:p>
            <a:endParaRPr/>
          </a:p>
        </p:txBody>
      </p:sp>
      <p:sp>
        <p:nvSpPr>
          <p:cNvPr id="115" name="Google Shape;115;p23"/>
          <p:cNvSpPr txBox="1">
            <a:spLocks noGrp="1"/>
          </p:cNvSpPr>
          <p:nvPr>
            <p:ph type="body" idx="1"/>
          </p:nvPr>
        </p:nvSpPr>
        <p:spPr>
          <a:xfrm>
            <a:off x="624840" y="1335088"/>
            <a:ext cx="5332000" cy="4351200"/>
          </a:xfrm>
          <a:prstGeom prst="rect">
            <a:avLst/>
          </a:prstGeom>
          <a:noFill/>
          <a:ln>
            <a:noFill/>
          </a:ln>
        </p:spPr>
        <p:txBody>
          <a:bodyPr spcFirstLastPara="1" wrap="square" lIns="91425" tIns="91425" rIns="91425" bIns="91425" anchor="t" anchorCtr="0">
            <a:noAutofit/>
          </a:bodyPr>
          <a:lstStyle>
            <a:lvl1pPr marL="609585" marR="0" lvl="0" indent="-482588" algn="l" rtl="0">
              <a:lnSpc>
                <a:spcPct val="100000"/>
              </a:lnSpc>
              <a:spcBef>
                <a:spcPts val="1067"/>
              </a:spcBef>
              <a:spcAft>
                <a:spcPts val="0"/>
              </a:spcAft>
              <a:buClr>
                <a:srgbClr val="168FDF"/>
              </a:buClr>
              <a:buSzPts val="2100"/>
              <a:buFont typeface="Helvetica Neue"/>
              <a:buChar char="›"/>
              <a:defRPr sz="2800" b="0" i="0" u="none" strike="noStrike" cap="none">
                <a:solidFill>
                  <a:srgbClr val="2F2F2F"/>
                </a:solidFill>
                <a:latin typeface="Gill Sans"/>
                <a:ea typeface="Gill Sans"/>
                <a:cs typeface="Gill Sans"/>
                <a:sym typeface="Gill Sans"/>
              </a:defRPr>
            </a:lvl1pPr>
            <a:lvl2pPr marL="1219170" marR="0" lvl="1" indent="-474121" algn="l" rtl="0">
              <a:lnSpc>
                <a:spcPct val="100000"/>
              </a:lnSpc>
              <a:spcBef>
                <a:spcPts val="533"/>
              </a:spcBef>
              <a:spcAft>
                <a:spcPts val="0"/>
              </a:spcAft>
              <a:buClr>
                <a:srgbClr val="168FDF"/>
              </a:buClr>
              <a:buSzPts val="2000"/>
              <a:buFont typeface="Helvetica Neue"/>
              <a:buChar char="›"/>
              <a:defRPr sz="2667" b="0" i="0" u="none" strike="noStrike" cap="none">
                <a:solidFill>
                  <a:srgbClr val="2F2F2F"/>
                </a:solidFill>
                <a:latin typeface="Gill Sans"/>
                <a:ea typeface="Gill Sans"/>
                <a:cs typeface="Gill Sans"/>
                <a:sym typeface="Gill Sans"/>
              </a:defRPr>
            </a:lvl2pPr>
            <a:lvl3pPr marL="1828754" marR="0" lvl="2" indent="-457189" algn="l" rtl="0">
              <a:lnSpc>
                <a:spcPct val="100000"/>
              </a:lnSpc>
              <a:spcBef>
                <a:spcPts val="533"/>
              </a:spcBef>
              <a:spcAft>
                <a:spcPts val="0"/>
              </a:spcAft>
              <a:buClr>
                <a:srgbClr val="168FDF"/>
              </a:buClr>
              <a:buSzPts val="1800"/>
              <a:buFont typeface="Helvetica Neue"/>
              <a:buChar char="›"/>
              <a:defRPr sz="2400" b="0" i="0" u="none" strike="noStrike" cap="none">
                <a:solidFill>
                  <a:srgbClr val="2F2F2F"/>
                </a:solidFill>
                <a:latin typeface="Gill Sans"/>
                <a:ea typeface="Gill Sans"/>
                <a:cs typeface="Gill Sans"/>
                <a:sym typeface="Gill Sans"/>
              </a:defRPr>
            </a:lvl3pPr>
            <a:lvl4pPr marL="2438339" marR="0" lvl="3" indent="-448722" algn="l" rtl="0">
              <a:lnSpc>
                <a:spcPct val="100000"/>
              </a:lnSpc>
              <a:spcBef>
                <a:spcPts val="533"/>
              </a:spcBef>
              <a:spcAft>
                <a:spcPts val="0"/>
              </a:spcAft>
              <a:buClr>
                <a:srgbClr val="168FDF"/>
              </a:buClr>
              <a:buSzPts val="1700"/>
              <a:buFont typeface="Helvetica Neue"/>
              <a:buChar char="›"/>
              <a:defRPr sz="2267" b="0" i="0" u="none" strike="noStrike" cap="none">
                <a:solidFill>
                  <a:srgbClr val="2F2F2F"/>
                </a:solidFill>
                <a:latin typeface="Gill Sans"/>
                <a:ea typeface="Gill Sans"/>
                <a:cs typeface="Gill Sans"/>
                <a:sym typeface="Gill Sans"/>
              </a:defRPr>
            </a:lvl4pPr>
            <a:lvl5pPr marL="3047924" marR="0" lvl="4" indent="-431789" algn="l" rtl="0">
              <a:lnSpc>
                <a:spcPct val="100000"/>
              </a:lnSpc>
              <a:spcBef>
                <a:spcPts val="533"/>
              </a:spcBef>
              <a:spcAft>
                <a:spcPts val="0"/>
              </a:spcAft>
              <a:buClr>
                <a:srgbClr val="168FDF"/>
              </a:buClr>
              <a:buSzPts val="1500"/>
              <a:buFont typeface="Helvetica Neue"/>
              <a:buChar char="›"/>
              <a:defRPr sz="2000" b="0" i="0" u="none" strike="noStrike" cap="none">
                <a:solidFill>
                  <a:srgbClr val="2F2F2F"/>
                </a:solidFill>
                <a:latin typeface="Gill Sans"/>
                <a:ea typeface="Gill Sans"/>
                <a:cs typeface="Gill Sans"/>
                <a:sym typeface="Gill Sans"/>
              </a:defRPr>
            </a:lvl5pPr>
            <a:lvl6pPr marL="3657509" marR="0" lvl="5"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6pPr>
            <a:lvl7pPr marL="4267093" marR="0" lvl="6"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7pPr>
            <a:lvl8pPr marL="4876678" marR="0" lvl="7"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8pPr>
            <a:lvl9pPr marL="5486263" marR="0" lvl="8"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9pPr>
          </a:lstStyle>
          <a:p>
            <a:endParaRPr/>
          </a:p>
        </p:txBody>
      </p:sp>
      <p:cxnSp>
        <p:nvCxnSpPr>
          <p:cNvPr id="116" name="Google Shape;116;p23"/>
          <p:cNvCxnSpPr/>
          <p:nvPr/>
        </p:nvCxnSpPr>
        <p:spPr>
          <a:xfrm>
            <a:off x="411480" y="365125"/>
            <a:ext cx="0" cy="6108800"/>
          </a:xfrm>
          <a:prstGeom prst="straightConnector1">
            <a:avLst/>
          </a:prstGeom>
          <a:noFill/>
          <a:ln w="9525" cap="flat" cmpd="sng">
            <a:solidFill>
              <a:srgbClr val="168FDF"/>
            </a:solidFill>
            <a:prstDash val="solid"/>
            <a:miter lim="800000"/>
            <a:headEnd type="none" w="sm" len="sm"/>
            <a:tailEnd type="none" w="sm" len="sm"/>
          </a:ln>
        </p:spPr>
      </p:cxnSp>
      <p:sp>
        <p:nvSpPr>
          <p:cNvPr id="117" name="Google Shape;117;p23"/>
          <p:cNvSpPr txBox="1">
            <a:spLocks noGrp="1"/>
          </p:cNvSpPr>
          <p:nvPr>
            <p:ph type="body" idx="2"/>
          </p:nvPr>
        </p:nvSpPr>
        <p:spPr>
          <a:xfrm>
            <a:off x="6226649" y="1335088"/>
            <a:ext cx="5332000" cy="4351200"/>
          </a:xfrm>
          <a:prstGeom prst="rect">
            <a:avLst/>
          </a:prstGeom>
          <a:noFill/>
          <a:ln>
            <a:noFill/>
          </a:ln>
        </p:spPr>
        <p:txBody>
          <a:bodyPr spcFirstLastPara="1" wrap="square" lIns="91425" tIns="91425" rIns="91425" bIns="91425" anchor="t" anchorCtr="0">
            <a:noAutofit/>
          </a:bodyPr>
          <a:lstStyle>
            <a:lvl1pPr marL="609585" marR="0" lvl="0" indent="-482588" algn="l" rtl="0">
              <a:lnSpc>
                <a:spcPct val="100000"/>
              </a:lnSpc>
              <a:spcBef>
                <a:spcPts val="1067"/>
              </a:spcBef>
              <a:spcAft>
                <a:spcPts val="0"/>
              </a:spcAft>
              <a:buClr>
                <a:srgbClr val="168FDF"/>
              </a:buClr>
              <a:buSzPts val="2100"/>
              <a:buFont typeface="Helvetica Neue"/>
              <a:buChar char="›"/>
              <a:defRPr sz="2800" b="0" i="0" u="none" strike="noStrike" cap="none">
                <a:solidFill>
                  <a:srgbClr val="2F2F2F"/>
                </a:solidFill>
                <a:latin typeface="Gill Sans"/>
                <a:ea typeface="Gill Sans"/>
                <a:cs typeface="Gill Sans"/>
                <a:sym typeface="Gill Sans"/>
              </a:defRPr>
            </a:lvl1pPr>
            <a:lvl2pPr marL="1219170" marR="0" lvl="1" indent="-474121" algn="l" rtl="0">
              <a:lnSpc>
                <a:spcPct val="100000"/>
              </a:lnSpc>
              <a:spcBef>
                <a:spcPts val="533"/>
              </a:spcBef>
              <a:spcAft>
                <a:spcPts val="0"/>
              </a:spcAft>
              <a:buClr>
                <a:srgbClr val="168FDF"/>
              </a:buClr>
              <a:buSzPts val="2000"/>
              <a:buFont typeface="Helvetica Neue"/>
              <a:buChar char="›"/>
              <a:defRPr sz="2667" b="0" i="0" u="none" strike="noStrike" cap="none">
                <a:solidFill>
                  <a:srgbClr val="2F2F2F"/>
                </a:solidFill>
                <a:latin typeface="Gill Sans"/>
                <a:ea typeface="Gill Sans"/>
                <a:cs typeface="Gill Sans"/>
                <a:sym typeface="Gill Sans"/>
              </a:defRPr>
            </a:lvl2pPr>
            <a:lvl3pPr marL="1828754" marR="0" lvl="2" indent="-457189" algn="l" rtl="0">
              <a:lnSpc>
                <a:spcPct val="100000"/>
              </a:lnSpc>
              <a:spcBef>
                <a:spcPts val="533"/>
              </a:spcBef>
              <a:spcAft>
                <a:spcPts val="0"/>
              </a:spcAft>
              <a:buClr>
                <a:srgbClr val="168FDF"/>
              </a:buClr>
              <a:buSzPts val="1800"/>
              <a:buFont typeface="Helvetica Neue"/>
              <a:buChar char="›"/>
              <a:defRPr sz="2400" b="0" i="0" u="none" strike="noStrike" cap="none">
                <a:solidFill>
                  <a:srgbClr val="2F2F2F"/>
                </a:solidFill>
                <a:latin typeface="Gill Sans"/>
                <a:ea typeface="Gill Sans"/>
                <a:cs typeface="Gill Sans"/>
                <a:sym typeface="Gill Sans"/>
              </a:defRPr>
            </a:lvl3pPr>
            <a:lvl4pPr marL="2438339" marR="0" lvl="3" indent="-448722" algn="l" rtl="0">
              <a:lnSpc>
                <a:spcPct val="100000"/>
              </a:lnSpc>
              <a:spcBef>
                <a:spcPts val="533"/>
              </a:spcBef>
              <a:spcAft>
                <a:spcPts val="0"/>
              </a:spcAft>
              <a:buClr>
                <a:srgbClr val="168FDF"/>
              </a:buClr>
              <a:buSzPts val="1700"/>
              <a:buFont typeface="Helvetica Neue"/>
              <a:buChar char="›"/>
              <a:defRPr sz="2267" b="0" i="0" u="none" strike="noStrike" cap="none">
                <a:solidFill>
                  <a:srgbClr val="2F2F2F"/>
                </a:solidFill>
                <a:latin typeface="Gill Sans"/>
                <a:ea typeface="Gill Sans"/>
                <a:cs typeface="Gill Sans"/>
                <a:sym typeface="Gill Sans"/>
              </a:defRPr>
            </a:lvl4pPr>
            <a:lvl5pPr marL="3047924" marR="0" lvl="4" indent="-431789" algn="l" rtl="0">
              <a:lnSpc>
                <a:spcPct val="100000"/>
              </a:lnSpc>
              <a:spcBef>
                <a:spcPts val="533"/>
              </a:spcBef>
              <a:spcAft>
                <a:spcPts val="0"/>
              </a:spcAft>
              <a:buClr>
                <a:srgbClr val="168FDF"/>
              </a:buClr>
              <a:buSzPts val="1500"/>
              <a:buFont typeface="Helvetica Neue"/>
              <a:buChar char="›"/>
              <a:defRPr sz="2000" b="0" i="0" u="none" strike="noStrike" cap="none">
                <a:solidFill>
                  <a:srgbClr val="2F2F2F"/>
                </a:solidFill>
                <a:latin typeface="Gill Sans"/>
                <a:ea typeface="Gill Sans"/>
                <a:cs typeface="Gill Sans"/>
                <a:sym typeface="Gill Sans"/>
              </a:defRPr>
            </a:lvl5pPr>
            <a:lvl6pPr marL="3657509" marR="0" lvl="5"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6pPr>
            <a:lvl7pPr marL="4267093" marR="0" lvl="6"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7pPr>
            <a:lvl8pPr marL="4876678" marR="0" lvl="7"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8pPr>
            <a:lvl9pPr marL="5486263" marR="0" lvl="8"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9pPr>
          </a:lstStyle>
          <a:p>
            <a:endParaRPr/>
          </a:p>
        </p:txBody>
      </p:sp>
      <p:sp>
        <p:nvSpPr>
          <p:cNvPr id="118" name="Google Shape;118;p23"/>
          <p:cNvSpPr txBox="1">
            <a:spLocks noGrp="1"/>
          </p:cNvSpPr>
          <p:nvPr>
            <p:ph type="sldNum" idx="12"/>
          </p:nvPr>
        </p:nvSpPr>
        <p:spPr>
          <a:xfrm>
            <a:off x="11824339" y="6583680"/>
            <a:ext cx="367600" cy="2744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1pPr>
            <a:lvl2pPr marL="0" marR="0" lvl="1"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2pPr>
            <a:lvl3pPr marL="0" marR="0" lvl="2"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3pPr>
            <a:lvl4pPr marL="0" marR="0" lvl="3"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4pPr>
            <a:lvl5pPr marL="0" marR="0" lvl="4"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5pPr>
            <a:lvl6pPr marL="0" marR="0" lvl="5"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6pPr>
            <a:lvl7pPr marL="0" marR="0" lvl="6"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7pPr>
            <a:lvl8pPr marL="0" marR="0" lvl="7"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8pPr>
            <a:lvl9pPr marL="0" marR="0" lvl="8"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9pPr>
          </a:lstStyle>
          <a:p>
            <a:fld id="{00000000-1234-1234-1234-123412341234}" type="slidenum">
              <a:rPr lang="en" smtClean="0"/>
              <a:pPr/>
              <a:t>‹#›</a:t>
            </a:fld>
            <a:endParaRPr lang="en"/>
          </a:p>
        </p:txBody>
      </p:sp>
      <p:pic>
        <p:nvPicPr>
          <p:cNvPr id="119" name="Google Shape;119;p23"/>
          <p:cNvPicPr preferRelativeResize="0"/>
          <p:nvPr/>
        </p:nvPicPr>
        <p:blipFill rotWithShape="1">
          <a:blip r:embed="rId2">
            <a:alphaModFix/>
          </a:blip>
          <a:srcRect/>
          <a:stretch/>
        </p:blipFill>
        <p:spPr>
          <a:xfrm>
            <a:off x="607084" y="6515224"/>
            <a:ext cx="2710843" cy="161801"/>
          </a:xfrm>
          <a:prstGeom prst="rect">
            <a:avLst/>
          </a:prstGeom>
          <a:noFill/>
          <a:ln>
            <a:noFill/>
          </a:ln>
        </p:spPr>
      </p:pic>
      <p:pic>
        <p:nvPicPr>
          <p:cNvPr id="120" name="Google Shape;120;p23"/>
          <p:cNvPicPr preferRelativeResize="0"/>
          <p:nvPr/>
        </p:nvPicPr>
        <p:blipFill rotWithShape="1">
          <a:blip r:embed="rId3">
            <a:alphaModFix/>
          </a:blip>
          <a:srcRect/>
          <a:stretch/>
        </p:blipFill>
        <p:spPr>
          <a:xfrm>
            <a:off x="9645667" y="6498351"/>
            <a:ext cx="2080933" cy="195567"/>
          </a:xfrm>
          <a:prstGeom prst="rect">
            <a:avLst/>
          </a:prstGeom>
          <a:noFill/>
          <a:ln>
            <a:noFill/>
          </a:ln>
        </p:spPr>
      </p:pic>
    </p:spTree>
    <p:extLst>
      <p:ext uri="{BB962C8B-B14F-4D97-AF65-F5344CB8AC3E}">
        <p14:creationId xmlns:p14="http://schemas.microsoft.com/office/powerpoint/2010/main" val="508936913"/>
      </p:ext>
    </p:extLst>
  </p:cSld>
  <p:clrMapOvr>
    <a:masterClrMapping/>
  </p:clrMapOvr>
  <p:transition>
    <p:fade thruBlk="1"/>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ransition Light">
  <p:cSld name="Transition Light">
    <p:spTree>
      <p:nvGrpSpPr>
        <p:cNvPr id="1" name="Shape 122"/>
        <p:cNvGrpSpPr/>
        <p:nvPr/>
      </p:nvGrpSpPr>
      <p:grpSpPr>
        <a:xfrm>
          <a:off x="0" y="0"/>
          <a:ext cx="0" cy="0"/>
          <a:chOff x="0" y="0"/>
          <a:chExt cx="0" cy="0"/>
        </a:xfrm>
      </p:grpSpPr>
      <p:sp>
        <p:nvSpPr>
          <p:cNvPr id="123" name="Google Shape;123;p24"/>
          <p:cNvSpPr txBox="1">
            <a:spLocks noGrp="1"/>
          </p:cNvSpPr>
          <p:nvPr>
            <p:ph type="title"/>
          </p:nvPr>
        </p:nvSpPr>
        <p:spPr>
          <a:xfrm>
            <a:off x="609600" y="2447925"/>
            <a:ext cx="10972800" cy="1325600"/>
          </a:xfrm>
          <a:prstGeom prst="rect">
            <a:avLst/>
          </a:prstGeom>
          <a:noFill/>
          <a:ln>
            <a:noFill/>
          </a:ln>
        </p:spPr>
        <p:txBody>
          <a:bodyPr spcFirstLastPara="1" wrap="square" lIns="91425" tIns="91425" rIns="91425" bIns="91425" anchor="ctr" anchorCtr="0">
            <a:noAutofit/>
          </a:bodyPr>
          <a:lstStyle>
            <a:lvl1pPr marR="0" lvl="0" algn="ctr" rtl="0">
              <a:lnSpc>
                <a:spcPct val="90000"/>
              </a:lnSpc>
              <a:spcBef>
                <a:spcPts val="0"/>
              </a:spcBef>
              <a:spcAft>
                <a:spcPts val="0"/>
              </a:spcAft>
              <a:buClr>
                <a:srgbClr val="168FDF"/>
              </a:buClr>
              <a:buSzPts val="2700"/>
              <a:buFont typeface="Gill Sans"/>
              <a:buNone/>
              <a:defRPr sz="3600" b="0" i="0" u="none" strike="noStrike" cap="none">
                <a:solidFill>
                  <a:srgbClr val="168FDF"/>
                </a:solidFill>
                <a:latin typeface="Gill Sans"/>
                <a:ea typeface="Gill Sans"/>
                <a:cs typeface="Gill Sans"/>
                <a:sym typeface="Gill Sans"/>
              </a:defRPr>
            </a:lvl1pPr>
            <a:lvl2pPr lvl="1" rtl="0">
              <a:spcBef>
                <a:spcPts val="0"/>
              </a:spcBef>
              <a:spcAft>
                <a:spcPts val="0"/>
              </a:spcAft>
              <a:buSzPts val="1100"/>
              <a:buFont typeface="Arial"/>
              <a:buNone/>
              <a:defRPr sz="1867"/>
            </a:lvl2pPr>
            <a:lvl3pPr lvl="2" rtl="0">
              <a:spcBef>
                <a:spcPts val="0"/>
              </a:spcBef>
              <a:spcAft>
                <a:spcPts val="0"/>
              </a:spcAft>
              <a:buSzPts val="1100"/>
              <a:buFont typeface="Arial"/>
              <a:buNone/>
              <a:defRPr sz="1867"/>
            </a:lvl3pPr>
            <a:lvl4pPr lvl="3" rtl="0">
              <a:spcBef>
                <a:spcPts val="0"/>
              </a:spcBef>
              <a:spcAft>
                <a:spcPts val="0"/>
              </a:spcAft>
              <a:buSzPts val="1100"/>
              <a:buFont typeface="Arial"/>
              <a:buNone/>
              <a:defRPr sz="1867"/>
            </a:lvl4pPr>
            <a:lvl5pPr lvl="4" rtl="0">
              <a:spcBef>
                <a:spcPts val="0"/>
              </a:spcBef>
              <a:spcAft>
                <a:spcPts val="0"/>
              </a:spcAft>
              <a:buSzPts val="1100"/>
              <a:buFont typeface="Arial"/>
              <a:buNone/>
              <a:defRPr sz="1867"/>
            </a:lvl5pPr>
            <a:lvl6pPr lvl="5" rtl="0">
              <a:spcBef>
                <a:spcPts val="0"/>
              </a:spcBef>
              <a:spcAft>
                <a:spcPts val="0"/>
              </a:spcAft>
              <a:buSzPts val="1100"/>
              <a:buFont typeface="Arial"/>
              <a:buNone/>
              <a:defRPr sz="1867"/>
            </a:lvl6pPr>
            <a:lvl7pPr lvl="6" rtl="0">
              <a:spcBef>
                <a:spcPts val="0"/>
              </a:spcBef>
              <a:spcAft>
                <a:spcPts val="0"/>
              </a:spcAft>
              <a:buSzPts val="1100"/>
              <a:buFont typeface="Arial"/>
              <a:buNone/>
              <a:defRPr sz="1867"/>
            </a:lvl7pPr>
            <a:lvl8pPr lvl="7" rtl="0">
              <a:spcBef>
                <a:spcPts val="0"/>
              </a:spcBef>
              <a:spcAft>
                <a:spcPts val="0"/>
              </a:spcAft>
              <a:buSzPts val="1100"/>
              <a:buFont typeface="Arial"/>
              <a:buNone/>
              <a:defRPr sz="1867"/>
            </a:lvl8pPr>
            <a:lvl9pPr lvl="8" rtl="0">
              <a:spcBef>
                <a:spcPts val="0"/>
              </a:spcBef>
              <a:spcAft>
                <a:spcPts val="0"/>
              </a:spcAft>
              <a:buSzPts val="1100"/>
              <a:buFont typeface="Arial"/>
              <a:buNone/>
              <a:defRPr sz="1867"/>
            </a:lvl9pPr>
          </a:lstStyle>
          <a:p>
            <a:endParaRPr/>
          </a:p>
        </p:txBody>
      </p:sp>
      <p:sp>
        <p:nvSpPr>
          <p:cNvPr id="124" name="Google Shape;124;p24"/>
          <p:cNvSpPr txBox="1">
            <a:spLocks noGrp="1"/>
          </p:cNvSpPr>
          <p:nvPr>
            <p:ph type="sldNum" idx="12"/>
          </p:nvPr>
        </p:nvSpPr>
        <p:spPr>
          <a:xfrm>
            <a:off x="11824339" y="6583680"/>
            <a:ext cx="367600" cy="2744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1pPr>
            <a:lvl2pPr marL="0" marR="0" lvl="1"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2pPr>
            <a:lvl3pPr marL="0" marR="0" lvl="2"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3pPr>
            <a:lvl4pPr marL="0" marR="0" lvl="3"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4pPr>
            <a:lvl5pPr marL="0" marR="0" lvl="4"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5pPr>
            <a:lvl6pPr marL="0" marR="0" lvl="5"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6pPr>
            <a:lvl7pPr marL="0" marR="0" lvl="6"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7pPr>
            <a:lvl8pPr marL="0" marR="0" lvl="7"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8pPr>
            <a:lvl9pPr marL="0" marR="0" lvl="8"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9pPr>
          </a:lstStyle>
          <a:p>
            <a:fld id="{00000000-1234-1234-1234-123412341234}" type="slidenum">
              <a:rPr lang="en" smtClean="0"/>
              <a:pPr/>
              <a:t>‹#›</a:t>
            </a:fld>
            <a:endParaRPr lang="en"/>
          </a:p>
        </p:txBody>
      </p:sp>
      <p:pic>
        <p:nvPicPr>
          <p:cNvPr id="125" name="Google Shape;125;p24"/>
          <p:cNvPicPr preferRelativeResize="0"/>
          <p:nvPr/>
        </p:nvPicPr>
        <p:blipFill rotWithShape="1">
          <a:blip r:embed="rId2">
            <a:alphaModFix/>
          </a:blip>
          <a:srcRect/>
          <a:stretch/>
        </p:blipFill>
        <p:spPr>
          <a:xfrm>
            <a:off x="607084" y="6515224"/>
            <a:ext cx="2710843" cy="161801"/>
          </a:xfrm>
          <a:prstGeom prst="rect">
            <a:avLst/>
          </a:prstGeom>
          <a:noFill/>
          <a:ln>
            <a:noFill/>
          </a:ln>
        </p:spPr>
      </p:pic>
      <p:pic>
        <p:nvPicPr>
          <p:cNvPr id="126" name="Google Shape;126;p24"/>
          <p:cNvPicPr preferRelativeResize="0"/>
          <p:nvPr/>
        </p:nvPicPr>
        <p:blipFill rotWithShape="1">
          <a:blip r:embed="rId3">
            <a:alphaModFix/>
          </a:blip>
          <a:srcRect/>
          <a:stretch/>
        </p:blipFill>
        <p:spPr>
          <a:xfrm>
            <a:off x="9645667" y="6498351"/>
            <a:ext cx="2080933" cy="195567"/>
          </a:xfrm>
          <a:prstGeom prst="rect">
            <a:avLst/>
          </a:prstGeom>
          <a:noFill/>
          <a:ln>
            <a:noFill/>
          </a:ln>
        </p:spPr>
      </p:pic>
    </p:spTree>
    <p:extLst>
      <p:ext uri="{BB962C8B-B14F-4D97-AF65-F5344CB8AC3E}">
        <p14:creationId xmlns:p14="http://schemas.microsoft.com/office/powerpoint/2010/main" val="2894501411"/>
      </p:ext>
    </p:extLst>
  </p:cSld>
  <p:clrMapOvr>
    <a:masterClrMapping/>
  </p:clrMapOvr>
  <p:transition>
    <p:fade thruBlk="1"/>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Image Left">
  <p:cSld name="Image Left">
    <p:spTree>
      <p:nvGrpSpPr>
        <p:cNvPr id="1" name="Shape 128"/>
        <p:cNvGrpSpPr/>
        <p:nvPr/>
      </p:nvGrpSpPr>
      <p:grpSpPr>
        <a:xfrm>
          <a:off x="0" y="0"/>
          <a:ext cx="0" cy="0"/>
          <a:chOff x="0" y="0"/>
          <a:chExt cx="0" cy="0"/>
        </a:xfrm>
      </p:grpSpPr>
      <p:sp>
        <p:nvSpPr>
          <p:cNvPr id="129" name="Google Shape;129;p25"/>
          <p:cNvSpPr>
            <a:spLocks noGrp="1"/>
          </p:cNvSpPr>
          <p:nvPr>
            <p:ph type="pic" idx="2"/>
          </p:nvPr>
        </p:nvSpPr>
        <p:spPr>
          <a:xfrm>
            <a:off x="0" y="0"/>
            <a:ext cx="12192000" cy="68580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1067"/>
              </a:spcBef>
              <a:spcAft>
                <a:spcPts val="0"/>
              </a:spcAft>
              <a:buClr>
                <a:srgbClr val="168FDF"/>
              </a:buClr>
              <a:buSzPts val="2100"/>
              <a:buFont typeface="Helvetica Neue"/>
              <a:buNone/>
              <a:defRPr sz="2800" b="0" i="0" u="none" strike="noStrike" cap="none">
                <a:solidFill>
                  <a:srgbClr val="2F2F2F"/>
                </a:solidFill>
                <a:latin typeface="Gill Sans"/>
                <a:ea typeface="Gill Sans"/>
                <a:cs typeface="Gill Sans"/>
                <a:sym typeface="Gill Sans"/>
              </a:defRPr>
            </a:lvl1pPr>
            <a:lvl2pPr marR="0" lvl="1" algn="l" rtl="0">
              <a:lnSpc>
                <a:spcPct val="100000"/>
              </a:lnSpc>
              <a:spcBef>
                <a:spcPts val="533"/>
              </a:spcBef>
              <a:spcAft>
                <a:spcPts val="0"/>
              </a:spcAft>
              <a:buClr>
                <a:srgbClr val="168FDF"/>
              </a:buClr>
              <a:buSzPts val="2000"/>
              <a:buFont typeface="Helvetica Neue"/>
              <a:buChar char="›"/>
              <a:defRPr sz="2667" b="0" i="0" u="none" strike="noStrike" cap="none">
                <a:solidFill>
                  <a:srgbClr val="2F2F2F"/>
                </a:solidFill>
                <a:latin typeface="Gill Sans"/>
                <a:ea typeface="Gill Sans"/>
                <a:cs typeface="Gill Sans"/>
                <a:sym typeface="Gill Sans"/>
              </a:defRPr>
            </a:lvl2pPr>
            <a:lvl3pPr marR="0" lvl="2" algn="l" rtl="0">
              <a:lnSpc>
                <a:spcPct val="100000"/>
              </a:lnSpc>
              <a:spcBef>
                <a:spcPts val="533"/>
              </a:spcBef>
              <a:spcAft>
                <a:spcPts val="0"/>
              </a:spcAft>
              <a:buClr>
                <a:srgbClr val="168FDF"/>
              </a:buClr>
              <a:buSzPts val="1800"/>
              <a:buFont typeface="Helvetica Neue"/>
              <a:buChar char="›"/>
              <a:defRPr sz="2400" b="0" i="0" u="none" strike="noStrike" cap="none">
                <a:solidFill>
                  <a:srgbClr val="2F2F2F"/>
                </a:solidFill>
                <a:latin typeface="Gill Sans"/>
                <a:ea typeface="Gill Sans"/>
                <a:cs typeface="Gill Sans"/>
                <a:sym typeface="Gill Sans"/>
              </a:defRPr>
            </a:lvl3pPr>
            <a:lvl4pPr marR="0" lvl="3" algn="l" rtl="0">
              <a:lnSpc>
                <a:spcPct val="100000"/>
              </a:lnSpc>
              <a:spcBef>
                <a:spcPts val="533"/>
              </a:spcBef>
              <a:spcAft>
                <a:spcPts val="0"/>
              </a:spcAft>
              <a:buClr>
                <a:srgbClr val="168FDF"/>
              </a:buClr>
              <a:buSzPts val="1700"/>
              <a:buFont typeface="Helvetica Neue"/>
              <a:buChar char="›"/>
              <a:defRPr sz="2267" b="0" i="0" u="none" strike="noStrike" cap="none">
                <a:solidFill>
                  <a:srgbClr val="2F2F2F"/>
                </a:solidFill>
                <a:latin typeface="Gill Sans"/>
                <a:ea typeface="Gill Sans"/>
                <a:cs typeface="Gill Sans"/>
                <a:sym typeface="Gill Sans"/>
              </a:defRPr>
            </a:lvl4pPr>
            <a:lvl5pPr marR="0" lvl="4" algn="l" rtl="0">
              <a:lnSpc>
                <a:spcPct val="100000"/>
              </a:lnSpc>
              <a:spcBef>
                <a:spcPts val="533"/>
              </a:spcBef>
              <a:spcAft>
                <a:spcPts val="0"/>
              </a:spcAft>
              <a:buClr>
                <a:srgbClr val="168FDF"/>
              </a:buClr>
              <a:buSzPts val="1500"/>
              <a:buFont typeface="Helvetica Neue"/>
              <a:buChar char="›"/>
              <a:defRPr sz="2000" b="0" i="0" u="none" strike="noStrike" cap="none">
                <a:solidFill>
                  <a:srgbClr val="2F2F2F"/>
                </a:solidFill>
                <a:latin typeface="Gill Sans"/>
                <a:ea typeface="Gill Sans"/>
                <a:cs typeface="Gill Sans"/>
                <a:sym typeface="Gill Sans"/>
              </a:defRPr>
            </a:lvl5pPr>
            <a:lvl6pPr marR="0" lvl="5"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6pPr>
            <a:lvl7pPr marR="0" lvl="6"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7pPr>
            <a:lvl8pPr marR="0" lvl="7"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8pPr>
            <a:lvl9pPr marR="0" lvl="8"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9pPr>
          </a:lstStyle>
          <a:p>
            <a:endParaRPr/>
          </a:p>
        </p:txBody>
      </p:sp>
      <p:sp>
        <p:nvSpPr>
          <p:cNvPr id="130" name="Google Shape;130;p25"/>
          <p:cNvSpPr txBox="1">
            <a:spLocks noGrp="1"/>
          </p:cNvSpPr>
          <p:nvPr>
            <p:ph type="body" idx="1"/>
          </p:nvPr>
        </p:nvSpPr>
        <p:spPr>
          <a:xfrm>
            <a:off x="7708900" y="0"/>
            <a:ext cx="4483200" cy="6858000"/>
          </a:xfrm>
          <a:prstGeom prst="rect">
            <a:avLst/>
          </a:prstGeom>
          <a:solidFill>
            <a:srgbClr val="00183C">
              <a:alpha val="94510"/>
            </a:srgbClr>
          </a:solidFill>
          <a:ln>
            <a:noFill/>
          </a:ln>
        </p:spPr>
        <p:txBody>
          <a:bodyPr spcFirstLastPara="1" wrap="square" lIns="91425" tIns="91425" rIns="91425" bIns="91425" anchor="t" anchorCtr="0">
            <a:noAutofit/>
          </a:bodyPr>
          <a:lstStyle>
            <a:lvl1pPr marL="609585" marR="0" lvl="0" indent="-482588" algn="l" rtl="0">
              <a:lnSpc>
                <a:spcPct val="100000"/>
              </a:lnSpc>
              <a:spcBef>
                <a:spcPts val="1067"/>
              </a:spcBef>
              <a:spcAft>
                <a:spcPts val="0"/>
              </a:spcAft>
              <a:buClr>
                <a:srgbClr val="168FDF"/>
              </a:buClr>
              <a:buSzPts val="2100"/>
              <a:buFont typeface="Helvetica Neue"/>
              <a:buChar char="›"/>
              <a:defRPr sz="2800" b="0" i="0" u="none" strike="noStrike" cap="none">
                <a:solidFill>
                  <a:schemeClr val="lt1"/>
                </a:solidFill>
                <a:latin typeface="Gill Sans"/>
                <a:ea typeface="Gill Sans"/>
                <a:cs typeface="Gill Sans"/>
                <a:sym typeface="Gill Sans"/>
              </a:defRPr>
            </a:lvl1pPr>
            <a:lvl2pPr marL="1219170" marR="0" lvl="1" indent="-474121" algn="l" rtl="0">
              <a:lnSpc>
                <a:spcPct val="100000"/>
              </a:lnSpc>
              <a:spcBef>
                <a:spcPts val="533"/>
              </a:spcBef>
              <a:spcAft>
                <a:spcPts val="0"/>
              </a:spcAft>
              <a:buClr>
                <a:srgbClr val="168FDF"/>
              </a:buClr>
              <a:buSzPts val="2000"/>
              <a:buFont typeface="Helvetica Neue"/>
              <a:buChar char="›"/>
              <a:defRPr sz="2667" b="0" i="0" u="none" strike="noStrike" cap="none">
                <a:solidFill>
                  <a:schemeClr val="lt1"/>
                </a:solidFill>
                <a:latin typeface="Gill Sans"/>
                <a:ea typeface="Gill Sans"/>
                <a:cs typeface="Gill Sans"/>
                <a:sym typeface="Gill Sans"/>
              </a:defRPr>
            </a:lvl2pPr>
            <a:lvl3pPr marL="1828754" marR="0" lvl="2" indent="-457189" algn="l" rtl="0">
              <a:lnSpc>
                <a:spcPct val="100000"/>
              </a:lnSpc>
              <a:spcBef>
                <a:spcPts val="533"/>
              </a:spcBef>
              <a:spcAft>
                <a:spcPts val="0"/>
              </a:spcAft>
              <a:buClr>
                <a:srgbClr val="168FDF"/>
              </a:buClr>
              <a:buSzPts val="1800"/>
              <a:buFont typeface="Helvetica Neue"/>
              <a:buChar char="›"/>
              <a:defRPr sz="2400" b="0" i="0" u="none" strike="noStrike" cap="none">
                <a:solidFill>
                  <a:schemeClr val="lt1"/>
                </a:solidFill>
                <a:latin typeface="Gill Sans"/>
                <a:ea typeface="Gill Sans"/>
                <a:cs typeface="Gill Sans"/>
                <a:sym typeface="Gill Sans"/>
              </a:defRPr>
            </a:lvl3pPr>
            <a:lvl4pPr marL="2438339" marR="0" lvl="3" indent="-448722" algn="l" rtl="0">
              <a:lnSpc>
                <a:spcPct val="100000"/>
              </a:lnSpc>
              <a:spcBef>
                <a:spcPts val="533"/>
              </a:spcBef>
              <a:spcAft>
                <a:spcPts val="0"/>
              </a:spcAft>
              <a:buClr>
                <a:srgbClr val="168FDF"/>
              </a:buClr>
              <a:buSzPts val="1700"/>
              <a:buFont typeface="Helvetica Neue"/>
              <a:buChar char="›"/>
              <a:defRPr sz="2267" b="0" i="0" u="none" strike="noStrike" cap="none">
                <a:solidFill>
                  <a:schemeClr val="lt1"/>
                </a:solidFill>
                <a:latin typeface="Gill Sans"/>
                <a:ea typeface="Gill Sans"/>
                <a:cs typeface="Gill Sans"/>
                <a:sym typeface="Gill Sans"/>
              </a:defRPr>
            </a:lvl4pPr>
            <a:lvl5pPr marL="3047924" marR="0" lvl="4" indent="-431789" algn="l" rtl="0">
              <a:lnSpc>
                <a:spcPct val="100000"/>
              </a:lnSpc>
              <a:spcBef>
                <a:spcPts val="533"/>
              </a:spcBef>
              <a:spcAft>
                <a:spcPts val="0"/>
              </a:spcAft>
              <a:buClr>
                <a:srgbClr val="168FDF"/>
              </a:buClr>
              <a:buSzPts val="1500"/>
              <a:buFont typeface="Helvetica Neue"/>
              <a:buChar char="›"/>
              <a:defRPr sz="2000" b="0" i="0" u="none" strike="noStrike" cap="none">
                <a:solidFill>
                  <a:schemeClr val="lt1"/>
                </a:solidFill>
                <a:latin typeface="Gill Sans"/>
                <a:ea typeface="Gill Sans"/>
                <a:cs typeface="Gill Sans"/>
                <a:sym typeface="Gill Sans"/>
              </a:defRPr>
            </a:lvl5pPr>
            <a:lvl6pPr marL="3657509" marR="0" lvl="5"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6pPr>
            <a:lvl7pPr marL="4267093" marR="0" lvl="6"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7pPr>
            <a:lvl8pPr marL="4876678" marR="0" lvl="7"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8pPr>
            <a:lvl9pPr marL="5486263" marR="0" lvl="8"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9pPr>
          </a:lstStyle>
          <a:p>
            <a:endParaRPr/>
          </a:p>
        </p:txBody>
      </p:sp>
      <p:sp>
        <p:nvSpPr>
          <p:cNvPr id="131" name="Google Shape;131;p25"/>
          <p:cNvSpPr txBox="1">
            <a:spLocks noGrp="1"/>
          </p:cNvSpPr>
          <p:nvPr>
            <p:ph type="sldNum" idx="12"/>
          </p:nvPr>
        </p:nvSpPr>
        <p:spPr>
          <a:xfrm>
            <a:off x="11824339" y="6583680"/>
            <a:ext cx="367600" cy="2744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chemeClr val="lt1"/>
              </a:buClr>
              <a:buSzPts val="800"/>
              <a:buFont typeface="Gill Sans"/>
              <a:buNone/>
              <a:defRPr sz="1067" b="0" i="0" u="none" strike="noStrike" cap="none">
                <a:solidFill>
                  <a:schemeClr val="lt1"/>
                </a:solidFill>
                <a:latin typeface="Gill Sans"/>
                <a:ea typeface="Gill Sans"/>
                <a:cs typeface="Gill Sans"/>
                <a:sym typeface="Gill Sans"/>
              </a:defRPr>
            </a:lvl1pPr>
            <a:lvl2pPr marL="0" marR="0" lvl="1" indent="0" algn="r" rtl="0">
              <a:lnSpc>
                <a:spcPct val="100000"/>
              </a:lnSpc>
              <a:spcBef>
                <a:spcPts val="0"/>
              </a:spcBef>
              <a:spcAft>
                <a:spcPts val="0"/>
              </a:spcAft>
              <a:buClr>
                <a:schemeClr val="lt1"/>
              </a:buClr>
              <a:buSzPts val="800"/>
              <a:buFont typeface="Gill Sans"/>
              <a:buNone/>
              <a:defRPr sz="1067" b="0" i="0" u="none" strike="noStrike" cap="none">
                <a:solidFill>
                  <a:schemeClr val="lt1"/>
                </a:solidFill>
                <a:latin typeface="Gill Sans"/>
                <a:ea typeface="Gill Sans"/>
                <a:cs typeface="Gill Sans"/>
                <a:sym typeface="Gill Sans"/>
              </a:defRPr>
            </a:lvl2pPr>
            <a:lvl3pPr marL="0" marR="0" lvl="2" indent="0" algn="r" rtl="0">
              <a:lnSpc>
                <a:spcPct val="100000"/>
              </a:lnSpc>
              <a:spcBef>
                <a:spcPts val="0"/>
              </a:spcBef>
              <a:spcAft>
                <a:spcPts val="0"/>
              </a:spcAft>
              <a:buClr>
                <a:schemeClr val="lt1"/>
              </a:buClr>
              <a:buSzPts val="800"/>
              <a:buFont typeface="Gill Sans"/>
              <a:buNone/>
              <a:defRPr sz="1067" b="0" i="0" u="none" strike="noStrike" cap="none">
                <a:solidFill>
                  <a:schemeClr val="lt1"/>
                </a:solidFill>
                <a:latin typeface="Gill Sans"/>
                <a:ea typeface="Gill Sans"/>
                <a:cs typeface="Gill Sans"/>
                <a:sym typeface="Gill Sans"/>
              </a:defRPr>
            </a:lvl3pPr>
            <a:lvl4pPr marL="0" marR="0" lvl="3" indent="0" algn="r" rtl="0">
              <a:lnSpc>
                <a:spcPct val="100000"/>
              </a:lnSpc>
              <a:spcBef>
                <a:spcPts val="0"/>
              </a:spcBef>
              <a:spcAft>
                <a:spcPts val="0"/>
              </a:spcAft>
              <a:buClr>
                <a:schemeClr val="lt1"/>
              </a:buClr>
              <a:buSzPts val="800"/>
              <a:buFont typeface="Gill Sans"/>
              <a:buNone/>
              <a:defRPr sz="1067" b="0" i="0" u="none" strike="noStrike" cap="none">
                <a:solidFill>
                  <a:schemeClr val="lt1"/>
                </a:solidFill>
                <a:latin typeface="Gill Sans"/>
                <a:ea typeface="Gill Sans"/>
                <a:cs typeface="Gill Sans"/>
                <a:sym typeface="Gill Sans"/>
              </a:defRPr>
            </a:lvl4pPr>
            <a:lvl5pPr marL="0" marR="0" lvl="4" indent="0" algn="r" rtl="0">
              <a:lnSpc>
                <a:spcPct val="100000"/>
              </a:lnSpc>
              <a:spcBef>
                <a:spcPts val="0"/>
              </a:spcBef>
              <a:spcAft>
                <a:spcPts val="0"/>
              </a:spcAft>
              <a:buClr>
                <a:schemeClr val="lt1"/>
              </a:buClr>
              <a:buSzPts val="800"/>
              <a:buFont typeface="Gill Sans"/>
              <a:buNone/>
              <a:defRPr sz="1067" b="0" i="0" u="none" strike="noStrike" cap="none">
                <a:solidFill>
                  <a:schemeClr val="lt1"/>
                </a:solidFill>
                <a:latin typeface="Gill Sans"/>
                <a:ea typeface="Gill Sans"/>
                <a:cs typeface="Gill Sans"/>
                <a:sym typeface="Gill Sans"/>
              </a:defRPr>
            </a:lvl5pPr>
            <a:lvl6pPr marL="0" marR="0" lvl="5" indent="0" algn="r" rtl="0">
              <a:lnSpc>
                <a:spcPct val="100000"/>
              </a:lnSpc>
              <a:spcBef>
                <a:spcPts val="0"/>
              </a:spcBef>
              <a:spcAft>
                <a:spcPts val="0"/>
              </a:spcAft>
              <a:buClr>
                <a:schemeClr val="lt1"/>
              </a:buClr>
              <a:buSzPts val="800"/>
              <a:buFont typeface="Gill Sans"/>
              <a:buNone/>
              <a:defRPr sz="1067" b="0" i="0" u="none" strike="noStrike" cap="none">
                <a:solidFill>
                  <a:schemeClr val="lt1"/>
                </a:solidFill>
                <a:latin typeface="Gill Sans"/>
                <a:ea typeface="Gill Sans"/>
                <a:cs typeface="Gill Sans"/>
                <a:sym typeface="Gill Sans"/>
              </a:defRPr>
            </a:lvl6pPr>
            <a:lvl7pPr marL="0" marR="0" lvl="6" indent="0" algn="r" rtl="0">
              <a:lnSpc>
                <a:spcPct val="100000"/>
              </a:lnSpc>
              <a:spcBef>
                <a:spcPts val="0"/>
              </a:spcBef>
              <a:spcAft>
                <a:spcPts val="0"/>
              </a:spcAft>
              <a:buClr>
                <a:schemeClr val="lt1"/>
              </a:buClr>
              <a:buSzPts val="800"/>
              <a:buFont typeface="Gill Sans"/>
              <a:buNone/>
              <a:defRPr sz="1067" b="0" i="0" u="none" strike="noStrike" cap="none">
                <a:solidFill>
                  <a:schemeClr val="lt1"/>
                </a:solidFill>
                <a:latin typeface="Gill Sans"/>
                <a:ea typeface="Gill Sans"/>
                <a:cs typeface="Gill Sans"/>
                <a:sym typeface="Gill Sans"/>
              </a:defRPr>
            </a:lvl7pPr>
            <a:lvl8pPr marL="0" marR="0" lvl="7" indent="0" algn="r" rtl="0">
              <a:lnSpc>
                <a:spcPct val="100000"/>
              </a:lnSpc>
              <a:spcBef>
                <a:spcPts val="0"/>
              </a:spcBef>
              <a:spcAft>
                <a:spcPts val="0"/>
              </a:spcAft>
              <a:buClr>
                <a:schemeClr val="lt1"/>
              </a:buClr>
              <a:buSzPts val="800"/>
              <a:buFont typeface="Gill Sans"/>
              <a:buNone/>
              <a:defRPr sz="1067" b="0" i="0" u="none" strike="noStrike" cap="none">
                <a:solidFill>
                  <a:schemeClr val="lt1"/>
                </a:solidFill>
                <a:latin typeface="Gill Sans"/>
                <a:ea typeface="Gill Sans"/>
                <a:cs typeface="Gill Sans"/>
                <a:sym typeface="Gill Sans"/>
              </a:defRPr>
            </a:lvl8pPr>
            <a:lvl9pPr marL="0" marR="0" lvl="8" indent="0" algn="r" rtl="0">
              <a:lnSpc>
                <a:spcPct val="100000"/>
              </a:lnSpc>
              <a:spcBef>
                <a:spcPts val="0"/>
              </a:spcBef>
              <a:spcAft>
                <a:spcPts val="0"/>
              </a:spcAft>
              <a:buClr>
                <a:schemeClr val="lt1"/>
              </a:buClr>
              <a:buSzPts val="800"/>
              <a:buFont typeface="Gill Sans"/>
              <a:buNone/>
              <a:defRPr sz="1067" b="0" i="0" u="none" strike="noStrike" cap="none">
                <a:solidFill>
                  <a:schemeClr val="lt1"/>
                </a:solidFill>
                <a:latin typeface="Gill Sans"/>
                <a:ea typeface="Gill Sans"/>
                <a:cs typeface="Gill Sans"/>
                <a:sym typeface="Gill Sans"/>
              </a:defRPr>
            </a:lvl9pPr>
          </a:lstStyle>
          <a:p>
            <a:fld id="{00000000-1234-1234-1234-123412341234}" type="slidenum">
              <a:rPr lang="en" smtClean="0"/>
              <a:pPr/>
              <a:t>‹#›</a:t>
            </a:fld>
            <a:endParaRPr lang="en"/>
          </a:p>
        </p:txBody>
      </p:sp>
      <p:pic>
        <p:nvPicPr>
          <p:cNvPr id="132" name="Google Shape;132;p25"/>
          <p:cNvPicPr preferRelativeResize="0"/>
          <p:nvPr/>
        </p:nvPicPr>
        <p:blipFill rotWithShape="1">
          <a:blip r:embed="rId2">
            <a:alphaModFix/>
          </a:blip>
          <a:srcRect/>
          <a:stretch/>
        </p:blipFill>
        <p:spPr>
          <a:xfrm>
            <a:off x="607084" y="6515224"/>
            <a:ext cx="2710843" cy="161801"/>
          </a:xfrm>
          <a:prstGeom prst="rect">
            <a:avLst/>
          </a:prstGeom>
          <a:noFill/>
          <a:ln>
            <a:noFill/>
          </a:ln>
        </p:spPr>
      </p:pic>
      <p:pic>
        <p:nvPicPr>
          <p:cNvPr id="134" name="Google Shape;134;p25"/>
          <p:cNvPicPr preferRelativeResize="0"/>
          <p:nvPr/>
        </p:nvPicPr>
        <p:blipFill rotWithShape="1">
          <a:blip r:embed="rId3">
            <a:alphaModFix/>
          </a:blip>
          <a:srcRect/>
          <a:stretch/>
        </p:blipFill>
        <p:spPr>
          <a:xfrm>
            <a:off x="9768834" y="6485535"/>
            <a:ext cx="1986585" cy="186733"/>
          </a:xfrm>
          <a:prstGeom prst="rect">
            <a:avLst/>
          </a:prstGeom>
          <a:noFill/>
          <a:ln>
            <a:noFill/>
          </a:ln>
        </p:spPr>
      </p:pic>
    </p:spTree>
    <p:extLst>
      <p:ext uri="{BB962C8B-B14F-4D97-AF65-F5344CB8AC3E}">
        <p14:creationId xmlns:p14="http://schemas.microsoft.com/office/powerpoint/2010/main" val="3723334031"/>
      </p:ext>
    </p:extLst>
  </p:cSld>
  <p:clrMapOvr>
    <a:masterClrMapping/>
  </p:clrMapOvr>
  <p:transition>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ext Full Width">
  <p:cSld name="Text Full Width">
    <p:spTree>
      <p:nvGrpSpPr>
        <p:cNvPr id="1" name="Shape 637"/>
        <p:cNvGrpSpPr/>
        <p:nvPr/>
      </p:nvGrpSpPr>
      <p:grpSpPr>
        <a:xfrm>
          <a:off x="0" y="0"/>
          <a:ext cx="0" cy="0"/>
          <a:chOff x="0" y="0"/>
          <a:chExt cx="0" cy="0"/>
        </a:xfrm>
      </p:grpSpPr>
      <p:sp>
        <p:nvSpPr>
          <p:cNvPr id="638" name="Google Shape;638;p100"/>
          <p:cNvSpPr txBox="1">
            <a:spLocks noGrp="1"/>
          </p:cNvSpPr>
          <p:nvPr>
            <p:ph type="title"/>
          </p:nvPr>
        </p:nvSpPr>
        <p:spPr>
          <a:xfrm>
            <a:off x="624840" y="365126"/>
            <a:ext cx="10933800" cy="935700"/>
          </a:xfrm>
          <a:prstGeom prst="rect">
            <a:avLst/>
          </a:prstGeom>
          <a:noFill/>
          <a:ln>
            <a:noFill/>
          </a:ln>
        </p:spPr>
        <p:txBody>
          <a:bodyPr spcFirstLastPara="1" wrap="square" lIns="91425" tIns="45700" rIns="91425" bIns="45700" anchor="ctr" anchorCtr="0"/>
          <a:lstStyle>
            <a:lvl1pPr lvl="0" algn="l" rtl="0">
              <a:lnSpc>
                <a:spcPct val="90000"/>
              </a:lnSpc>
              <a:spcBef>
                <a:spcPts val="0"/>
              </a:spcBef>
              <a:spcAft>
                <a:spcPts val="0"/>
              </a:spcAft>
              <a:buClr>
                <a:srgbClr val="168FDF"/>
              </a:buClr>
              <a:buSzPts val="3600"/>
              <a:buFont typeface="Gill Sans"/>
              <a:buNone/>
              <a:defRPr>
                <a:solidFill>
                  <a:srgbClr val="168FDF"/>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639" name="Google Shape;639;p100"/>
          <p:cNvSpPr txBox="1">
            <a:spLocks noGrp="1"/>
          </p:cNvSpPr>
          <p:nvPr>
            <p:ph type="body" idx="1"/>
          </p:nvPr>
        </p:nvSpPr>
        <p:spPr>
          <a:xfrm>
            <a:off x="624840" y="1335088"/>
            <a:ext cx="10933800" cy="4351200"/>
          </a:xfrm>
          <a:prstGeom prst="rect">
            <a:avLst/>
          </a:prstGeom>
          <a:noFill/>
          <a:ln>
            <a:noFill/>
          </a:ln>
        </p:spPr>
        <p:txBody>
          <a:bodyPr spcFirstLastPara="1" wrap="square" lIns="91425" tIns="45700" rIns="91425" bIns="45700" anchor="t" anchorCtr="0"/>
          <a:lstStyle>
            <a:lvl1pPr marL="457200" lvl="0" indent="-406400" algn="l" rtl="0">
              <a:lnSpc>
                <a:spcPct val="100000"/>
              </a:lnSpc>
              <a:spcBef>
                <a:spcPts val="1000"/>
              </a:spcBef>
              <a:spcAft>
                <a:spcPts val="0"/>
              </a:spcAft>
              <a:buSzPts val="2800"/>
              <a:buChar char="›"/>
              <a:defRPr sz="2800"/>
            </a:lvl1pPr>
            <a:lvl2pPr marL="914400" lvl="1" indent="-393700" algn="l" rtl="0">
              <a:lnSpc>
                <a:spcPct val="100000"/>
              </a:lnSpc>
              <a:spcBef>
                <a:spcPts val="500"/>
              </a:spcBef>
              <a:spcAft>
                <a:spcPts val="0"/>
              </a:spcAft>
              <a:buSzPts val="2600"/>
              <a:buChar char="›"/>
              <a:defRPr sz="2600"/>
            </a:lvl2pPr>
            <a:lvl3pPr marL="1371600" lvl="2" indent="-381000" algn="l" rtl="0">
              <a:lnSpc>
                <a:spcPct val="100000"/>
              </a:lnSpc>
              <a:spcBef>
                <a:spcPts val="500"/>
              </a:spcBef>
              <a:spcAft>
                <a:spcPts val="0"/>
              </a:spcAft>
              <a:buSzPts val="2400"/>
              <a:buChar char="›"/>
              <a:defRPr sz="2400"/>
            </a:lvl3pPr>
            <a:lvl4pPr marL="1828800" lvl="3" indent="-368300" algn="l" rtl="0">
              <a:lnSpc>
                <a:spcPct val="100000"/>
              </a:lnSpc>
              <a:spcBef>
                <a:spcPts val="500"/>
              </a:spcBef>
              <a:spcAft>
                <a:spcPts val="0"/>
              </a:spcAft>
              <a:buSzPts val="2200"/>
              <a:buChar char="›"/>
              <a:defRPr sz="2200"/>
            </a:lvl4pPr>
            <a:lvl5pPr marL="2286000" lvl="4" indent="-355600" algn="l" rtl="0">
              <a:lnSpc>
                <a:spcPct val="100000"/>
              </a:lnSpc>
              <a:spcBef>
                <a:spcPts val="500"/>
              </a:spcBef>
              <a:spcAft>
                <a:spcPts val="0"/>
              </a:spcAft>
              <a:buSzPts val="2000"/>
              <a:buChar char="›"/>
              <a:defRPr sz="2000"/>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cxnSp>
        <p:nvCxnSpPr>
          <p:cNvPr id="640" name="Google Shape;640;p100"/>
          <p:cNvCxnSpPr/>
          <p:nvPr/>
        </p:nvCxnSpPr>
        <p:spPr>
          <a:xfrm>
            <a:off x="411480" y="365126"/>
            <a:ext cx="0" cy="6108600"/>
          </a:xfrm>
          <a:prstGeom prst="straightConnector1">
            <a:avLst/>
          </a:prstGeom>
          <a:noFill/>
          <a:ln w="9525" cap="flat" cmpd="sng">
            <a:solidFill>
              <a:srgbClr val="168FDF"/>
            </a:solidFill>
            <a:prstDash val="solid"/>
            <a:miter lim="800000"/>
            <a:headEnd type="none" w="sm" len="sm"/>
            <a:tailEnd type="none" w="sm" len="sm"/>
          </a:ln>
        </p:spPr>
      </p:cxnSp>
      <p:pic>
        <p:nvPicPr>
          <p:cNvPr id="641" name="Google Shape;641;p100"/>
          <p:cNvPicPr preferRelativeResize="0"/>
          <p:nvPr/>
        </p:nvPicPr>
        <p:blipFill rotWithShape="1">
          <a:blip r:embed="rId2">
            <a:alphaModFix/>
          </a:blip>
          <a:srcRect/>
          <a:stretch/>
        </p:blipFill>
        <p:spPr>
          <a:xfrm>
            <a:off x="607084" y="6312023"/>
            <a:ext cx="2710842" cy="161801"/>
          </a:xfrm>
          <a:prstGeom prst="rect">
            <a:avLst/>
          </a:prstGeom>
          <a:noFill/>
          <a:ln>
            <a:noFill/>
          </a:ln>
        </p:spPr>
      </p:pic>
      <p:sp>
        <p:nvSpPr>
          <p:cNvPr id="642" name="Google Shape;642;p100"/>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lstStyle>
            <a:lvl1pPr lvl="0" algn="r"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643" name="Google Shape;643;p100"/>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lstStyle>
            <a:lvl1pPr lvl="0" algn="l"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644" name="Google Shape;644;p100"/>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b="0" i="0" u="none" strike="noStrike" cap="none">
                <a:solidFill>
                  <a:srgbClr val="2F2F2F"/>
                </a:solidFill>
                <a:latin typeface="Gill Sans"/>
                <a:ea typeface="Gill Sans"/>
                <a:cs typeface="Gill Sans"/>
                <a:sym typeface="Gill Sans"/>
              </a:defRPr>
            </a:lvl1pPr>
            <a:lvl2pPr marL="0" lvl="1" indent="0" algn="r" rtl="0">
              <a:spcBef>
                <a:spcPts val="0"/>
              </a:spcBef>
              <a:buNone/>
              <a:defRPr sz="1100" b="0" i="0" u="none" strike="noStrike" cap="none">
                <a:solidFill>
                  <a:srgbClr val="2F2F2F"/>
                </a:solidFill>
                <a:latin typeface="Gill Sans"/>
                <a:ea typeface="Gill Sans"/>
                <a:cs typeface="Gill Sans"/>
                <a:sym typeface="Gill Sans"/>
              </a:defRPr>
            </a:lvl2pPr>
            <a:lvl3pPr marL="0" lvl="2" indent="0" algn="r" rtl="0">
              <a:spcBef>
                <a:spcPts val="0"/>
              </a:spcBef>
              <a:buNone/>
              <a:defRPr sz="1100" b="0" i="0" u="none" strike="noStrike" cap="none">
                <a:solidFill>
                  <a:srgbClr val="2F2F2F"/>
                </a:solidFill>
                <a:latin typeface="Gill Sans"/>
                <a:ea typeface="Gill Sans"/>
                <a:cs typeface="Gill Sans"/>
                <a:sym typeface="Gill Sans"/>
              </a:defRPr>
            </a:lvl3pPr>
            <a:lvl4pPr marL="0" lvl="3" indent="0" algn="r" rtl="0">
              <a:spcBef>
                <a:spcPts val="0"/>
              </a:spcBef>
              <a:buNone/>
              <a:defRPr sz="1100" b="0" i="0" u="none" strike="noStrike" cap="none">
                <a:solidFill>
                  <a:srgbClr val="2F2F2F"/>
                </a:solidFill>
                <a:latin typeface="Gill Sans"/>
                <a:ea typeface="Gill Sans"/>
                <a:cs typeface="Gill Sans"/>
                <a:sym typeface="Gill Sans"/>
              </a:defRPr>
            </a:lvl4pPr>
            <a:lvl5pPr marL="0" lvl="4" indent="0" algn="r" rtl="0">
              <a:spcBef>
                <a:spcPts val="0"/>
              </a:spcBef>
              <a:buNone/>
              <a:defRPr sz="1100" b="0" i="0" u="none" strike="noStrike" cap="none">
                <a:solidFill>
                  <a:srgbClr val="2F2F2F"/>
                </a:solidFill>
                <a:latin typeface="Gill Sans"/>
                <a:ea typeface="Gill Sans"/>
                <a:cs typeface="Gill Sans"/>
                <a:sym typeface="Gill Sans"/>
              </a:defRPr>
            </a:lvl5pPr>
            <a:lvl6pPr marL="0" lvl="5" indent="0" algn="r" rtl="0">
              <a:spcBef>
                <a:spcPts val="0"/>
              </a:spcBef>
              <a:buNone/>
              <a:defRPr sz="1100" b="0" i="0" u="none" strike="noStrike" cap="none">
                <a:solidFill>
                  <a:srgbClr val="2F2F2F"/>
                </a:solidFill>
                <a:latin typeface="Gill Sans"/>
                <a:ea typeface="Gill Sans"/>
                <a:cs typeface="Gill Sans"/>
                <a:sym typeface="Gill Sans"/>
              </a:defRPr>
            </a:lvl6pPr>
            <a:lvl7pPr marL="0" lvl="6" indent="0" algn="r" rtl="0">
              <a:spcBef>
                <a:spcPts val="0"/>
              </a:spcBef>
              <a:buNone/>
              <a:defRPr sz="1100" b="0" i="0" u="none" strike="noStrike" cap="none">
                <a:solidFill>
                  <a:srgbClr val="2F2F2F"/>
                </a:solidFill>
                <a:latin typeface="Gill Sans"/>
                <a:ea typeface="Gill Sans"/>
                <a:cs typeface="Gill Sans"/>
                <a:sym typeface="Gill Sans"/>
              </a:defRPr>
            </a:lvl7pPr>
            <a:lvl8pPr marL="0" lvl="7" indent="0" algn="r" rtl="0">
              <a:spcBef>
                <a:spcPts val="0"/>
              </a:spcBef>
              <a:buNone/>
              <a:defRPr sz="1100" b="0" i="0" u="none" strike="noStrike" cap="none">
                <a:solidFill>
                  <a:srgbClr val="2F2F2F"/>
                </a:solidFill>
                <a:latin typeface="Gill Sans"/>
                <a:ea typeface="Gill Sans"/>
                <a:cs typeface="Gill Sans"/>
                <a:sym typeface="Gill Sans"/>
              </a:defRPr>
            </a:lvl8pPr>
            <a:lvl9pPr marL="0" lvl="8" indent="0" algn="r" rtl="0">
              <a:spcBef>
                <a:spcPts val="0"/>
              </a:spcBef>
              <a:buNone/>
              <a:defRPr sz="1100"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pic>
        <p:nvPicPr>
          <p:cNvPr id="645" name="Google Shape;645;p100"/>
          <p:cNvPicPr preferRelativeResize="0"/>
          <p:nvPr/>
        </p:nvPicPr>
        <p:blipFill rotWithShape="1">
          <a:blip r:embed="rId3">
            <a:alphaModFix/>
          </a:blip>
          <a:srcRect/>
          <a:stretch/>
        </p:blipFill>
        <p:spPr>
          <a:xfrm>
            <a:off x="9587346" y="6286052"/>
            <a:ext cx="1997570" cy="187772"/>
          </a:xfrm>
          <a:prstGeom prst="rect">
            <a:avLst/>
          </a:prstGeom>
          <a:noFill/>
          <a:ln>
            <a:noFill/>
          </a:ln>
        </p:spPr>
      </p:pic>
    </p:spTree>
    <p:extLst>
      <p:ext uri="{BB962C8B-B14F-4D97-AF65-F5344CB8AC3E}">
        <p14:creationId xmlns:p14="http://schemas.microsoft.com/office/powerpoint/2010/main" val="233283197"/>
      </p:ext>
    </p:extLst>
  </p:cSld>
  <p:clrMapOvr>
    <a:masterClrMapping/>
  </p:clrMapOvr>
  <p:transition>
    <p:fade thruBlk="1"/>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Image Right">
  <p:cSld name="Image Right">
    <p:spTree>
      <p:nvGrpSpPr>
        <p:cNvPr id="1" name="Shape 135"/>
        <p:cNvGrpSpPr/>
        <p:nvPr/>
      </p:nvGrpSpPr>
      <p:grpSpPr>
        <a:xfrm>
          <a:off x="0" y="0"/>
          <a:ext cx="0" cy="0"/>
          <a:chOff x="0" y="0"/>
          <a:chExt cx="0" cy="0"/>
        </a:xfrm>
      </p:grpSpPr>
      <p:sp>
        <p:nvSpPr>
          <p:cNvPr id="136" name="Google Shape;136;p26"/>
          <p:cNvSpPr>
            <a:spLocks noGrp="1"/>
          </p:cNvSpPr>
          <p:nvPr>
            <p:ph type="pic" idx="2"/>
          </p:nvPr>
        </p:nvSpPr>
        <p:spPr>
          <a:xfrm>
            <a:off x="0" y="0"/>
            <a:ext cx="12192000" cy="68580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1067"/>
              </a:spcBef>
              <a:spcAft>
                <a:spcPts val="0"/>
              </a:spcAft>
              <a:buClr>
                <a:srgbClr val="168FDF"/>
              </a:buClr>
              <a:buSzPts val="2100"/>
              <a:buFont typeface="Helvetica Neue"/>
              <a:buNone/>
              <a:defRPr sz="2800" b="0" i="0" u="none" strike="noStrike" cap="none">
                <a:solidFill>
                  <a:srgbClr val="2F2F2F"/>
                </a:solidFill>
                <a:latin typeface="Gill Sans"/>
                <a:ea typeface="Gill Sans"/>
                <a:cs typeface="Gill Sans"/>
                <a:sym typeface="Gill Sans"/>
              </a:defRPr>
            </a:lvl1pPr>
            <a:lvl2pPr marR="0" lvl="1" algn="l" rtl="0">
              <a:lnSpc>
                <a:spcPct val="100000"/>
              </a:lnSpc>
              <a:spcBef>
                <a:spcPts val="533"/>
              </a:spcBef>
              <a:spcAft>
                <a:spcPts val="0"/>
              </a:spcAft>
              <a:buClr>
                <a:srgbClr val="168FDF"/>
              </a:buClr>
              <a:buSzPts val="2000"/>
              <a:buFont typeface="Helvetica Neue"/>
              <a:buChar char="›"/>
              <a:defRPr sz="2667" b="0" i="0" u="none" strike="noStrike" cap="none">
                <a:solidFill>
                  <a:srgbClr val="2F2F2F"/>
                </a:solidFill>
                <a:latin typeface="Gill Sans"/>
                <a:ea typeface="Gill Sans"/>
                <a:cs typeface="Gill Sans"/>
                <a:sym typeface="Gill Sans"/>
              </a:defRPr>
            </a:lvl2pPr>
            <a:lvl3pPr marR="0" lvl="2" algn="l" rtl="0">
              <a:lnSpc>
                <a:spcPct val="100000"/>
              </a:lnSpc>
              <a:spcBef>
                <a:spcPts val="533"/>
              </a:spcBef>
              <a:spcAft>
                <a:spcPts val="0"/>
              </a:spcAft>
              <a:buClr>
                <a:srgbClr val="168FDF"/>
              </a:buClr>
              <a:buSzPts val="1800"/>
              <a:buFont typeface="Helvetica Neue"/>
              <a:buChar char="›"/>
              <a:defRPr sz="2400" b="0" i="0" u="none" strike="noStrike" cap="none">
                <a:solidFill>
                  <a:srgbClr val="2F2F2F"/>
                </a:solidFill>
                <a:latin typeface="Gill Sans"/>
                <a:ea typeface="Gill Sans"/>
                <a:cs typeface="Gill Sans"/>
                <a:sym typeface="Gill Sans"/>
              </a:defRPr>
            </a:lvl3pPr>
            <a:lvl4pPr marR="0" lvl="3" algn="l" rtl="0">
              <a:lnSpc>
                <a:spcPct val="100000"/>
              </a:lnSpc>
              <a:spcBef>
                <a:spcPts val="533"/>
              </a:spcBef>
              <a:spcAft>
                <a:spcPts val="0"/>
              </a:spcAft>
              <a:buClr>
                <a:srgbClr val="168FDF"/>
              </a:buClr>
              <a:buSzPts val="1700"/>
              <a:buFont typeface="Helvetica Neue"/>
              <a:buChar char="›"/>
              <a:defRPr sz="2267" b="0" i="0" u="none" strike="noStrike" cap="none">
                <a:solidFill>
                  <a:srgbClr val="2F2F2F"/>
                </a:solidFill>
                <a:latin typeface="Gill Sans"/>
                <a:ea typeface="Gill Sans"/>
                <a:cs typeface="Gill Sans"/>
                <a:sym typeface="Gill Sans"/>
              </a:defRPr>
            </a:lvl4pPr>
            <a:lvl5pPr marR="0" lvl="4" algn="l" rtl="0">
              <a:lnSpc>
                <a:spcPct val="100000"/>
              </a:lnSpc>
              <a:spcBef>
                <a:spcPts val="533"/>
              </a:spcBef>
              <a:spcAft>
                <a:spcPts val="0"/>
              </a:spcAft>
              <a:buClr>
                <a:srgbClr val="168FDF"/>
              </a:buClr>
              <a:buSzPts val="1500"/>
              <a:buFont typeface="Helvetica Neue"/>
              <a:buChar char="›"/>
              <a:defRPr sz="2000" b="0" i="0" u="none" strike="noStrike" cap="none">
                <a:solidFill>
                  <a:srgbClr val="2F2F2F"/>
                </a:solidFill>
                <a:latin typeface="Gill Sans"/>
                <a:ea typeface="Gill Sans"/>
                <a:cs typeface="Gill Sans"/>
                <a:sym typeface="Gill Sans"/>
              </a:defRPr>
            </a:lvl5pPr>
            <a:lvl6pPr marR="0" lvl="5"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6pPr>
            <a:lvl7pPr marR="0" lvl="6"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7pPr>
            <a:lvl8pPr marR="0" lvl="7"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8pPr>
            <a:lvl9pPr marR="0" lvl="8"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9pPr>
          </a:lstStyle>
          <a:p>
            <a:endParaRPr/>
          </a:p>
        </p:txBody>
      </p:sp>
      <p:sp>
        <p:nvSpPr>
          <p:cNvPr id="137" name="Google Shape;137;p26"/>
          <p:cNvSpPr txBox="1">
            <a:spLocks noGrp="1"/>
          </p:cNvSpPr>
          <p:nvPr>
            <p:ph type="body" idx="1"/>
          </p:nvPr>
        </p:nvSpPr>
        <p:spPr>
          <a:xfrm>
            <a:off x="0" y="0"/>
            <a:ext cx="4483200" cy="6858000"/>
          </a:xfrm>
          <a:prstGeom prst="rect">
            <a:avLst/>
          </a:prstGeom>
          <a:solidFill>
            <a:srgbClr val="00183C">
              <a:alpha val="94510"/>
            </a:srgbClr>
          </a:solidFill>
          <a:ln>
            <a:noFill/>
          </a:ln>
        </p:spPr>
        <p:txBody>
          <a:bodyPr spcFirstLastPara="1" wrap="square" lIns="91425" tIns="91425" rIns="91425" bIns="91425" anchor="t" anchorCtr="0">
            <a:noAutofit/>
          </a:bodyPr>
          <a:lstStyle>
            <a:lvl1pPr marL="609585" marR="0" lvl="0" indent="-482588" algn="l" rtl="0">
              <a:lnSpc>
                <a:spcPct val="100000"/>
              </a:lnSpc>
              <a:spcBef>
                <a:spcPts val="1067"/>
              </a:spcBef>
              <a:spcAft>
                <a:spcPts val="0"/>
              </a:spcAft>
              <a:buClr>
                <a:srgbClr val="168FDF"/>
              </a:buClr>
              <a:buSzPts val="2100"/>
              <a:buFont typeface="Helvetica Neue"/>
              <a:buChar char="›"/>
              <a:defRPr sz="2800" b="0" i="0" u="none" strike="noStrike" cap="none">
                <a:solidFill>
                  <a:schemeClr val="lt1"/>
                </a:solidFill>
                <a:latin typeface="Gill Sans"/>
                <a:ea typeface="Gill Sans"/>
                <a:cs typeface="Gill Sans"/>
                <a:sym typeface="Gill Sans"/>
              </a:defRPr>
            </a:lvl1pPr>
            <a:lvl2pPr marL="1219170" marR="0" lvl="1" indent="-474121" algn="l" rtl="0">
              <a:lnSpc>
                <a:spcPct val="100000"/>
              </a:lnSpc>
              <a:spcBef>
                <a:spcPts val="533"/>
              </a:spcBef>
              <a:spcAft>
                <a:spcPts val="0"/>
              </a:spcAft>
              <a:buClr>
                <a:srgbClr val="168FDF"/>
              </a:buClr>
              <a:buSzPts val="2000"/>
              <a:buFont typeface="Helvetica Neue"/>
              <a:buChar char="›"/>
              <a:defRPr sz="2667" b="0" i="0" u="none" strike="noStrike" cap="none">
                <a:solidFill>
                  <a:schemeClr val="lt1"/>
                </a:solidFill>
                <a:latin typeface="Gill Sans"/>
                <a:ea typeface="Gill Sans"/>
                <a:cs typeface="Gill Sans"/>
                <a:sym typeface="Gill Sans"/>
              </a:defRPr>
            </a:lvl2pPr>
            <a:lvl3pPr marL="1828754" marR="0" lvl="2" indent="-457189" algn="l" rtl="0">
              <a:lnSpc>
                <a:spcPct val="100000"/>
              </a:lnSpc>
              <a:spcBef>
                <a:spcPts val="533"/>
              </a:spcBef>
              <a:spcAft>
                <a:spcPts val="0"/>
              </a:spcAft>
              <a:buClr>
                <a:srgbClr val="168FDF"/>
              </a:buClr>
              <a:buSzPts val="1800"/>
              <a:buFont typeface="Helvetica Neue"/>
              <a:buChar char="›"/>
              <a:defRPr sz="2400" b="0" i="0" u="none" strike="noStrike" cap="none">
                <a:solidFill>
                  <a:schemeClr val="lt1"/>
                </a:solidFill>
                <a:latin typeface="Gill Sans"/>
                <a:ea typeface="Gill Sans"/>
                <a:cs typeface="Gill Sans"/>
                <a:sym typeface="Gill Sans"/>
              </a:defRPr>
            </a:lvl3pPr>
            <a:lvl4pPr marL="2438339" marR="0" lvl="3" indent="-448722" algn="l" rtl="0">
              <a:lnSpc>
                <a:spcPct val="100000"/>
              </a:lnSpc>
              <a:spcBef>
                <a:spcPts val="533"/>
              </a:spcBef>
              <a:spcAft>
                <a:spcPts val="0"/>
              </a:spcAft>
              <a:buClr>
                <a:srgbClr val="168FDF"/>
              </a:buClr>
              <a:buSzPts val="1700"/>
              <a:buFont typeface="Helvetica Neue"/>
              <a:buChar char="›"/>
              <a:defRPr sz="2267" b="0" i="0" u="none" strike="noStrike" cap="none">
                <a:solidFill>
                  <a:schemeClr val="lt1"/>
                </a:solidFill>
                <a:latin typeface="Gill Sans"/>
                <a:ea typeface="Gill Sans"/>
                <a:cs typeface="Gill Sans"/>
                <a:sym typeface="Gill Sans"/>
              </a:defRPr>
            </a:lvl4pPr>
            <a:lvl5pPr marL="3047924" marR="0" lvl="4" indent="-431789" algn="l" rtl="0">
              <a:lnSpc>
                <a:spcPct val="100000"/>
              </a:lnSpc>
              <a:spcBef>
                <a:spcPts val="533"/>
              </a:spcBef>
              <a:spcAft>
                <a:spcPts val="0"/>
              </a:spcAft>
              <a:buClr>
                <a:srgbClr val="168FDF"/>
              </a:buClr>
              <a:buSzPts val="1500"/>
              <a:buFont typeface="Helvetica Neue"/>
              <a:buChar char="›"/>
              <a:defRPr sz="2000" b="0" i="0" u="none" strike="noStrike" cap="none">
                <a:solidFill>
                  <a:schemeClr val="lt1"/>
                </a:solidFill>
                <a:latin typeface="Gill Sans"/>
                <a:ea typeface="Gill Sans"/>
                <a:cs typeface="Gill Sans"/>
                <a:sym typeface="Gill Sans"/>
              </a:defRPr>
            </a:lvl5pPr>
            <a:lvl6pPr marL="3657509" marR="0" lvl="5"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6pPr>
            <a:lvl7pPr marL="4267093" marR="0" lvl="6"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7pPr>
            <a:lvl8pPr marL="4876678" marR="0" lvl="7"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8pPr>
            <a:lvl9pPr marL="5486263" marR="0" lvl="8"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9pPr>
          </a:lstStyle>
          <a:p>
            <a:endParaRPr/>
          </a:p>
        </p:txBody>
      </p:sp>
      <p:sp>
        <p:nvSpPr>
          <p:cNvPr id="138" name="Google Shape;138;p26"/>
          <p:cNvSpPr txBox="1">
            <a:spLocks noGrp="1"/>
          </p:cNvSpPr>
          <p:nvPr>
            <p:ph type="sldNum" idx="12"/>
          </p:nvPr>
        </p:nvSpPr>
        <p:spPr>
          <a:xfrm>
            <a:off x="11824339" y="6583680"/>
            <a:ext cx="367600" cy="2744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1pPr>
            <a:lvl2pPr marL="0" marR="0" lvl="1"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2pPr>
            <a:lvl3pPr marL="0" marR="0" lvl="2"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3pPr>
            <a:lvl4pPr marL="0" marR="0" lvl="3"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4pPr>
            <a:lvl5pPr marL="0" marR="0" lvl="4"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5pPr>
            <a:lvl6pPr marL="0" marR="0" lvl="5"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6pPr>
            <a:lvl7pPr marL="0" marR="0" lvl="6"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7pPr>
            <a:lvl8pPr marL="0" marR="0" lvl="7"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8pPr>
            <a:lvl9pPr marL="0" marR="0" lvl="8"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9pPr>
          </a:lstStyle>
          <a:p>
            <a:fld id="{00000000-1234-1234-1234-123412341234}" type="slidenum">
              <a:rPr lang="en" smtClean="0"/>
              <a:pPr/>
              <a:t>‹#›</a:t>
            </a:fld>
            <a:endParaRPr lang="en"/>
          </a:p>
        </p:txBody>
      </p:sp>
      <p:pic>
        <p:nvPicPr>
          <p:cNvPr id="139" name="Google Shape;139;p26"/>
          <p:cNvPicPr preferRelativeResize="0"/>
          <p:nvPr/>
        </p:nvPicPr>
        <p:blipFill rotWithShape="1">
          <a:blip r:embed="rId2">
            <a:alphaModFix/>
          </a:blip>
          <a:srcRect/>
          <a:stretch/>
        </p:blipFill>
        <p:spPr>
          <a:xfrm>
            <a:off x="9645667" y="6498351"/>
            <a:ext cx="2080933" cy="195567"/>
          </a:xfrm>
          <a:prstGeom prst="rect">
            <a:avLst/>
          </a:prstGeom>
          <a:noFill/>
          <a:ln>
            <a:noFill/>
          </a:ln>
        </p:spPr>
      </p:pic>
      <p:pic>
        <p:nvPicPr>
          <p:cNvPr id="141" name="Google Shape;141;p26"/>
          <p:cNvPicPr preferRelativeResize="0"/>
          <p:nvPr/>
        </p:nvPicPr>
        <p:blipFill rotWithShape="1">
          <a:blip r:embed="rId3">
            <a:alphaModFix/>
          </a:blip>
          <a:srcRect/>
          <a:stretch/>
        </p:blipFill>
        <p:spPr>
          <a:xfrm>
            <a:off x="624841" y="6498531"/>
            <a:ext cx="2693089" cy="160741"/>
          </a:xfrm>
          <a:prstGeom prst="rect">
            <a:avLst/>
          </a:prstGeom>
          <a:noFill/>
          <a:ln>
            <a:noFill/>
          </a:ln>
        </p:spPr>
      </p:pic>
    </p:spTree>
    <p:extLst>
      <p:ext uri="{BB962C8B-B14F-4D97-AF65-F5344CB8AC3E}">
        <p14:creationId xmlns:p14="http://schemas.microsoft.com/office/powerpoint/2010/main" val="1336010583"/>
      </p:ext>
    </p:extLst>
  </p:cSld>
  <p:clrMapOvr>
    <a:masterClrMapping/>
  </p:clrMapOvr>
  <p:transition>
    <p:fade thruBlk="1"/>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ext Full Width Dark Background">
  <p:cSld name="Text Full Width Dark Background">
    <p:bg>
      <p:bgPr>
        <a:solidFill>
          <a:srgbClr val="00183C"/>
        </a:solidFill>
        <a:effectLst/>
      </p:bgPr>
    </p:bg>
    <p:spTree>
      <p:nvGrpSpPr>
        <p:cNvPr id="1" name="Shape 142"/>
        <p:cNvGrpSpPr/>
        <p:nvPr/>
      </p:nvGrpSpPr>
      <p:grpSpPr>
        <a:xfrm>
          <a:off x="0" y="0"/>
          <a:ext cx="0" cy="0"/>
          <a:chOff x="0" y="0"/>
          <a:chExt cx="0" cy="0"/>
        </a:xfrm>
      </p:grpSpPr>
      <p:pic>
        <p:nvPicPr>
          <p:cNvPr id="143" name="Google Shape;143;p27"/>
          <p:cNvPicPr preferRelativeResize="0"/>
          <p:nvPr/>
        </p:nvPicPr>
        <p:blipFill rotWithShape="1">
          <a:blip r:embed="rId2">
            <a:alphaModFix/>
          </a:blip>
          <a:srcRect/>
          <a:stretch/>
        </p:blipFill>
        <p:spPr>
          <a:xfrm>
            <a:off x="624841" y="6498531"/>
            <a:ext cx="2693089" cy="160741"/>
          </a:xfrm>
          <a:prstGeom prst="rect">
            <a:avLst/>
          </a:prstGeom>
          <a:noFill/>
          <a:ln>
            <a:noFill/>
          </a:ln>
        </p:spPr>
      </p:pic>
      <p:sp>
        <p:nvSpPr>
          <p:cNvPr id="144" name="Google Shape;144;p27"/>
          <p:cNvSpPr txBox="1">
            <a:spLocks noGrp="1"/>
          </p:cNvSpPr>
          <p:nvPr>
            <p:ph type="title"/>
          </p:nvPr>
        </p:nvSpPr>
        <p:spPr>
          <a:xfrm>
            <a:off x="624840" y="365125"/>
            <a:ext cx="10934000" cy="935600"/>
          </a:xfrm>
          <a:prstGeom prst="rect">
            <a:avLst/>
          </a:prstGeom>
          <a:noFill/>
          <a:ln>
            <a:noFill/>
          </a:ln>
        </p:spPr>
        <p:txBody>
          <a:bodyPr spcFirstLastPara="1" wrap="square" lIns="91425" tIns="91425" rIns="91425" bIns="91425" anchor="ctr" anchorCtr="0">
            <a:noAutofit/>
          </a:bodyPr>
          <a:lstStyle>
            <a:lvl1pPr marR="0" lvl="0" algn="l" rtl="0">
              <a:lnSpc>
                <a:spcPct val="90000"/>
              </a:lnSpc>
              <a:spcBef>
                <a:spcPts val="0"/>
              </a:spcBef>
              <a:spcAft>
                <a:spcPts val="0"/>
              </a:spcAft>
              <a:buClr>
                <a:srgbClr val="168FDF"/>
              </a:buClr>
              <a:buSzPts val="2700"/>
              <a:buFont typeface="Gill Sans"/>
              <a:buNone/>
              <a:defRPr sz="3600" b="0" i="0" u="none" strike="noStrike" cap="none">
                <a:solidFill>
                  <a:srgbClr val="168FDF"/>
                </a:solidFill>
                <a:latin typeface="Gill Sans"/>
                <a:ea typeface="Gill Sans"/>
                <a:cs typeface="Gill Sans"/>
                <a:sym typeface="Gill Sans"/>
              </a:defRPr>
            </a:lvl1pPr>
            <a:lvl2pPr lvl="1" rtl="0">
              <a:spcBef>
                <a:spcPts val="0"/>
              </a:spcBef>
              <a:spcAft>
                <a:spcPts val="0"/>
              </a:spcAft>
              <a:buSzPts val="1100"/>
              <a:buFont typeface="Arial"/>
              <a:buNone/>
              <a:defRPr sz="1867"/>
            </a:lvl2pPr>
            <a:lvl3pPr lvl="2" rtl="0">
              <a:spcBef>
                <a:spcPts val="0"/>
              </a:spcBef>
              <a:spcAft>
                <a:spcPts val="0"/>
              </a:spcAft>
              <a:buSzPts val="1100"/>
              <a:buFont typeface="Arial"/>
              <a:buNone/>
              <a:defRPr sz="1867"/>
            </a:lvl3pPr>
            <a:lvl4pPr lvl="3" rtl="0">
              <a:spcBef>
                <a:spcPts val="0"/>
              </a:spcBef>
              <a:spcAft>
                <a:spcPts val="0"/>
              </a:spcAft>
              <a:buSzPts val="1100"/>
              <a:buFont typeface="Arial"/>
              <a:buNone/>
              <a:defRPr sz="1867"/>
            </a:lvl4pPr>
            <a:lvl5pPr lvl="4" rtl="0">
              <a:spcBef>
                <a:spcPts val="0"/>
              </a:spcBef>
              <a:spcAft>
                <a:spcPts val="0"/>
              </a:spcAft>
              <a:buSzPts val="1100"/>
              <a:buFont typeface="Arial"/>
              <a:buNone/>
              <a:defRPr sz="1867"/>
            </a:lvl5pPr>
            <a:lvl6pPr lvl="5" rtl="0">
              <a:spcBef>
                <a:spcPts val="0"/>
              </a:spcBef>
              <a:spcAft>
                <a:spcPts val="0"/>
              </a:spcAft>
              <a:buSzPts val="1100"/>
              <a:buFont typeface="Arial"/>
              <a:buNone/>
              <a:defRPr sz="1867"/>
            </a:lvl6pPr>
            <a:lvl7pPr lvl="6" rtl="0">
              <a:spcBef>
                <a:spcPts val="0"/>
              </a:spcBef>
              <a:spcAft>
                <a:spcPts val="0"/>
              </a:spcAft>
              <a:buSzPts val="1100"/>
              <a:buFont typeface="Arial"/>
              <a:buNone/>
              <a:defRPr sz="1867"/>
            </a:lvl7pPr>
            <a:lvl8pPr lvl="7" rtl="0">
              <a:spcBef>
                <a:spcPts val="0"/>
              </a:spcBef>
              <a:spcAft>
                <a:spcPts val="0"/>
              </a:spcAft>
              <a:buSzPts val="1100"/>
              <a:buFont typeface="Arial"/>
              <a:buNone/>
              <a:defRPr sz="1867"/>
            </a:lvl8pPr>
            <a:lvl9pPr lvl="8" rtl="0">
              <a:spcBef>
                <a:spcPts val="0"/>
              </a:spcBef>
              <a:spcAft>
                <a:spcPts val="0"/>
              </a:spcAft>
              <a:buSzPts val="1100"/>
              <a:buFont typeface="Arial"/>
              <a:buNone/>
              <a:defRPr sz="1867"/>
            </a:lvl9pPr>
          </a:lstStyle>
          <a:p>
            <a:endParaRPr/>
          </a:p>
        </p:txBody>
      </p:sp>
      <p:sp>
        <p:nvSpPr>
          <p:cNvPr id="145" name="Google Shape;145;p27"/>
          <p:cNvSpPr txBox="1">
            <a:spLocks noGrp="1"/>
          </p:cNvSpPr>
          <p:nvPr>
            <p:ph type="body" idx="1"/>
          </p:nvPr>
        </p:nvSpPr>
        <p:spPr>
          <a:xfrm>
            <a:off x="624840" y="1335088"/>
            <a:ext cx="10934000" cy="4351200"/>
          </a:xfrm>
          <a:prstGeom prst="rect">
            <a:avLst/>
          </a:prstGeom>
          <a:noFill/>
          <a:ln>
            <a:noFill/>
          </a:ln>
        </p:spPr>
        <p:txBody>
          <a:bodyPr spcFirstLastPara="1" wrap="square" lIns="91425" tIns="91425" rIns="91425" bIns="91425" anchor="t" anchorCtr="0">
            <a:noAutofit/>
          </a:bodyPr>
          <a:lstStyle>
            <a:lvl1pPr marL="609585" marR="0" lvl="0" indent="-482588" algn="l" rtl="0">
              <a:lnSpc>
                <a:spcPct val="100000"/>
              </a:lnSpc>
              <a:spcBef>
                <a:spcPts val="1067"/>
              </a:spcBef>
              <a:spcAft>
                <a:spcPts val="0"/>
              </a:spcAft>
              <a:buClr>
                <a:srgbClr val="168FDF"/>
              </a:buClr>
              <a:buSzPts val="2100"/>
              <a:buFont typeface="Helvetica Neue"/>
              <a:buChar char="›"/>
              <a:defRPr sz="2800" b="0" i="0" u="none" strike="noStrike" cap="none">
                <a:solidFill>
                  <a:schemeClr val="lt1"/>
                </a:solidFill>
                <a:latin typeface="Gill Sans"/>
                <a:ea typeface="Gill Sans"/>
                <a:cs typeface="Gill Sans"/>
                <a:sym typeface="Gill Sans"/>
              </a:defRPr>
            </a:lvl1pPr>
            <a:lvl2pPr marL="1219170" marR="0" lvl="1" indent="-474121" algn="l" rtl="0">
              <a:lnSpc>
                <a:spcPct val="100000"/>
              </a:lnSpc>
              <a:spcBef>
                <a:spcPts val="533"/>
              </a:spcBef>
              <a:spcAft>
                <a:spcPts val="0"/>
              </a:spcAft>
              <a:buClr>
                <a:srgbClr val="168FDF"/>
              </a:buClr>
              <a:buSzPts val="2000"/>
              <a:buFont typeface="Helvetica Neue"/>
              <a:buChar char="›"/>
              <a:defRPr sz="2667" b="0" i="0" u="none" strike="noStrike" cap="none">
                <a:solidFill>
                  <a:schemeClr val="lt1"/>
                </a:solidFill>
                <a:latin typeface="Gill Sans"/>
                <a:ea typeface="Gill Sans"/>
                <a:cs typeface="Gill Sans"/>
                <a:sym typeface="Gill Sans"/>
              </a:defRPr>
            </a:lvl2pPr>
            <a:lvl3pPr marL="1828754" marR="0" lvl="2" indent="-457189" algn="l" rtl="0">
              <a:lnSpc>
                <a:spcPct val="100000"/>
              </a:lnSpc>
              <a:spcBef>
                <a:spcPts val="533"/>
              </a:spcBef>
              <a:spcAft>
                <a:spcPts val="0"/>
              </a:spcAft>
              <a:buClr>
                <a:srgbClr val="168FDF"/>
              </a:buClr>
              <a:buSzPts val="1800"/>
              <a:buFont typeface="Helvetica Neue"/>
              <a:buChar char="›"/>
              <a:defRPr sz="2400" b="0" i="0" u="none" strike="noStrike" cap="none">
                <a:solidFill>
                  <a:schemeClr val="lt1"/>
                </a:solidFill>
                <a:latin typeface="Gill Sans"/>
                <a:ea typeface="Gill Sans"/>
                <a:cs typeface="Gill Sans"/>
                <a:sym typeface="Gill Sans"/>
              </a:defRPr>
            </a:lvl3pPr>
            <a:lvl4pPr marL="2438339" marR="0" lvl="3" indent="-448722" algn="l" rtl="0">
              <a:lnSpc>
                <a:spcPct val="100000"/>
              </a:lnSpc>
              <a:spcBef>
                <a:spcPts val="533"/>
              </a:spcBef>
              <a:spcAft>
                <a:spcPts val="0"/>
              </a:spcAft>
              <a:buClr>
                <a:srgbClr val="168FDF"/>
              </a:buClr>
              <a:buSzPts val="1700"/>
              <a:buFont typeface="Helvetica Neue"/>
              <a:buChar char="›"/>
              <a:defRPr sz="2267" b="0" i="0" u="none" strike="noStrike" cap="none">
                <a:solidFill>
                  <a:schemeClr val="lt1"/>
                </a:solidFill>
                <a:latin typeface="Gill Sans"/>
                <a:ea typeface="Gill Sans"/>
                <a:cs typeface="Gill Sans"/>
                <a:sym typeface="Gill Sans"/>
              </a:defRPr>
            </a:lvl4pPr>
            <a:lvl5pPr marL="3047924" marR="0" lvl="4" indent="-431789" algn="l" rtl="0">
              <a:lnSpc>
                <a:spcPct val="100000"/>
              </a:lnSpc>
              <a:spcBef>
                <a:spcPts val="533"/>
              </a:spcBef>
              <a:spcAft>
                <a:spcPts val="0"/>
              </a:spcAft>
              <a:buClr>
                <a:srgbClr val="168FDF"/>
              </a:buClr>
              <a:buSzPts val="1500"/>
              <a:buFont typeface="Helvetica Neue"/>
              <a:buChar char="›"/>
              <a:defRPr sz="2000" b="0" i="0" u="none" strike="noStrike" cap="none">
                <a:solidFill>
                  <a:schemeClr val="lt1"/>
                </a:solidFill>
                <a:latin typeface="Gill Sans"/>
                <a:ea typeface="Gill Sans"/>
                <a:cs typeface="Gill Sans"/>
                <a:sym typeface="Gill Sans"/>
              </a:defRPr>
            </a:lvl5pPr>
            <a:lvl6pPr marL="3657509" marR="0" lvl="5"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6pPr>
            <a:lvl7pPr marL="4267093" marR="0" lvl="6"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7pPr>
            <a:lvl8pPr marL="4876678" marR="0" lvl="7"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8pPr>
            <a:lvl9pPr marL="5486263" marR="0" lvl="8"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9pPr>
          </a:lstStyle>
          <a:p>
            <a:endParaRPr/>
          </a:p>
        </p:txBody>
      </p:sp>
      <p:cxnSp>
        <p:nvCxnSpPr>
          <p:cNvPr id="146" name="Google Shape;146;p27"/>
          <p:cNvCxnSpPr/>
          <p:nvPr/>
        </p:nvCxnSpPr>
        <p:spPr>
          <a:xfrm>
            <a:off x="411480" y="365125"/>
            <a:ext cx="0" cy="6108800"/>
          </a:xfrm>
          <a:prstGeom prst="straightConnector1">
            <a:avLst/>
          </a:prstGeom>
          <a:noFill/>
          <a:ln w="9525" cap="flat" cmpd="sng">
            <a:solidFill>
              <a:srgbClr val="168FDF"/>
            </a:solidFill>
            <a:prstDash val="solid"/>
            <a:miter lim="800000"/>
            <a:headEnd type="none" w="sm" len="sm"/>
            <a:tailEnd type="none" w="sm" len="sm"/>
          </a:ln>
        </p:spPr>
      </p:cxnSp>
      <p:sp>
        <p:nvSpPr>
          <p:cNvPr id="147" name="Google Shape;147;p27"/>
          <p:cNvSpPr txBox="1">
            <a:spLocks noGrp="1"/>
          </p:cNvSpPr>
          <p:nvPr>
            <p:ph type="sldNum" idx="12"/>
          </p:nvPr>
        </p:nvSpPr>
        <p:spPr>
          <a:xfrm>
            <a:off x="11824339" y="6583680"/>
            <a:ext cx="367600" cy="2744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chemeClr val="lt1"/>
              </a:buClr>
              <a:buSzPts val="800"/>
              <a:buFont typeface="Gill Sans"/>
              <a:buNone/>
              <a:defRPr sz="1067" b="0" i="0" u="none" strike="noStrike" cap="none">
                <a:solidFill>
                  <a:schemeClr val="lt1"/>
                </a:solidFill>
                <a:latin typeface="Gill Sans"/>
                <a:ea typeface="Gill Sans"/>
                <a:cs typeface="Gill Sans"/>
                <a:sym typeface="Gill Sans"/>
              </a:defRPr>
            </a:lvl1pPr>
            <a:lvl2pPr marL="0" marR="0" lvl="1" indent="0" algn="r" rtl="0">
              <a:lnSpc>
                <a:spcPct val="100000"/>
              </a:lnSpc>
              <a:spcBef>
                <a:spcPts val="0"/>
              </a:spcBef>
              <a:spcAft>
                <a:spcPts val="0"/>
              </a:spcAft>
              <a:buClr>
                <a:schemeClr val="lt1"/>
              </a:buClr>
              <a:buSzPts val="800"/>
              <a:buFont typeface="Gill Sans"/>
              <a:buNone/>
              <a:defRPr sz="1067" b="0" i="0" u="none" strike="noStrike" cap="none">
                <a:solidFill>
                  <a:schemeClr val="lt1"/>
                </a:solidFill>
                <a:latin typeface="Gill Sans"/>
                <a:ea typeface="Gill Sans"/>
                <a:cs typeface="Gill Sans"/>
                <a:sym typeface="Gill Sans"/>
              </a:defRPr>
            </a:lvl2pPr>
            <a:lvl3pPr marL="0" marR="0" lvl="2" indent="0" algn="r" rtl="0">
              <a:lnSpc>
                <a:spcPct val="100000"/>
              </a:lnSpc>
              <a:spcBef>
                <a:spcPts val="0"/>
              </a:spcBef>
              <a:spcAft>
                <a:spcPts val="0"/>
              </a:spcAft>
              <a:buClr>
                <a:schemeClr val="lt1"/>
              </a:buClr>
              <a:buSzPts val="800"/>
              <a:buFont typeface="Gill Sans"/>
              <a:buNone/>
              <a:defRPr sz="1067" b="0" i="0" u="none" strike="noStrike" cap="none">
                <a:solidFill>
                  <a:schemeClr val="lt1"/>
                </a:solidFill>
                <a:latin typeface="Gill Sans"/>
                <a:ea typeface="Gill Sans"/>
                <a:cs typeface="Gill Sans"/>
                <a:sym typeface="Gill Sans"/>
              </a:defRPr>
            </a:lvl3pPr>
            <a:lvl4pPr marL="0" marR="0" lvl="3" indent="0" algn="r" rtl="0">
              <a:lnSpc>
                <a:spcPct val="100000"/>
              </a:lnSpc>
              <a:spcBef>
                <a:spcPts val="0"/>
              </a:spcBef>
              <a:spcAft>
                <a:spcPts val="0"/>
              </a:spcAft>
              <a:buClr>
                <a:schemeClr val="lt1"/>
              </a:buClr>
              <a:buSzPts val="800"/>
              <a:buFont typeface="Gill Sans"/>
              <a:buNone/>
              <a:defRPr sz="1067" b="0" i="0" u="none" strike="noStrike" cap="none">
                <a:solidFill>
                  <a:schemeClr val="lt1"/>
                </a:solidFill>
                <a:latin typeface="Gill Sans"/>
                <a:ea typeface="Gill Sans"/>
                <a:cs typeface="Gill Sans"/>
                <a:sym typeface="Gill Sans"/>
              </a:defRPr>
            </a:lvl4pPr>
            <a:lvl5pPr marL="0" marR="0" lvl="4" indent="0" algn="r" rtl="0">
              <a:lnSpc>
                <a:spcPct val="100000"/>
              </a:lnSpc>
              <a:spcBef>
                <a:spcPts val="0"/>
              </a:spcBef>
              <a:spcAft>
                <a:spcPts val="0"/>
              </a:spcAft>
              <a:buClr>
                <a:schemeClr val="lt1"/>
              </a:buClr>
              <a:buSzPts val="800"/>
              <a:buFont typeface="Gill Sans"/>
              <a:buNone/>
              <a:defRPr sz="1067" b="0" i="0" u="none" strike="noStrike" cap="none">
                <a:solidFill>
                  <a:schemeClr val="lt1"/>
                </a:solidFill>
                <a:latin typeface="Gill Sans"/>
                <a:ea typeface="Gill Sans"/>
                <a:cs typeface="Gill Sans"/>
                <a:sym typeface="Gill Sans"/>
              </a:defRPr>
            </a:lvl5pPr>
            <a:lvl6pPr marL="0" marR="0" lvl="5" indent="0" algn="r" rtl="0">
              <a:lnSpc>
                <a:spcPct val="100000"/>
              </a:lnSpc>
              <a:spcBef>
                <a:spcPts val="0"/>
              </a:spcBef>
              <a:spcAft>
                <a:spcPts val="0"/>
              </a:spcAft>
              <a:buClr>
                <a:schemeClr val="lt1"/>
              </a:buClr>
              <a:buSzPts val="800"/>
              <a:buFont typeface="Gill Sans"/>
              <a:buNone/>
              <a:defRPr sz="1067" b="0" i="0" u="none" strike="noStrike" cap="none">
                <a:solidFill>
                  <a:schemeClr val="lt1"/>
                </a:solidFill>
                <a:latin typeface="Gill Sans"/>
                <a:ea typeface="Gill Sans"/>
                <a:cs typeface="Gill Sans"/>
                <a:sym typeface="Gill Sans"/>
              </a:defRPr>
            </a:lvl6pPr>
            <a:lvl7pPr marL="0" marR="0" lvl="6" indent="0" algn="r" rtl="0">
              <a:lnSpc>
                <a:spcPct val="100000"/>
              </a:lnSpc>
              <a:spcBef>
                <a:spcPts val="0"/>
              </a:spcBef>
              <a:spcAft>
                <a:spcPts val="0"/>
              </a:spcAft>
              <a:buClr>
                <a:schemeClr val="lt1"/>
              </a:buClr>
              <a:buSzPts val="800"/>
              <a:buFont typeface="Gill Sans"/>
              <a:buNone/>
              <a:defRPr sz="1067" b="0" i="0" u="none" strike="noStrike" cap="none">
                <a:solidFill>
                  <a:schemeClr val="lt1"/>
                </a:solidFill>
                <a:latin typeface="Gill Sans"/>
                <a:ea typeface="Gill Sans"/>
                <a:cs typeface="Gill Sans"/>
                <a:sym typeface="Gill Sans"/>
              </a:defRPr>
            </a:lvl7pPr>
            <a:lvl8pPr marL="0" marR="0" lvl="7" indent="0" algn="r" rtl="0">
              <a:lnSpc>
                <a:spcPct val="100000"/>
              </a:lnSpc>
              <a:spcBef>
                <a:spcPts val="0"/>
              </a:spcBef>
              <a:spcAft>
                <a:spcPts val="0"/>
              </a:spcAft>
              <a:buClr>
                <a:schemeClr val="lt1"/>
              </a:buClr>
              <a:buSzPts val="800"/>
              <a:buFont typeface="Gill Sans"/>
              <a:buNone/>
              <a:defRPr sz="1067" b="0" i="0" u="none" strike="noStrike" cap="none">
                <a:solidFill>
                  <a:schemeClr val="lt1"/>
                </a:solidFill>
                <a:latin typeface="Gill Sans"/>
                <a:ea typeface="Gill Sans"/>
                <a:cs typeface="Gill Sans"/>
                <a:sym typeface="Gill Sans"/>
              </a:defRPr>
            </a:lvl8pPr>
            <a:lvl9pPr marL="0" marR="0" lvl="8" indent="0" algn="r" rtl="0">
              <a:lnSpc>
                <a:spcPct val="100000"/>
              </a:lnSpc>
              <a:spcBef>
                <a:spcPts val="0"/>
              </a:spcBef>
              <a:spcAft>
                <a:spcPts val="0"/>
              </a:spcAft>
              <a:buClr>
                <a:schemeClr val="lt1"/>
              </a:buClr>
              <a:buSzPts val="800"/>
              <a:buFont typeface="Gill Sans"/>
              <a:buNone/>
              <a:defRPr sz="1067" b="0" i="0" u="none" strike="noStrike" cap="none">
                <a:solidFill>
                  <a:schemeClr val="lt1"/>
                </a:solidFill>
                <a:latin typeface="Gill Sans"/>
                <a:ea typeface="Gill Sans"/>
                <a:cs typeface="Gill Sans"/>
                <a:sym typeface="Gill Sans"/>
              </a:defRPr>
            </a:lvl9pPr>
          </a:lstStyle>
          <a:p>
            <a:fld id="{00000000-1234-1234-1234-123412341234}" type="slidenum">
              <a:rPr lang="en" smtClean="0"/>
              <a:pPr/>
              <a:t>‹#›</a:t>
            </a:fld>
            <a:endParaRPr lang="en"/>
          </a:p>
        </p:txBody>
      </p:sp>
      <p:pic>
        <p:nvPicPr>
          <p:cNvPr id="148" name="Google Shape;148;p27"/>
          <p:cNvPicPr preferRelativeResize="0"/>
          <p:nvPr/>
        </p:nvPicPr>
        <p:blipFill rotWithShape="1">
          <a:blip r:embed="rId3">
            <a:alphaModFix/>
          </a:blip>
          <a:srcRect/>
          <a:stretch/>
        </p:blipFill>
        <p:spPr>
          <a:xfrm>
            <a:off x="9768834" y="6485535"/>
            <a:ext cx="1986585" cy="186733"/>
          </a:xfrm>
          <a:prstGeom prst="rect">
            <a:avLst/>
          </a:prstGeom>
          <a:noFill/>
          <a:ln>
            <a:noFill/>
          </a:ln>
        </p:spPr>
      </p:pic>
    </p:spTree>
    <p:extLst>
      <p:ext uri="{BB962C8B-B14F-4D97-AF65-F5344CB8AC3E}">
        <p14:creationId xmlns:p14="http://schemas.microsoft.com/office/powerpoint/2010/main" val="854307477"/>
      </p:ext>
    </p:extLst>
  </p:cSld>
  <p:clrMapOvr>
    <a:masterClrMapping/>
  </p:clrMapOvr>
  <p:transition>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646"/>
        <p:cNvGrpSpPr/>
        <p:nvPr/>
      </p:nvGrpSpPr>
      <p:grpSpPr>
        <a:xfrm>
          <a:off x="0" y="0"/>
          <a:ext cx="0" cy="0"/>
          <a:chOff x="0" y="0"/>
          <a:chExt cx="0" cy="0"/>
        </a:xfrm>
      </p:grpSpPr>
      <p:sp>
        <p:nvSpPr>
          <p:cNvPr id="647" name="Google Shape;647;p101"/>
          <p:cNvSpPr txBox="1">
            <a:spLocks noGrp="1"/>
          </p:cNvSpPr>
          <p:nvPr>
            <p:ph type="title"/>
          </p:nvPr>
        </p:nvSpPr>
        <p:spPr>
          <a:xfrm>
            <a:off x="624840" y="365126"/>
            <a:ext cx="10933800" cy="935700"/>
          </a:xfrm>
          <a:prstGeom prst="rect">
            <a:avLst/>
          </a:prstGeom>
          <a:noFill/>
          <a:ln>
            <a:noFill/>
          </a:ln>
        </p:spPr>
        <p:txBody>
          <a:bodyPr spcFirstLastPara="1" wrap="square" lIns="91425" tIns="45700" rIns="91425" bIns="45700" anchor="ctr" anchorCtr="0"/>
          <a:lstStyle>
            <a:lvl1pPr lvl="0" algn="l" rtl="0">
              <a:lnSpc>
                <a:spcPct val="90000"/>
              </a:lnSpc>
              <a:spcBef>
                <a:spcPts val="0"/>
              </a:spcBef>
              <a:spcAft>
                <a:spcPts val="0"/>
              </a:spcAft>
              <a:buClr>
                <a:srgbClr val="168FDF"/>
              </a:buClr>
              <a:buSzPts val="3600"/>
              <a:buFont typeface="Gill Sans"/>
              <a:buNone/>
              <a:defRPr>
                <a:solidFill>
                  <a:srgbClr val="168FDF"/>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cxnSp>
        <p:nvCxnSpPr>
          <p:cNvPr id="648" name="Google Shape;648;p101"/>
          <p:cNvCxnSpPr/>
          <p:nvPr/>
        </p:nvCxnSpPr>
        <p:spPr>
          <a:xfrm>
            <a:off x="411480" y="365126"/>
            <a:ext cx="0" cy="6108600"/>
          </a:xfrm>
          <a:prstGeom prst="straightConnector1">
            <a:avLst/>
          </a:prstGeom>
          <a:noFill/>
          <a:ln w="9525" cap="flat" cmpd="sng">
            <a:solidFill>
              <a:srgbClr val="168FDF"/>
            </a:solidFill>
            <a:prstDash val="solid"/>
            <a:miter lim="800000"/>
            <a:headEnd type="none" w="sm" len="sm"/>
            <a:tailEnd type="none" w="sm" len="sm"/>
          </a:ln>
        </p:spPr>
      </p:cxnSp>
      <p:pic>
        <p:nvPicPr>
          <p:cNvPr id="649" name="Google Shape;649;p101"/>
          <p:cNvPicPr preferRelativeResize="0"/>
          <p:nvPr/>
        </p:nvPicPr>
        <p:blipFill rotWithShape="1">
          <a:blip r:embed="rId2">
            <a:alphaModFix/>
          </a:blip>
          <a:srcRect/>
          <a:stretch/>
        </p:blipFill>
        <p:spPr>
          <a:xfrm>
            <a:off x="607084" y="6312023"/>
            <a:ext cx="2710842" cy="161801"/>
          </a:xfrm>
          <a:prstGeom prst="rect">
            <a:avLst/>
          </a:prstGeom>
          <a:noFill/>
          <a:ln>
            <a:noFill/>
          </a:ln>
        </p:spPr>
      </p:pic>
      <p:sp>
        <p:nvSpPr>
          <p:cNvPr id="650" name="Google Shape;650;p101"/>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lstStyle>
            <a:lvl1pPr lvl="0" algn="r"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651" name="Google Shape;651;p101"/>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rgbClr val="2F2F2F"/>
                </a:solidFill>
                <a:latin typeface="Gill Sans"/>
                <a:ea typeface="Gill Sans"/>
                <a:cs typeface="Gill Sans"/>
                <a:sym typeface="Gill Sans"/>
              </a:defRPr>
            </a:lvl1pPr>
            <a:lvl2pPr marL="0" lvl="1" indent="0" algn="r" rtl="0">
              <a:spcBef>
                <a:spcPts val="0"/>
              </a:spcBef>
              <a:buNone/>
              <a:defRPr sz="1100">
                <a:solidFill>
                  <a:srgbClr val="2F2F2F"/>
                </a:solidFill>
                <a:latin typeface="Gill Sans"/>
                <a:ea typeface="Gill Sans"/>
                <a:cs typeface="Gill Sans"/>
                <a:sym typeface="Gill Sans"/>
              </a:defRPr>
            </a:lvl2pPr>
            <a:lvl3pPr marL="0" lvl="2" indent="0" algn="r" rtl="0">
              <a:spcBef>
                <a:spcPts val="0"/>
              </a:spcBef>
              <a:buNone/>
              <a:defRPr sz="1100">
                <a:solidFill>
                  <a:srgbClr val="2F2F2F"/>
                </a:solidFill>
                <a:latin typeface="Gill Sans"/>
                <a:ea typeface="Gill Sans"/>
                <a:cs typeface="Gill Sans"/>
                <a:sym typeface="Gill Sans"/>
              </a:defRPr>
            </a:lvl3pPr>
            <a:lvl4pPr marL="0" lvl="3" indent="0" algn="r" rtl="0">
              <a:spcBef>
                <a:spcPts val="0"/>
              </a:spcBef>
              <a:buNone/>
              <a:defRPr sz="1100">
                <a:solidFill>
                  <a:srgbClr val="2F2F2F"/>
                </a:solidFill>
                <a:latin typeface="Gill Sans"/>
                <a:ea typeface="Gill Sans"/>
                <a:cs typeface="Gill Sans"/>
                <a:sym typeface="Gill Sans"/>
              </a:defRPr>
            </a:lvl4pPr>
            <a:lvl5pPr marL="0" lvl="4" indent="0" algn="r" rtl="0">
              <a:spcBef>
                <a:spcPts val="0"/>
              </a:spcBef>
              <a:buNone/>
              <a:defRPr sz="1100">
                <a:solidFill>
                  <a:srgbClr val="2F2F2F"/>
                </a:solidFill>
                <a:latin typeface="Gill Sans"/>
                <a:ea typeface="Gill Sans"/>
                <a:cs typeface="Gill Sans"/>
                <a:sym typeface="Gill Sans"/>
              </a:defRPr>
            </a:lvl5pPr>
            <a:lvl6pPr marL="0" lvl="5" indent="0" algn="r" rtl="0">
              <a:spcBef>
                <a:spcPts val="0"/>
              </a:spcBef>
              <a:buNone/>
              <a:defRPr sz="1100">
                <a:solidFill>
                  <a:srgbClr val="2F2F2F"/>
                </a:solidFill>
                <a:latin typeface="Gill Sans"/>
                <a:ea typeface="Gill Sans"/>
                <a:cs typeface="Gill Sans"/>
                <a:sym typeface="Gill Sans"/>
              </a:defRPr>
            </a:lvl6pPr>
            <a:lvl7pPr marL="0" lvl="6" indent="0" algn="r" rtl="0">
              <a:spcBef>
                <a:spcPts val="0"/>
              </a:spcBef>
              <a:buNone/>
              <a:defRPr sz="1100">
                <a:solidFill>
                  <a:srgbClr val="2F2F2F"/>
                </a:solidFill>
                <a:latin typeface="Gill Sans"/>
                <a:ea typeface="Gill Sans"/>
                <a:cs typeface="Gill Sans"/>
                <a:sym typeface="Gill Sans"/>
              </a:defRPr>
            </a:lvl7pPr>
            <a:lvl8pPr marL="0" lvl="7" indent="0" algn="r" rtl="0">
              <a:spcBef>
                <a:spcPts val="0"/>
              </a:spcBef>
              <a:buNone/>
              <a:defRPr sz="1100">
                <a:solidFill>
                  <a:srgbClr val="2F2F2F"/>
                </a:solidFill>
                <a:latin typeface="Gill Sans"/>
                <a:ea typeface="Gill Sans"/>
                <a:cs typeface="Gill Sans"/>
                <a:sym typeface="Gill Sans"/>
              </a:defRPr>
            </a:lvl8pPr>
            <a:lvl9pPr marL="0" lvl="8" indent="0" algn="r" rtl="0">
              <a:spcBef>
                <a:spcPts val="0"/>
              </a:spcBef>
              <a:buNone/>
              <a:defRPr sz="1100">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pic>
        <p:nvPicPr>
          <p:cNvPr id="652" name="Google Shape;652;p101"/>
          <p:cNvPicPr preferRelativeResize="0"/>
          <p:nvPr/>
        </p:nvPicPr>
        <p:blipFill rotWithShape="1">
          <a:blip r:embed="rId3">
            <a:alphaModFix/>
          </a:blip>
          <a:srcRect/>
          <a:stretch/>
        </p:blipFill>
        <p:spPr>
          <a:xfrm>
            <a:off x="9587346" y="6286052"/>
            <a:ext cx="1997570" cy="187772"/>
          </a:xfrm>
          <a:prstGeom prst="rect">
            <a:avLst/>
          </a:prstGeom>
          <a:noFill/>
          <a:ln>
            <a:noFill/>
          </a:ln>
        </p:spPr>
      </p:pic>
    </p:spTree>
    <p:extLst>
      <p:ext uri="{BB962C8B-B14F-4D97-AF65-F5344CB8AC3E}">
        <p14:creationId xmlns:p14="http://schemas.microsoft.com/office/powerpoint/2010/main" val="2191366362"/>
      </p:ext>
    </p:extLst>
  </p:cSld>
  <p:clrMapOvr>
    <a:masterClrMapping/>
  </p:clrMapOvr>
  <p:transition>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ransition Dark">
  <p:cSld name="Transition Dark">
    <p:bg>
      <p:bgPr>
        <a:solidFill>
          <a:srgbClr val="00183C"/>
        </a:solidFill>
        <a:effectLst/>
      </p:bgPr>
    </p:bg>
    <p:spTree>
      <p:nvGrpSpPr>
        <p:cNvPr id="1" name="Shape 653"/>
        <p:cNvGrpSpPr/>
        <p:nvPr/>
      </p:nvGrpSpPr>
      <p:grpSpPr>
        <a:xfrm>
          <a:off x="0" y="0"/>
          <a:ext cx="0" cy="0"/>
          <a:chOff x="0" y="0"/>
          <a:chExt cx="0" cy="0"/>
        </a:xfrm>
      </p:grpSpPr>
      <p:sp>
        <p:nvSpPr>
          <p:cNvPr id="654" name="Google Shape;654;p102"/>
          <p:cNvSpPr txBox="1">
            <a:spLocks noGrp="1"/>
          </p:cNvSpPr>
          <p:nvPr>
            <p:ph type="title"/>
          </p:nvPr>
        </p:nvSpPr>
        <p:spPr>
          <a:xfrm>
            <a:off x="609600" y="2447925"/>
            <a:ext cx="10972800" cy="1325700"/>
          </a:xfrm>
          <a:prstGeom prst="rect">
            <a:avLst/>
          </a:prstGeom>
          <a:noFill/>
          <a:ln>
            <a:noFill/>
          </a:ln>
        </p:spPr>
        <p:txBody>
          <a:bodyPr spcFirstLastPara="1" wrap="square" lIns="91425" tIns="45700" rIns="91425" bIns="45700" anchor="ctr" anchorCtr="0"/>
          <a:lstStyle>
            <a:lvl1pPr lvl="0" algn="ctr" rtl="0">
              <a:lnSpc>
                <a:spcPct val="90000"/>
              </a:lnSpc>
              <a:spcBef>
                <a:spcPts val="0"/>
              </a:spcBef>
              <a:spcAft>
                <a:spcPts val="0"/>
              </a:spcAft>
              <a:buClr>
                <a:schemeClr val="lt1"/>
              </a:buClr>
              <a:buSzPts val="3600"/>
              <a:buFont typeface="Gill Sans"/>
              <a:buNone/>
              <a:defRPr>
                <a:solidFill>
                  <a:schemeClr val="l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pic>
        <p:nvPicPr>
          <p:cNvPr id="655" name="Google Shape;655;p102"/>
          <p:cNvPicPr preferRelativeResize="0"/>
          <p:nvPr/>
        </p:nvPicPr>
        <p:blipFill rotWithShape="1">
          <a:blip r:embed="rId2">
            <a:alphaModFix/>
          </a:blip>
          <a:srcRect/>
          <a:stretch/>
        </p:blipFill>
        <p:spPr>
          <a:xfrm>
            <a:off x="4740578" y="5782018"/>
            <a:ext cx="2710842" cy="161801"/>
          </a:xfrm>
          <a:prstGeom prst="rect">
            <a:avLst/>
          </a:prstGeom>
          <a:noFill/>
          <a:ln>
            <a:noFill/>
          </a:ln>
        </p:spPr>
      </p:pic>
      <p:sp>
        <p:nvSpPr>
          <p:cNvPr id="656" name="Google Shape;656;p102"/>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lstStyle>
            <a:lvl1pPr lvl="0" algn="r" rtl="0">
              <a:spcBef>
                <a:spcPts val="0"/>
              </a:spcBef>
              <a:spcAft>
                <a:spcPts val="0"/>
              </a:spcAft>
              <a:buSzPts val="1400"/>
              <a:buNone/>
              <a:defRPr sz="1100">
                <a:solidFill>
                  <a:schemeClr val="lt1"/>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657" name="Google Shape;657;p102"/>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lstStyle>
            <a:lvl1pPr lvl="0" algn="l" rtl="0">
              <a:spcBef>
                <a:spcPts val="0"/>
              </a:spcBef>
              <a:spcAft>
                <a:spcPts val="0"/>
              </a:spcAft>
              <a:buSzPts val="1400"/>
              <a:buNone/>
              <a:defRPr sz="1100">
                <a:solidFill>
                  <a:schemeClr val="lt1"/>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658" name="Google Shape;658;p102"/>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chemeClr val="lt1"/>
                </a:solidFill>
                <a:latin typeface="Gill Sans"/>
                <a:ea typeface="Gill Sans"/>
                <a:cs typeface="Gill Sans"/>
                <a:sym typeface="Gill Sans"/>
              </a:defRPr>
            </a:lvl1pPr>
            <a:lvl2pPr marL="0" lvl="1" indent="0" algn="r" rtl="0">
              <a:spcBef>
                <a:spcPts val="0"/>
              </a:spcBef>
              <a:buNone/>
              <a:defRPr sz="1100">
                <a:solidFill>
                  <a:schemeClr val="lt1"/>
                </a:solidFill>
                <a:latin typeface="Gill Sans"/>
                <a:ea typeface="Gill Sans"/>
                <a:cs typeface="Gill Sans"/>
                <a:sym typeface="Gill Sans"/>
              </a:defRPr>
            </a:lvl2pPr>
            <a:lvl3pPr marL="0" lvl="2" indent="0" algn="r" rtl="0">
              <a:spcBef>
                <a:spcPts val="0"/>
              </a:spcBef>
              <a:buNone/>
              <a:defRPr sz="1100">
                <a:solidFill>
                  <a:schemeClr val="lt1"/>
                </a:solidFill>
                <a:latin typeface="Gill Sans"/>
                <a:ea typeface="Gill Sans"/>
                <a:cs typeface="Gill Sans"/>
                <a:sym typeface="Gill Sans"/>
              </a:defRPr>
            </a:lvl3pPr>
            <a:lvl4pPr marL="0" lvl="3" indent="0" algn="r" rtl="0">
              <a:spcBef>
                <a:spcPts val="0"/>
              </a:spcBef>
              <a:buNone/>
              <a:defRPr sz="1100">
                <a:solidFill>
                  <a:schemeClr val="lt1"/>
                </a:solidFill>
                <a:latin typeface="Gill Sans"/>
                <a:ea typeface="Gill Sans"/>
                <a:cs typeface="Gill Sans"/>
                <a:sym typeface="Gill Sans"/>
              </a:defRPr>
            </a:lvl4pPr>
            <a:lvl5pPr marL="0" lvl="4" indent="0" algn="r" rtl="0">
              <a:spcBef>
                <a:spcPts val="0"/>
              </a:spcBef>
              <a:buNone/>
              <a:defRPr sz="1100">
                <a:solidFill>
                  <a:schemeClr val="lt1"/>
                </a:solidFill>
                <a:latin typeface="Gill Sans"/>
                <a:ea typeface="Gill Sans"/>
                <a:cs typeface="Gill Sans"/>
                <a:sym typeface="Gill Sans"/>
              </a:defRPr>
            </a:lvl5pPr>
            <a:lvl6pPr marL="0" lvl="5" indent="0" algn="r" rtl="0">
              <a:spcBef>
                <a:spcPts val="0"/>
              </a:spcBef>
              <a:buNone/>
              <a:defRPr sz="1100">
                <a:solidFill>
                  <a:schemeClr val="lt1"/>
                </a:solidFill>
                <a:latin typeface="Gill Sans"/>
                <a:ea typeface="Gill Sans"/>
                <a:cs typeface="Gill Sans"/>
                <a:sym typeface="Gill Sans"/>
              </a:defRPr>
            </a:lvl6pPr>
            <a:lvl7pPr marL="0" lvl="6" indent="0" algn="r" rtl="0">
              <a:spcBef>
                <a:spcPts val="0"/>
              </a:spcBef>
              <a:buNone/>
              <a:defRPr sz="1100">
                <a:solidFill>
                  <a:schemeClr val="lt1"/>
                </a:solidFill>
                <a:latin typeface="Gill Sans"/>
                <a:ea typeface="Gill Sans"/>
                <a:cs typeface="Gill Sans"/>
                <a:sym typeface="Gill Sans"/>
              </a:defRPr>
            </a:lvl7pPr>
            <a:lvl8pPr marL="0" lvl="7" indent="0" algn="r" rtl="0">
              <a:spcBef>
                <a:spcPts val="0"/>
              </a:spcBef>
              <a:buNone/>
              <a:defRPr sz="1100">
                <a:solidFill>
                  <a:schemeClr val="lt1"/>
                </a:solidFill>
                <a:latin typeface="Gill Sans"/>
                <a:ea typeface="Gill Sans"/>
                <a:cs typeface="Gill Sans"/>
                <a:sym typeface="Gill Sans"/>
              </a:defRPr>
            </a:lvl8pPr>
            <a:lvl9pPr marL="0" lvl="8" indent="0" algn="r" rtl="0">
              <a:spcBef>
                <a:spcPts val="0"/>
              </a:spcBef>
              <a:buNone/>
              <a:defRPr sz="1100">
                <a:solidFill>
                  <a:schemeClr val="lt1"/>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pic>
        <p:nvPicPr>
          <p:cNvPr id="659" name="Google Shape;659;p102"/>
          <p:cNvPicPr preferRelativeResize="0"/>
          <p:nvPr/>
        </p:nvPicPr>
        <p:blipFill rotWithShape="1">
          <a:blip r:embed="rId3">
            <a:alphaModFix/>
          </a:blip>
          <a:srcRect/>
          <a:stretch/>
        </p:blipFill>
        <p:spPr>
          <a:xfrm>
            <a:off x="5156036" y="6095999"/>
            <a:ext cx="1839287" cy="172893"/>
          </a:xfrm>
          <a:prstGeom prst="rect">
            <a:avLst/>
          </a:prstGeom>
          <a:noFill/>
          <a:ln>
            <a:noFill/>
          </a:ln>
        </p:spPr>
      </p:pic>
    </p:spTree>
    <p:extLst>
      <p:ext uri="{BB962C8B-B14F-4D97-AF65-F5344CB8AC3E}">
        <p14:creationId xmlns:p14="http://schemas.microsoft.com/office/powerpoint/2010/main" val="2279217804"/>
      </p:ext>
    </p:extLst>
  </p:cSld>
  <p:clrMapOvr>
    <a:masterClrMapping/>
  </p:clrMapOvr>
  <p:transition>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ultiple Round Image">
  <p:cSld name="Multiple Round Image">
    <p:spTree>
      <p:nvGrpSpPr>
        <p:cNvPr id="1" name="Shape 660"/>
        <p:cNvGrpSpPr/>
        <p:nvPr/>
      </p:nvGrpSpPr>
      <p:grpSpPr>
        <a:xfrm>
          <a:off x="0" y="0"/>
          <a:ext cx="0" cy="0"/>
          <a:chOff x="0" y="0"/>
          <a:chExt cx="0" cy="0"/>
        </a:xfrm>
      </p:grpSpPr>
      <p:sp>
        <p:nvSpPr>
          <p:cNvPr id="661" name="Google Shape;661;p103"/>
          <p:cNvSpPr txBox="1">
            <a:spLocks noGrp="1"/>
          </p:cNvSpPr>
          <p:nvPr>
            <p:ph type="title"/>
          </p:nvPr>
        </p:nvSpPr>
        <p:spPr>
          <a:xfrm>
            <a:off x="624840" y="365126"/>
            <a:ext cx="10933800" cy="935700"/>
          </a:xfrm>
          <a:prstGeom prst="rect">
            <a:avLst/>
          </a:prstGeom>
          <a:noFill/>
          <a:ln>
            <a:noFill/>
          </a:ln>
        </p:spPr>
        <p:txBody>
          <a:bodyPr spcFirstLastPara="1" wrap="square" lIns="91425" tIns="45700" rIns="91425" bIns="45700" anchor="ctr" anchorCtr="0"/>
          <a:lstStyle>
            <a:lvl1pPr lvl="0" algn="l" rtl="0">
              <a:lnSpc>
                <a:spcPct val="90000"/>
              </a:lnSpc>
              <a:spcBef>
                <a:spcPts val="0"/>
              </a:spcBef>
              <a:spcAft>
                <a:spcPts val="0"/>
              </a:spcAft>
              <a:buClr>
                <a:srgbClr val="168FDF"/>
              </a:buClr>
              <a:buSzPts val="3600"/>
              <a:buFont typeface="Gill Sans"/>
              <a:buNone/>
              <a:defRPr>
                <a:solidFill>
                  <a:srgbClr val="168FDF"/>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cxnSp>
        <p:nvCxnSpPr>
          <p:cNvPr id="662" name="Google Shape;662;p103"/>
          <p:cNvCxnSpPr/>
          <p:nvPr/>
        </p:nvCxnSpPr>
        <p:spPr>
          <a:xfrm>
            <a:off x="411480" y="365126"/>
            <a:ext cx="0" cy="6108600"/>
          </a:xfrm>
          <a:prstGeom prst="straightConnector1">
            <a:avLst/>
          </a:prstGeom>
          <a:noFill/>
          <a:ln w="9525" cap="flat" cmpd="sng">
            <a:solidFill>
              <a:srgbClr val="168FDF"/>
            </a:solidFill>
            <a:prstDash val="solid"/>
            <a:miter lim="800000"/>
            <a:headEnd type="none" w="sm" len="sm"/>
            <a:tailEnd type="none" w="sm" len="sm"/>
          </a:ln>
        </p:spPr>
      </p:cxnSp>
      <p:pic>
        <p:nvPicPr>
          <p:cNvPr id="663" name="Google Shape;663;p103"/>
          <p:cNvPicPr preferRelativeResize="0"/>
          <p:nvPr/>
        </p:nvPicPr>
        <p:blipFill rotWithShape="1">
          <a:blip r:embed="rId2">
            <a:alphaModFix/>
          </a:blip>
          <a:srcRect/>
          <a:stretch/>
        </p:blipFill>
        <p:spPr>
          <a:xfrm>
            <a:off x="607084" y="6312023"/>
            <a:ext cx="2710842" cy="161801"/>
          </a:xfrm>
          <a:prstGeom prst="rect">
            <a:avLst/>
          </a:prstGeom>
          <a:noFill/>
          <a:ln>
            <a:noFill/>
          </a:ln>
        </p:spPr>
      </p:pic>
      <p:sp>
        <p:nvSpPr>
          <p:cNvPr id="664" name="Google Shape;664;p103"/>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lstStyle>
            <a:lvl1pPr lvl="0" algn="r"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665" name="Google Shape;665;p103"/>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lstStyle>
            <a:lvl1pPr lvl="0" algn="l"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666" name="Google Shape;666;p103"/>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rgbClr val="2F2F2F"/>
                </a:solidFill>
                <a:latin typeface="Gill Sans"/>
                <a:ea typeface="Gill Sans"/>
                <a:cs typeface="Gill Sans"/>
                <a:sym typeface="Gill Sans"/>
              </a:defRPr>
            </a:lvl1pPr>
            <a:lvl2pPr marL="0" lvl="1" indent="0" algn="r" rtl="0">
              <a:spcBef>
                <a:spcPts val="0"/>
              </a:spcBef>
              <a:buNone/>
              <a:defRPr sz="1100">
                <a:solidFill>
                  <a:srgbClr val="2F2F2F"/>
                </a:solidFill>
                <a:latin typeface="Gill Sans"/>
                <a:ea typeface="Gill Sans"/>
                <a:cs typeface="Gill Sans"/>
                <a:sym typeface="Gill Sans"/>
              </a:defRPr>
            </a:lvl2pPr>
            <a:lvl3pPr marL="0" lvl="2" indent="0" algn="r" rtl="0">
              <a:spcBef>
                <a:spcPts val="0"/>
              </a:spcBef>
              <a:buNone/>
              <a:defRPr sz="1100">
                <a:solidFill>
                  <a:srgbClr val="2F2F2F"/>
                </a:solidFill>
                <a:latin typeface="Gill Sans"/>
                <a:ea typeface="Gill Sans"/>
                <a:cs typeface="Gill Sans"/>
                <a:sym typeface="Gill Sans"/>
              </a:defRPr>
            </a:lvl3pPr>
            <a:lvl4pPr marL="0" lvl="3" indent="0" algn="r" rtl="0">
              <a:spcBef>
                <a:spcPts val="0"/>
              </a:spcBef>
              <a:buNone/>
              <a:defRPr sz="1100">
                <a:solidFill>
                  <a:srgbClr val="2F2F2F"/>
                </a:solidFill>
                <a:latin typeface="Gill Sans"/>
                <a:ea typeface="Gill Sans"/>
                <a:cs typeface="Gill Sans"/>
                <a:sym typeface="Gill Sans"/>
              </a:defRPr>
            </a:lvl4pPr>
            <a:lvl5pPr marL="0" lvl="4" indent="0" algn="r" rtl="0">
              <a:spcBef>
                <a:spcPts val="0"/>
              </a:spcBef>
              <a:buNone/>
              <a:defRPr sz="1100">
                <a:solidFill>
                  <a:srgbClr val="2F2F2F"/>
                </a:solidFill>
                <a:latin typeface="Gill Sans"/>
                <a:ea typeface="Gill Sans"/>
                <a:cs typeface="Gill Sans"/>
                <a:sym typeface="Gill Sans"/>
              </a:defRPr>
            </a:lvl5pPr>
            <a:lvl6pPr marL="0" lvl="5" indent="0" algn="r" rtl="0">
              <a:spcBef>
                <a:spcPts val="0"/>
              </a:spcBef>
              <a:buNone/>
              <a:defRPr sz="1100">
                <a:solidFill>
                  <a:srgbClr val="2F2F2F"/>
                </a:solidFill>
                <a:latin typeface="Gill Sans"/>
                <a:ea typeface="Gill Sans"/>
                <a:cs typeface="Gill Sans"/>
                <a:sym typeface="Gill Sans"/>
              </a:defRPr>
            </a:lvl6pPr>
            <a:lvl7pPr marL="0" lvl="6" indent="0" algn="r" rtl="0">
              <a:spcBef>
                <a:spcPts val="0"/>
              </a:spcBef>
              <a:buNone/>
              <a:defRPr sz="1100">
                <a:solidFill>
                  <a:srgbClr val="2F2F2F"/>
                </a:solidFill>
                <a:latin typeface="Gill Sans"/>
                <a:ea typeface="Gill Sans"/>
                <a:cs typeface="Gill Sans"/>
                <a:sym typeface="Gill Sans"/>
              </a:defRPr>
            </a:lvl7pPr>
            <a:lvl8pPr marL="0" lvl="7" indent="0" algn="r" rtl="0">
              <a:spcBef>
                <a:spcPts val="0"/>
              </a:spcBef>
              <a:buNone/>
              <a:defRPr sz="1100">
                <a:solidFill>
                  <a:srgbClr val="2F2F2F"/>
                </a:solidFill>
                <a:latin typeface="Gill Sans"/>
                <a:ea typeface="Gill Sans"/>
                <a:cs typeface="Gill Sans"/>
                <a:sym typeface="Gill Sans"/>
              </a:defRPr>
            </a:lvl8pPr>
            <a:lvl9pPr marL="0" lvl="8" indent="0" algn="r" rtl="0">
              <a:spcBef>
                <a:spcPts val="0"/>
              </a:spcBef>
              <a:buNone/>
              <a:defRPr sz="1100">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667" name="Google Shape;667;p103"/>
          <p:cNvSpPr>
            <a:spLocks noGrp="1"/>
          </p:cNvSpPr>
          <p:nvPr>
            <p:ph type="pic" idx="2"/>
          </p:nvPr>
        </p:nvSpPr>
        <p:spPr>
          <a:xfrm>
            <a:off x="937549" y="1471218"/>
            <a:ext cx="4670400" cy="4670400"/>
          </a:xfrm>
          <a:prstGeom prst="ellipse">
            <a:avLst/>
          </a:prstGeom>
          <a:solidFill>
            <a:schemeClr val="lt1"/>
          </a:solidFill>
          <a:ln>
            <a:noFill/>
          </a:ln>
        </p:spPr>
        <p:txBody>
          <a:bodyPr spcFirstLastPara="1" wrap="square" lIns="91425" tIns="45700" rIns="91425" bIns="45700" anchor="t" anchorCtr="0"/>
          <a:lstStyle>
            <a:lvl1pPr marR="0" lvl="0" algn="l" rtl="0">
              <a:lnSpc>
                <a:spcPct val="100000"/>
              </a:lnSpc>
              <a:spcBef>
                <a:spcPts val="1000"/>
              </a:spcBef>
              <a:spcAft>
                <a:spcPts val="0"/>
              </a:spcAft>
              <a:buClr>
                <a:srgbClr val="168FDF"/>
              </a:buClr>
              <a:buSzPts val="2800"/>
              <a:buFont typeface="Helvetica Neue"/>
              <a:buChar char="›"/>
              <a:defRPr sz="2800" b="0" i="0" u="none" strike="noStrike" cap="none">
                <a:solidFill>
                  <a:srgbClr val="2F2F2F"/>
                </a:solidFill>
                <a:latin typeface="Gill Sans"/>
                <a:ea typeface="Gill Sans"/>
                <a:cs typeface="Gill Sans"/>
                <a:sym typeface="Gill Sans"/>
              </a:defRPr>
            </a:lvl1pPr>
            <a:lvl2pPr marR="0" lvl="1" algn="l" rtl="0">
              <a:lnSpc>
                <a:spcPct val="100000"/>
              </a:lnSpc>
              <a:spcBef>
                <a:spcPts val="500"/>
              </a:spcBef>
              <a:spcAft>
                <a:spcPts val="0"/>
              </a:spcAft>
              <a:buClr>
                <a:srgbClr val="168FDF"/>
              </a:buClr>
              <a:buSzPts val="2600"/>
              <a:buFont typeface="Helvetica Neue"/>
              <a:buChar char="›"/>
              <a:defRPr sz="2600" b="0" i="0" u="none" strike="noStrike" cap="none">
                <a:solidFill>
                  <a:srgbClr val="2F2F2F"/>
                </a:solidFill>
                <a:latin typeface="Gill Sans"/>
                <a:ea typeface="Gill Sans"/>
                <a:cs typeface="Gill Sans"/>
                <a:sym typeface="Gill Sans"/>
              </a:defRPr>
            </a:lvl2pPr>
            <a:lvl3pPr marR="0" lvl="2" algn="l" rtl="0">
              <a:lnSpc>
                <a:spcPct val="100000"/>
              </a:lnSpc>
              <a:spcBef>
                <a:spcPts val="500"/>
              </a:spcBef>
              <a:spcAft>
                <a:spcPts val="0"/>
              </a:spcAft>
              <a:buClr>
                <a:srgbClr val="168FDF"/>
              </a:buClr>
              <a:buSzPts val="2400"/>
              <a:buFont typeface="Helvetica Neue"/>
              <a:buChar char="›"/>
              <a:defRPr sz="2400" b="0" i="0" u="none" strike="noStrike" cap="none">
                <a:solidFill>
                  <a:srgbClr val="2F2F2F"/>
                </a:solidFill>
                <a:latin typeface="Gill Sans"/>
                <a:ea typeface="Gill Sans"/>
                <a:cs typeface="Gill Sans"/>
                <a:sym typeface="Gill Sans"/>
              </a:defRPr>
            </a:lvl3pPr>
            <a:lvl4pPr marR="0" lvl="3" algn="l" rtl="0">
              <a:lnSpc>
                <a:spcPct val="100000"/>
              </a:lnSpc>
              <a:spcBef>
                <a:spcPts val="500"/>
              </a:spcBef>
              <a:spcAft>
                <a:spcPts val="0"/>
              </a:spcAft>
              <a:buClr>
                <a:srgbClr val="168FDF"/>
              </a:buClr>
              <a:buSzPts val="2200"/>
              <a:buFont typeface="Helvetica Neue"/>
              <a:buChar char="›"/>
              <a:defRPr sz="2200" b="0" i="0" u="none" strike="noStrike" cap="none">
                <a:solidFill>
                  <a:srgbClr val="2F2F2F"/>
                </a:solidFill>
                <a:latin typeface="Gill Sans"/>
                <a:ea typeface="Gill Sans"/>
                <a:cs typeface="Gill Sans"/>
                <a:sym typeface="Gill Sans"/>
              </a:defRPr>
            </a:lvl4pPr>
            <a:lvl5pPr marR="0" lvl="4" algn="l" rtl="0">
              <a:lnSpc>
                <a:spcPct val="100000"/>
              </a:lnSpc>
              <a:spcBef>
                <a:spcPts val="500"/>
              </a:spcBef>
              <a:spcAft>
                <a:spcPts val="0"/>
              </a:spcAft>
              <a:buClr>
                <a:srgbClr val="168FDF"/>
              </a:buClr>
              <a:buSzPts val="2000"/>
              <a:buFont typeface="Helvetica Neue"/>
              <a:buChar char="›"/>
              <a:defRPr sz="2000" b="0" i="0" u="none" strike="noStrike" cap="none">
                <a:solidFill>
                  <a:srgbClr val="2F2F2F"/>
                </a:solidFill>
                <a:latin typeface="Gill Sans"/>
                <a:ea typeface="Gill Sans"/>
                <a:cs typeface="Gill Sans"/>
                <a:sym typeface="Gill Sans"/>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9pPr>
          </a:lstStyle>
          <a:p>
            <a:endParaRPr/>
          </a:p>
        </p:txBody>
      </p:sp>
      <p:sp>
        <p:nvSpPr>
          <p:cNvPr id="668" name="Google Shape;668;p103"/>
          <p:cNvSpPr>
            <a:spLocks noGrp="1"/>
          </p:cNvSpPr>
          <p:nvPr>
            <p:ph type="pic" idx="3"/>
          </p:nvPr>
        </p:nvSpPr>
        <p:spPr>
          <a:xfrm>
            <a:off x="6732624" y="1471218"/>
            <a:ext cx="4670400" cy="4670400"/>
          </a:xfrm>
          <a:prstGeom prst="ellipse">
            <a:avLst/>
          </a:prstGeom>
          <a:solidFill>
            <a:schemeClr val="lt1"/>
          </a:solidFill>
          <a:ln>
            <a:noFill/>
          </a:ln>
        </p:spPr>
        <p:txBody>
          <a:bodyPr spcFirstLastPara="1" wrap="square" lIns="91425" tIns="45700" rIns="91425" bIns="45700" anchor="t" anchorCtr="0"/>
          <a:lstStyle>
            <a:lvl1pPr marR="0" lvl="0" algn="l" rtl="0">
              <a:lnSpc>
                <a:spcPct val="100000"/>
              </a:lnSpc>
              <a:spcBef>
                <a:spcPts val="1000"/>
              </a:spcBef>
              <a:spcAft>
                <a:spcPts val="0"/>
              </a:spcAft>
              <a:buClr>
                <a:srgbClr val="168FDF"/>
              </a:buClr>
              <a:buSzPts val="2800"/>
              <a:buFont typeface="Helvetica Neue"/>
              <a:buChar char="›"/>
              <a:defRPr sz="2800" b="0" i="0" u="none" strike="noStrike" cap="none">
                <a:solidFill>
                  <a:srgbClr val="2F2F2F"/>
                </a:solidFill>
                <a:latin typeface="Gill Sans"/>
                <a:ea typeface="Gill Sans"/>
                <a:cs typeface="Gill Sans"/>
                <a:sym typeface="Gill Sans"/>
              </a:defRPr>
            </a:lvl1pPr>
            <a:lvl2pPr marR="0" lvl="1" algn="l" rtl="0">
              <a:lnSpc>
                <a:spcPct val="100000"/>
              </a:lnSpc>
              <a:spcBef>
                <a:spcPts val="500"/>
              </a:spcBef>
              <a:spcAft>
                <a:spcPts val="0"/>
              </a:spcAft>
              <a:buClr>
                <a:srgbClr val="168FDF"/>
              </a:buClr>
              <a:buSzPts val="2600"/>
              <a:buFont typeface="Helvetica Neue"/>
              <a:buChar char="›"/>
              <a:defRPr sz="2600" b="0" i="0" u="none" strike="noStrike" cap="none">
                <a:solidFill>
                  <a:srgbClr val="2F2F2F"/>
                </a:solidFill>
                <a:latin typeface="Gill Sans"/>
                <a:ea typeface="Gill Sans"/>
                <a:cs typeface="Gill Sans"/>
                <a:sym typeface="Gill Sans"/>
              </a:defRPr>
            </a:lvl2pPr>
            <a:lvl3pPr marR="0" lvl="2" algn="l" rtl="0">
              <a:lnSpc>
                <a:spcPct val="100000"/>
              </a:lnSpc>
              <a:spcBef>
                <a:spcPts val="500"/>
              </a:spcBef>
              <a:spcAft>
                <a:spcPts val="0"/>
              </a:spcAft>
              <a:buClr>
                <a:srgbClr val="168FDF"/>
              </a:buClr>
              <a:buSzPts val="2400"/>
              <a:buFont typeface="Helvetica Neue"/>
              <a:buChar char="›"/>
              <a:defRPr sz="2400" b="0" i="0" u="none" strike="noStrike" cap="none">
                <a:solidFill>
                  <a:srgbClr val="2F2F2F"/>
                </a:solidFill>
                <a:latin typeface="Gill Sans"/>
                <a:ea typeface="Gill Sans"/>
                <a:cs typeface="Gill Sans"/>
                <a:sym typeface="Gill Sans"/>
              </a:defRPr>
            </a:lvl3pPr>
            <a:lvl4pPr marR="0" lvl="3" algn="l" rtl="0">
              <a:lnSpc>
                <a:spcPct val="100000"/>
              </a:lnSpc>
              <a:spcBef>
                <a:spcPts val="500"/>
              </a:spcBef>
              <a:spcAft>
                <a:spcPts val="0"/>
              </a:spcAft>
              <a:buClr>
                <a:srgbClr val="168FDF"/>
              </a:buClr>
              <a:buSzPts val="2200"/>
              <a:buFont typeface="Helvetica Neue"/>
              <a:buChar char="›"/>
              <a:defRPr sz="2200" b="0" i="0" u="none" strike="noStrike" cap="none">
                <a:solidFill>
                  <a:srgbClr val="2F2F2F"/>
                </a:solidFill>
                <a:latin typeface="Gill Sans"/>
                <a:ea typeface="Gill Sans"/>
                <a:cs typeface="Gill Sans"/>
                <a:sym typeface="Gill Sans"/>
              </a:defRPr>
            </a:lvl4pPr>
            <a:lvl5pPr marR="0" lvl="4" algn="l" rtl="0">
              <a:lnSpc>
                <a:spcPct val="100000"/>
              </a:lnSpc>
              <a:spcBef>
                <a:spcPts val="500"/>
              </a:spcBef>
              <a:spcAft>
                <a:spcPts val="0"/>
              </a:spcAft>
              <a:buClr>
                <a:srgbClr val="168FDF"/>
              </a:buClr>
              <a:buSzPts val="2000"/>
              <a:buFont typeface="Helvetica Neue"/>
              <a:buChar char="›"/>
              <a:defRPr sz="2000" b="0" i="0" u="none" strike="noStrike" cap="none">
                <a:solidFill>
                  <a:srgbClr val="2F2F2F"/>
                </a:solidFill>
                <a:latin typeface="Gill Sans"/>
                <a:ea typeface="Gill Sans"/>
                <a:cs typeface="Gill Sans"/>
                <a:sym typeface="Gill Sans"/>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9pPr>
          </a:lstStyle>
          <a:p>
            <a:endParaRPr/>
          </a:p>
        </p:txBody>
      </p:sp>
      <p:pic>
        <p:nvPicPr>
          <p:cNvPr id="669" name="Google Shape;669;p103"/>
          <p:cNvPicPr preferRelativeResize="0"/>
          <p:nvPr/>
        </p:nvPicPr>
        <p:blipFill rotWithShape="1">
          <a:blip r:embed="rId3">
            <a:alphaModFix/>
          </a:blip>
          <a:srcRect/>
          <a:stretch/>
        </p:blipFill>
        <p:spPr>
          <a:xfrm>
            <a:off x="9587346" y="6286052"/>
            <a:ext cx="1997570" cy="187772"/>
          </a:xfrm>
          <a:prstGeom prst="rect">
            <a:avLst/>
          </a:prstGeom>
          <a:noFill/>
          <a:ln>
            <a:noFill/>
          </a:ln>
        </p:spPr>
      </p:pic>
    </p:spTree>
    <p:extLst>
      <p:ext uri="{BB962C8B-B14F-4D97-AF65-F5344CB8AC3E}">
        <p14:creationId xmlns:p14="http://schemas.microsoft.com/office/powerpoint/2010/main" val="1526416467"/>
      </p:ext>
    </p:extLst>
  </p:cSld>
  <p:clrMapOvr>
    <a:masterClrMapping/>
  </p:clrMapOvr>
  <p:transition>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ultiple Square Image">
  <p:cSld name="Multiple Square Image">
    <p:spTree>
      <p:nvGrpSpPr>
        <p:cNvPr id="1" name="Shape 670"/>
        <p:cNvGrpSpPr/>
        <p:nvPr/>
      </p:nvGrpSpPr>
      <p:grpSpPr>
        <a:xfrm>
          <a:off x="0" y="0"/>
          <a:ext cx="0" cy="0"/>
          <a:chOff x="0" y="0"/>
          <a:chExt cx="0" cy="0"/>
        </a:xfrm>
      </p:grpSpPr>
      <p:sp>
        <p:nvSpPr>
          <p:cNvPr id="671" name="Google Shape;671;p104"/>
          <p:cNvSpPr txBox="1">
            <a:spLocks noGrp="1"/>
          </p:cNvSpPr>
          <p:nvPr>
            <p:ph type="title"/>
          </p:nvPr>
        </p:nvSpPr>
        <p:spPr>
          <a:xfrm>
            <a:off x="624840" y="365126"/>
            <a:ext cx="10933800" cy="935700"/>
          </a:xfrm>
          <a:prstGeom prst="rect">
            <a:avLst/>
          </a:prstGeom>
          <a:noFill/>
          <a:ln>
            <a:noFill/>
          </a:ln>
        </p:spPr>
        <p:txBody>
          <a:bodyPr spcFirstLastPara="1" wrap="square" lIns="91425" tIns="45700" rIns="91425" bIns="45700" anchor="ctr" anchorCtr="0"/>
          <a:lstStyle>
            <a:lvl1pPr lvl="0" algn="l" rtl="0">
              <a:lnSpc>
                <a:spcPct val="90000"/>
              </a:lnSpc>
              <a:spcBef>
                <a:spcPts val="0"/>
              </a:spcBef>
              <a:spcAft>
                <a:spcPts val="0"/>
              </a:spcAft>
              <a:buClr>
                <a:srgbClr val="168FDF"/>
              </a:buClr>
              <a:buSzPts val="3600"/>
              <a:buFont typeface="Gill Sans"/>
              <a:buNone/>
              <a:defRPr>
                <a:solidFill>
                  <a:srgbClr val="168FDF"/>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cxnSp>
        <p:nvCxnSpPr>
          <p:cNvPr id="672" name="Google Shape;672;p104"/>
          <p:cNvCxnSpPr/>
          <p:nvPr/>
        </p:nvCxnSpPr>
        <p:spPr>
          <a:xfrm>
            <a:off x="411480" y="365126"/>
            <a:ext cx="0" cy="6108600"/>
          </a:xfrm>
          <a:prstGeom prst="straightConnector1">
            <a:avLst/>
          </a:prstGeom>
          <a:noFill/>
          <a:ln w="9525" cap="flat" cmpd="sng">
            <a:solidFill>
              <a:srgbClr val="168FDF"/>
            </a:solidFill>
            <a:prstDash val="solid"/>
            <a:miter lim="800000"/>
            <a:headEnd type="none" w="sm" len="sm"/>
            <a:tailEnd type="none" w="sm" len="sm"/>
          </a:ln>
        </p:spPr>
      </p:cxnSp>
      <p:pic>
        <p:nvPicPr>
          <p:cNvPr id="673" name="Google Shape;673;p104"/>
          <p:cNvPicPr preferRelativeResize="0"/>
          <p:nvPr/>
        </p:nvPicPr>
        <p:blipFill rotWithShape="1">
          <a:blip r:embed="rId2">
            <a:alphaModFix/>
          </a:blip>
          <a:srcRect/>
          <a:stretch/>
        </p:blipFill>
        <p:spPr>
          <a:xfrm>
            <a:off x="607084" y="6312023"/>
            <a:ext cx="2710842" cy="161801"/>
          </a:xfrm>
          <a:prstGeom prst="rect">
            <a:avLst/>
          </a:prstGeom>
          <a:noFill/>
          <a:ln>
            <a:noFill/>
          </a:ln>
        </p:spPr>
      </p:pic>
      <p:sp>
        <p:nvSpPr>
          <p:cNvPr id="674" name="Google Shape;674;p104"/>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lstStyle>
            <a:lvl1pPr lvl="0" algn="r"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675" name="Google Shape;675;p104"/>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lstStyle>
            <a:lvl1pPr lvl="0" algn="l"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676" name="Google Shape;676;p104"/>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rgbClr val="2F2F2F"/>
                </a:solidFill>
                <a:latin typeface="Gill Sans"/>
                <a:ea typeface="Gill Sans"/>
                <a:cs typeface="Gill Sans"/>
                <a:sym typeface="Gill Sans"/>
              </a:defRPr>
            </a:lvl1pPr>
            <a:lvl2pPr marL="0" lvl="1" indent="0" algn="r" rtl="0">
              <a:spcBef>
                <a:spcPts val="0"/>
              </a:spcBef>
              <a:buNone/>
              <a:defRPr sz="1100">
                <a:solidFill>
                  <a:srgbClr val="2F2F2F"/>
                </a:solidFill>
                <a:latin typeface="Gill Sans"/>
                <a:ea typeface="Gill Sans"/>
                <a:cs typeface="Gill Sans"/>
                <a:sym typeface="Gill Sans"/>
              </a:defRPr>
            </a:lvl2pPr>
            <a:lvl3pPr marL="0" lvl="2" indent="0" algn="r" rtl="0">
              <a:spcBef>
                <a:spcPts val="0"/>
              </a:spcBef>
              <a:buNone/>
              <a:defRPr sz="1100">
                <a:solidFill>
                  <a:srgbClr val="2F2F2F"/>
                </a:solidFill>
                <a:latin typeface="Gill Sans"/>
                <a:ea typeface="Gill Sans"/>
                <a:cs typeface="Gill Sans"/>
                <a:sym typeface="Gill Sans"/>
              </a:defRPr>
            </a:lvl3pPr>
            <a:lvl4pPr marL="0" lvl="3" indent="0" algn="r" rtl="0">
              <a:spcBef>
                <a:spcPts val="0"/>
              </a:spcBef>
              <a:buNone/>
              <a:defRPr sz="1100">
                <a:solidFill>
                  <a:srgbClr val="2F2F2F"/>
                </a:solidFill>
                <a:latin typeface="Gill Sans"/>
                <a:ea typeface="Gill Sans"/>
                <a:cs typeface="Gill Sans"/>
                <a:sym typeface="Gill Sans"/>
              </a:defRPr>
            </a:lvl4pPr>
            <a:lvl5pPr marL="0" lvl="4" indent="0" algn="r" rtl="0">
              <a:spcBef>
                <a:spcPts val="0"/>
              </a:spcBef>
              <a:buNone/>
              <a:defRPr sz="1100">
                <a:solidFill>
                  <a:srgbClr val="2F2F2F"/>
                </a:solidFill>
                <a:latin typeface="Gill Sans"/>
                <a:ea typeface="Gill Sans"/>
                <a:cs typeface="Gill Sans"/>
                <a:sym typeface="Gill Sans"/>
              </a:defRPr>
            </a:lvl5pPr>
            <a:lvl6pPr marL="0" lvl="5" indent="0" algn="r" rtl="0">
              <a:spcBef>
                <a:spcPts val="0"/>
              </a:spcBef>
              <a:buNone/>
              <a:defRPr sz="1100">
                <a:solidFill>
                  <a:srgbClr val="2F2F2F"/>
                </a:solidFill>
                <a:latin typeface="Gill Sans"/>
                <a:ea typeface="Gill Sans"/>
                <a:cs typeface="Gill Sans"/>
                <a:sym typeface="Gill Sans"/>
              </a:defRPr>
            </a:lvl6pPr>
            <a:lvl7pPr marL="0" lvl="6" indent="0" algn="r" rtl="0">
              <a:spcBef>
                <a:spcPts val="0"/>
              </a:spcBef>
              <a:buNone/>
              <a:defRPr sz="1100">
                <a:solidFill>
                  <a:srgbClr val="2F2F2F"/>
                </a:solidFill>
                <a:latin typeface="Gill Sans"/>
                <a:ea typeface="Gill Sans"/>
                <a:cs typeface="Gill Sans"/>
                <a:sym typeface="Gill Sans"/>
              </a:defRPr>
            </a:lvl7pPr>
            <a:lvl8pPr marL="0" lvl="7" indent="0" algn="r" rtl="0">
              <a:spcBef>
                <a:spcPts val="0"/>
              </a:spcBef>
              <a:buNone/>
              <a:defRPr sz="1100">
                <a:solidFill>
                  <a:srgbClr val="2F2F2F"/>
                </a:solidFill>
                <a:latin typeface="Gill Sans"/>
                <a:ea typeface="Gill Sans"/>
                <a:cs typeface="Gill Sans"/>
                <a:sym typeface="Gill Sans"/>
              </a:defRPr>
            </a:lvl8pPr>
            <a:lvl9pPr marL="0" lvl="8" indent="0" algn="r" rtl="0">
              <a:spcBef>
                <a:spcPts val="0"/>
              </a:spcBef>
              <a:buNone/>
              <a:defRPr sz="1100">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677" name="Google Shape;677;p104"/>
          <p:cNvSpPr>
            <a:spLocks noGrp="1"/>
          </p:cNvSpPr>
          <p:nvPr>
            <p:ph type="pic" idx="2"/>
          </p:nvPr>
        </p:nvSpPr>
        <p:spPr>
          <a:xfrm>
            <a:off x="624841" y="1410656"/>
            <a:ext cx="5463300" cy="4822800"/>
          </a:xfrm>
          <a:prstGeom prst="rect">
            <a:avLst/>
          </a:prstGeom>
          <a:solidFill>
            <a:schemeClr val="lt1"/>
          </a:solidFill>
          <a:ln>
            <a:noFill/>
          </a:ln>
        </p:spPr>
        <p:txBody>
          <a:bodyPr spcFirstLastPara="1" wrap="square" lIns="91425" tIns="45700" rIns="91425" bIns="45700" anchor="t" anchorCtr="0"/>
          <a:lstStyle>
            <a:lvl1pPr marR="0" lvl="0" algn="l" rtl="0">
              <a:lnSpc>
                <a:spcPct val="100000"/>
              </a:lnSpc>
              <a:spcBef>
                <a:spcPts val="1000"/>
              </a:spcBef>
              <a:spcAft>
                <a:spcPts val="0"/>
              </a:spcAft>
              <a:buClr>
                <a:srgbClr val="168FDF"/>
              </a:buClr>
              <a:buSzPts val="2800"/>
              <a:buFont typeface="Helvetica Neue"/>
              <a:buChar char="›"/>
              <a:defRPr sz="2800" b="0" i="0" u="none" strike="noStrike" cap="none">
                <a:solidFill>
                  <a:srgbClr val="2F2F2F"/>
                </a:solidFill>
                <a:latin typeface="Gill Sans"/>
                <a:ea typeface="Gill Sans"/>
                <a:cs typeface="Gill Sans"/>
                <a:sym typeface="Gill Sans"/>
              </a:defRPr>
            </a:lvl1pPr>
            <a:lvl2pPr marR="0" lvl="1" algn="l" rtl="0">
              <a:lnSpc>
                <a:spcPct val="100000"/>
              </a:lnSpc>
              <a:spcBef>
                <a:spcPts val="500"/>
              </a:spcBef>
              <a:spcAft>
                <a:spcPts val="0"/>
              </a:spcAft>
              <a:buClr>
                <a:srgbClr val="168FDF"/>
              </a:buClr>
              <a:buSzPts val="2600"/>
              <a:buFont typeface="Helvetica Neue"/>
              <a:buChar char="›"/>
              <a:defRPr sz="2600" b="0" i="0" u="none" strike="noStrike" cap="none">
                <a:solidFill>
                  <a:srgbClr val="2F2F2F"/>
                </a:solidFill>
                <a:latin typeface="Gill Sans"/>
                <a:ea typeface="Gill Sans"/>
                <a:cs typeface="Gill Sans"/>
                <a:sym typeface="Gill Sans"/>
              </a:defRPr>
            </a:lvl2pPr>
            <a:lvl3pPr marR="0" lvl="2" algn="l" rtl="0">
              <a:lnSpc>
                <a:spcPct val="100000"/>
              </a:lnSpc>
              <a:spcBef>
                <a:spcPts val="500"/>
              </a:spcBef>
              <a:spcAft>
                <a:spcPts val="0"/>
              </a:spcAft>
              <a:buClr>
                <a:srgbClr val="168FDF"/>
              </a:buClr>
              <a:buSzPts val="2400"/>
              <a:buFont typeface="Helvetica Neue"/>
              <a:buChar char="›"/>
              <a:defRPr sz="2400" b="0" i="0" u="none" strike="noStrike" cap="none">
                <a:solidFill>
                  <a:srgbClr val="2F2F2F"/>
                </a:solidFill>
                <a:latin typeface="Gill Sans"/>
                <a:ea typeface="Gill Sans"/>
                <a:cs typeface="Gill Sans"/>
                <a:sym typeface="Gill Sans"/>
              </a:defRPr>
            </a:lvl3pPr>
            <a:lvl4pPr marR="0" lvl="3" algn="l" rtl="0">
              <a:lnSpc>
                <a:spcPct val="100000"/>
              </a:lnSpc>
              <a:spcBef>
                <a:spcPts val="500"/>
              </a:spcBef>
              <a:spcAft>
                <a:spcPts val="0"/>
              </a:spcAft>
              <a:buClr>
                <a:srgbClr val="168FDF"/>
              </a:buClr>
              <a:buSzPts val="2200"/>
              <a:buFont typeface="Helvetica Neue"/>
              <a:buChar char="›"/>
              <a:defRPr sz="2200" b="0" i="0" u="none" strike="noStrike" cap="none">
                <a:solidFill>
                  <a:srgbClr val="2F2F2F"/>
                </a:solidFill>
                <a:latin typeface="Gill Sans"/>
                <a:ea typeface="Gill Sans"/>
                <a:cs typeface="Gill Sans"/>
                <a:sym typeface="Gill Sans"/>
              </a:defRPr>
            </a:lvl4pPr>
            <a:lvl5pPr marR="0" lvl="4" algn="l" rtl="0">
              <a:lnSpc>
                <a:spcPct val="100000"/>
              </a:lnSpc>
              <a:spcBef>
                <a:spcPts val="500"/>
              </a:spcBef>
              <a:spcAft>
                <a:spcPts val="0"/>
              </a:spcAft>
              <a:buClr>
                <a:srgbClr val="168FDF"/>
              </a:buClr>
              <a:buSzPts val="2000"/>
              <a:buFont typeface="Helvetica Neue"/>
              <a:buChar char="›"/>
              <a:defRPr sz="2000" b="0" i="0" u="none" strike="noStrike" cap="none">
                <a:solidFill>
                  <a:srgbClr val="2F2F2F"/>
                </a:solidFill>
                <a:latin typeface="Gill Sans"/>
                <a:ea typeface="Gill Sans"/>
                <a:cs typeface="Gill Sans"/>
                <a:sym typeface="Gill Sans"/>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9pPr>
          </a:lstStyle>
          <a:p>
            <a:endParaRPr/>
          </a:p>
        </p:txBody>
      </p:sp>
      <p:sp>
        <p:nvSpPr>
          <p:cNvPr id="678" name="Google Shape;678;p104"/>
          <p:cNvSpPr>
            <a:spLocks noGrp="1"/>
          </p:cNvSpPr>
          <p:nvPr>
            <p:ph type="pic" idx="3"/>
          </p:nvPr>
        </p:nvSpPr>
        <p:spPr>
          <a:xfrm>
            <a:off x="6095282" y="1406573"/>
            <a:ext cx="5463300" cy="4822800"/>
          </a:xfrm>
          <a:prstGeom prst="rect">
            <a:avLst/>
          </a:prstGeom>
          <a:solidFill>
            <a:schemeClr val="lt1"/>
          </a:solidFill>
          <a:ln>
            <a:noFill/>
          </a:ln>
        </p:spPr>
        <p:txBody>
          <a:bodyPr spcFirstLastPara="1" wrap="square" lIns="91425" tIns="45700" rIns="91425" bIns="45700" anchor="t" anchorCtr="0"/>
          <a:lstStyle>
            <a:lvl1pPr marR="0" lvl="0" algn="l" rtl="0">
              <a:lnSpc>
                <a:spcPct val="100000"/>
              </a:lnSpc>
              <a:spcBef>
                <a:spcPts val="1000"/>
              </a:spcBef>
              <a:spcAft>
                <a:spcPts val="0"/>
              </a:spcAft>
              <a:buClr>
                <a:srgbClr val="168FDF"/>
              </a:buClr>
              <a:buSzPts val="2800"/>
              <a:buFont typeface="Helvetica Neue"/>
              <a:buChar char="›"/>
              <a:defRPr sz="2800" b="0" i="0" u="none" strike="noStrike" cap="none">
                <a:solidFill>
                  <a:srgbClr val="2F2F2F"/>
                </a:solidFill>
                <a:latin typeface="Gill Sans"/>
                <a:ea typeface="Gill Sans"/>
                <a:cs typeface="Gill Sans"/>
                <a:sym typeface="Gill Sans"/>
              </a:defRPr>
            </a:lvl1pPr>
            <a:lvl2pPr marR="0" lvl="1" algn="l" rtl="0">
              <a:lnSpc>
                <a:spcPct val="100000"/>
              </a:lnSpc>
              <a:spcBef>
                <a:spcPts val="500"/>
              </a:spcBef>
              <a:spcAft>
                <a:spcPts val="0"/>
              </a:spcAft>
              <a:buClr>
                <a:srgbClr val="168FDF"/>
              </a:buClr>
              <a:buSzPts val="2600"/>
              <a:buFont typeface="Helvetica Neue"/>
              <a:buChar char="›"/>
              <a:defRPr sz="2600" b="0" i="0" u="none" strike="noStrike" cap="none">
                <a:solidFill>
                  <a:srgbClr val="2F2F2F"/>
                </a:solidFill>
                <a:latin typeface="Gill Sans"/>
                <a:ea typeface="Gill Sans"/>
                <a:cs typeface="Gill Sans"/>
                <a:sym typeface="Gill Sans"/>
              </a:defRPr>
            </a:lvl2pPr>
            <a:lvl3pPr marR="0" lvl="2" algn="l" rtl="0">
              <a:lnSpc>
                <a:spcPct val="100000"/>
              </a:lnSpc>
              <a:spcBef>
                <a:spcPts val="500"/>
              </a:spcBef>
              <a:spcAft>
                <a:spcPts val="0"/>
              </a:spcAft>
              <a:buClr>
                <a:srgbClr val="168FDF"/>
              </a:buClr>
              <a:buSzPts val="2400"/>
              <a:buFont typeface="Helvetica Neue"/>
              <a:buChar char="›"/>
              <a:defRPr sz="2400" b="0" i="0" u="none" strike="noStrike" cap="none">
                <a:solidFill>
                  <a:srgbClr val="2F2F2F"/>
                </a:solidFill>
                <a:latin typeface="Gill Sans"/>
                <a:ea typeface="Gill Sans"/>
                <a:cs typeface="Gill Sans"/>
                <a:sym typeface="Gill Sans"/>
              </a:defRPr>
            </a:lvl3pPr>
            <a:lvl4pPr marR="0" lvl="3" algn="l" rtl="0">
              <a:lnSpc>
                <a:spcPct val="100000"/>
              </a:lnSpc>
              <a:spcBef>
                <a:spcPts val="500"/>
              </a:spcBef>
              <a:spcAft>
                <a:spcPts val="0"/>
              </a:spcAft>
              <a:buClr>
                <a:srgbClr val="168FDF"/>
              </a:buClr>
              <a:buSzPts val="2200"/>
              <a:buFont typeface="Helvetica Neue"/>
              <a:buChar char="›"/>
              <a:defRPr sz="2200" b="0" i="0" u="none" strike="noStrike" cap="none">
                <a:solidFill>
                  <a:srgbClr val="2F2F2F"/>
                </a:solidFill>
                <a:latin typeface="Gill Sans"/>
                <a:ea typeface="Gill Sans"/>
                <a:cs typeface="Gill Sans"/>
                <a:sym typeface="Gill Sans"/>
              </a:defRPr>
            </a:lvl4pPr>
            <a:lvl5pPr marR="0" lvl="4" algn="l" rtl="0">
              <a:lnSpc>
                <a:spcPct val="100000"/>
              </a:lnSpc>
              <a:spcBef>
                <a:spcPts val="500"/>
              </a:spcBef>
              <a:spcAft>
                <a:spcPts val="0"/>
              </a:spcAft>
              <a:buClr>
                <a:srgbClr val="168FDF"/>
              </a:buClr>
              <a:buSzPts val="2000"/>
              <a:buFont typeface="Helvetica Neue"/>
              <a:buChar char="›"/>
              <a:defRPr sz="2000" b="0" i="0" u="none" strike="noStrike" cap="none">
                <a:solidFill>
                  <a:srgbClr val="2F2F2F"/>
                </a:solidFill>
                <a:latin typeface="Gill Sans"/>
                <a:ea typeface="Gill Sans"/>
                <a:cs typeface="Gill Sans"/>
                <a:sym typeface="Gill Sans"/>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9pPr>
          </a:lstStyle>
          <a:p>
            <a:endParaRPr/>
          </a:p>
        </p:txBody>
      </p:sp>
      <p:pic>
        <p:nvPicPr>
          <p:cNvPr id="679" name="Google Shape;679;p104"/>
          <p:cNvPicPr preferRelativeResize="0"/>
          <p:nvPr/>
        </p:nvPicPr>
        <p:blipFill rotWithShape="1">
          <a:blip r:embed="rId3">
            <a:alphaModFix/>
          </a:blip>
          <a:srcRect/>
          <a:stretch/>
        </p:blipFill>
        <p:spPr>
          <a:xfrm>
            <a:off x="9587346" y="6286052"/>
            <a:ext cx="1997570" cy="187772"/>
          </a:xfrm>
          <a:prstGeom prst="rect">
            <a:avLst/>
          </a:prstGeom>
          <a:noFill/>
          <a:ln>
            <a:noFill/>
          </a:ln>
        </p:spPr>
      </p:pic>
    </p:spTree>
    <p:extLst>
      <p:ext uri="{BB962C8B-B14F-4D97-AF65-F5344CB8AC3E}">
        <p14:creationId xmlns:p14="http://schemas.microsoft.com/office/powerpoint/2010/main" val="4008294608"/>
      </p:ext>
    </p:extLst>
  </p:cSld>
  <p:clrMapOvr>
    <a:masterClrMapping/>
  </p:clrMapOvr>
  <p:transition>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ext Half Width">
  <p:cSld name="Text Half Width">
    <p:spTree>
      <p:nvGrpSpPr>
        <p:cNvPr id="1" name="Shape 680"/>
        <p:cNvGrpSpPr/>
        <p:nvPr/>
      </p:nvGrpSpPr>
      <p:grpSpPr>
        <a:xfrm>
          <a:off x="0" y="0"/>
          <a:ext cx="0" cy="0"/>
          <a:chOff x="0" y="0"/>
          <a:chExt cx="0" cy="0"/>
        </a:xfrm>
      </p:grpSpPr>
      <p:sp>
        <p:nvSpPr>
          <p:cNvPr id="681" name="Google Shape;681;p105"/>
          <p:cNvSpPr txBox="1">
            <a:spLocks noGrp="1"/>
          </p:cNvSpPr>
          <p:nvPr>
            <p:ph type="title"/>
          </p:nvPr>
        </p:nvSpPr>
        <p:spPr>
          <a:xfrm>
            <a:off x="624840" y="365126"/>
            <a:ext cx="10728900" cy="935700"/>
          </a:xfrm>
          <a:prstGeom prst="rect">
            <a:avLst/>
          </a:prstGeom>
          <a:noFill/>
          <a:ln>
            <a:noFill/>
          </a:ln>
        </p:spPr>
        <p:txBody>
          <a:bodyPr spcFirstLastPara="1" wrap="square" lIns="91425" tIns="45700" rIns="91425" bIns="45700" anchor="ctr" anchorCtr="0"/>
          <a:lstStyle>
            <a:lvl1pPr lvl="0" algn="l" rtl="0">
              <a:lnSpc>
                <a:spcPct val="90000"/>
              </a:lnSpc>
              <a:spcBef>
                <a:spcPts val="0"/>
              </a:spcBef>
              <a:spcAft>
                <a:spcPts val="0"/>
              </a:spcAft>
              <a:buClr>
                <a:srgbClr val="168FDF"/>
              </a:buClr>
              <a:buSzPts val="3600"/>
              <a:buFont typeface="Gill Sans"/>
              <a:buNone/>
              <a:defRPr>
                <a:solidFill>
                  <a:srgbClr val="168FDF"/>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682" name="Google Shape;682;p105"/>
          <p:cNvSpPr txBox="1">
            <a:spLocks noGrp="1"/>
          </p:cNvSpPr>
          <p:nvPr>
            <p:ph type="body" idx="1"/>
          </p:nvPr>
        </p:nvSpPr>
        <p:spPr>
          <a:xfrm>
            <a:off x="624840" y="1335088"/>
            <a:ext cx="5268000" cy="4351200"/>
          </a:xfrm>
          <a:prstGeom prst="rect">
            <a:avLst/>
          </a:prstGeom>
          <a:noFill/>
          <a:ln>
            <a:noFill/>
          </a:ln>
        </p:spPr>
        <p:txBody>
          <a:bodyPr spcFirstLastPara="1" wrap="square" lIns="91425" tIns="45700" rIns="91425" bIns="45700" anchor="t" anchorCtr="0"/>
          <a:lstStyle>
            <a:lvl1pPr marL="457200" lvl="0" indent="-406400" algn="l" rtl="0">
              <a:lnSpc>
                <a:spcPct val="100000"/>
              </a:lnSpc>
              <a:spcBef>
                <a:spcPts val="1000"/>
              </a:spcBef>
              <a:spcAft>
                <a:spcPts val="0"/>
              </a:spcAft>
              <a:buSzPts val="2800"/>
              <a:buChar char="›"/>
              <a:defRPr sz="2800"/>
            </a:lvl1pPr>
            <a:lvl2pPr marL="914400" lvl="1" indent="-393700" algn="l" rtl="0">
              <a:lnSpc>
                <a:spcPct val="100000"/>
              </a:lnSpc>
              <a:spcBef>
                <a:spcPts val="500"/>
              </a:spcBef>
              <a:spcAft>
                <a:spcPts val="0"/>
              </a:spcAft>
              <a:buSzPts val="2600"/>
              <a:buChar char="›"/>
              <a:defRPr sz="2600"/>
            </a:lvl2pPr>
            <a:lvl3pPr marL="1371600" lvl="2" indent="-381000" algn="l" rtl="0">
              <a:lnSpc>
                <a:spcPct val="100000"/>
              </a:lnSpc>
              <a:spcBef>
                <a:spcPts val="500"/>
              </a:spcBef>
              <a:spcAft>
                <a:spcPts val="0"/>
              </a:spcAft>
              <a:buSzPts val="2400"/>
              <a:buChar char="›"/>
              <a:defRPr sz="2400"/>
            </a:lvl3pPr>
            <a:lvl4pPr marL="1828800" lvl="3" indent="-368300" algn="l" rtl="0">
              <a:lnSpc>
                <a:spcPct val="100000"/>
              </a:lnSpc>
              <a:spcBef>
                <a:spcPts val="500"/>
              </a:spcBef>
              <a:spcAft>
                <a:spcPts val="0"/>
              </a:spcAft>
              <a:buSzPts val="2200"/>
              <a:buChar char="›"/>
              <a:defRPr sz="2200"/>
            </a:lvl4pPr>
            <a:lvl5pPr marL="2286000" lvl="4" indent="-355600" algn="l" rtl="0">
              <a:lnSpc>
                <a:spcPct val="100000"/>
              </a:lnSpc>
              <a:spcBef>
                <a:spcPts val="500"/>
              </a:spcBef>
              <a:spcAft>
                <a:spcPts val="0"/>
              </a:spcAft>
              <a:buSzPts val="2000"/>
              <a:buChar char="›"/>
              <a:defRPr sz="2000"/>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cxnSp>
        <p:nvCxnSpPr>
          <p:cNvPr id="683" name="Google Shape;683;p105"/>
          <p:cNvCxnSpPr/>
          <p:nvPr/>
        </p:nvCxnSpPr>
        <p:spPr>
          <a:xfrm>
            <a:off x="411480" y="365126"/>
            <a:ext cx="0" cy="6108600"/>
          </a:xfrm>
          <a:prstGeom prst="straightConnector1">
            <a:avLst/>
          </a:prstGeom>
          <a:noFill/>
          <a:ln w="9525" cap="flat" cmpd="sng">
            <a:solidFill>
              <a:srgbClr val="168FDF"/>
            </a:solidFill>
            <a:prstDash val="solid"/>
            <a:miter lim="800000"/>
            <a:headEnd type="none" w="sm" len="sm"/>
            <a:tailEnd type="none" w="sm" len="sm"/>
          </a:ln>
        </p:spPr>
      </p:cxnSp>
      <p:pic>
        <p:nvPicPr>
          <p:cNvPr id="684" name="Google Shape;684;p105"/>
          <p:cNvPicPr preferRelativeResize="0"/>
          <p:nvPr/>
        </p:nvPicPr>
        <p:blipFill rotWithShape="1">
          <a:blip r:embed="rId2">
            <a:alphaModFix/>
          </a:blip>
          <a:srcRect/>
          <a:stretch/>
        </p:blipFill>
        <p:spPr>
          <a:xfrm>
            <a:off x="607084" y="6312023"/>
            <a:ext cx="2710842" cy="161801"/>
          </a:xfrm>
          <a:prstGeom prst="rect">
            <a:avLst/>
          </a:prstGeom>
          <a:noFill/>
          <a:ln>
            <a:noFill/>
          </a:ln>
        </p:spPr>
      </p:pic>
      <p:sp>
        <p:nvSpPr>
          <p:cNvPr id="685" name="Google Shape;685;p105"/>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lstStyle>
            <a:lvl1pPr lvl="0" algn="r"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686" name="Google Shape;686;p105"/>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lstStyle>
            <a:lvl1pPr lvl="0" algn="l"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687" name="Google Shape;687;p105"/>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rgbClr val="2F2F2F"/>
                </a:solidFill>
                <a:latin typeface="Gill Sans"/>
                <a:ea typeface="Gill Sans"/>
                <a:cs typeface="Gill Sans"/>
                <a:sym typeface="Gill Sans"/>
              </a:defRPr>
            </a:lvl1pPr>
            <a:lvl2pPr marL="0" lvl="1" indent="0" algn="r" rtl="0">
              <a:spcBef>
                <a:spcPts val="0"/>
              </a:spcBef>
              <a:buNone/>
              <a:defRPr sz="1100">
                <a:solidFill>
                  <a:srgbClr val="2F2F2F"/>
                </a:solidFill>
                <a:latin typeface="Gill Sans"/>
                <a:ea typeface="Gill Sans"/>
                <a:cs typeface="Gill Sans"/>
                <a:sym typeface="Gill Sans"/>
              </a:defRPr>
            </a:lvl2pPr>
            <a:lvl3pPr marL="0" lvl="2" indent="0" algn="r" rtl="0">
              <a:spcBef>
                <a:spcPts val="0"/>
              </a:spcBef>
              <a:buNone/>
              <a:defRPr sz="1100">
                <a:solidFill>
                  <a:srgbClr val="2F2F2F"/>
                </a:solidFill>
                <a:latin typeface="Gill Sans"/>
                <a:ea typeface="Gill Sans"/>
                <a:cs typeface="Gill Sans"/>
                <a:sym typeface="Gill Sans"/>
              </a:defRPr>
            </a:lvl3pPr>
            <a:lvl4pPr marL="0" lvl="3" indent="0" algn="r" rtl="0">
              <a:spcBef>
                <a:spcPts val="0"/>
              </a:spcBef>
              <a:buNone/>
              <a:defRPr sz="1100">
                <a:solidFill>
                  <a:srgbClr val="2F2F2F"/>
                </a:solidFill>
                <a:latin typeface="Gill Sans"/>
                <a:ea typeface="Gill Sans"/>
                <a:cs typeface="Gill Sans"/>
                <a:sym typeface="Gill Sans"/>
              </a:defRPr>
            </a:lvl4pPr>
            <a:lvl5pPr marL="0" lvl="4" indent="0" algn="r" rtl="0">
              <a:spcBef>
                <a:spcPts val="0"/>
              </a:spcBef>
              <a:buNone/>
              <a:defRPr sz="1100">
                <a:solidFill>
                  <a:srgbClr val="2F2F2F"/>
                </a:solidFill>
                <a:latin typeface="Gill Sans"/>
                <a:ea typeface="Gill Sans"/>
                <a:cs typeface="Gill Sans"/>
                <a:sym typeface="Gill Sans"/>
              </a:defRPr>
            </a:lvl5pPr>
            <a:lvl6pPr marL="0" lvl="5" indent="0" algn="r" rtl="0">
              <a:spcBef>
                <a:spcPts val="0"/>
              </a:spcBef>
              <a:buNone/>
              <a:defRPr sz="1100">
                <a:solidFill>
                  <a:srgbClr val="2F2F2F"/>
                </a:solidFill>
                <a:latin typeface="Gill Sans"/>
                <a:ea typeface="Gill Sans"/>
                <a:cs typeface="Gill Sans"/>
                <a:sym typeface="Gill Sans"/>
              </a:defRPr>
            </a:lvl6pPr>
            <a:lvl7pPr marL="0" lvl="6" indent="0" algn="r" rtl="0">
              <a:spcBef>
                <a:spcPts val="0"/>
              </a:spcBef>
              <a:buNone/>
              <a:defRPr sz="1100">
                <a:solidFill>
                  <a:srgbClr val="2F2F2F"/>
                </a:solidFill>
                <a:latin typeface="Gill Sans"/>
                <a:ea typeface="Gill Sans"/>
                <a:cs typeface="Gill Sans"/>
                <a:sym typeface="Gill Sans"/>
              </a:defRPr>
            </a:lvl7pPr>
            <a:lvl8pPr marL="0" lvl="7" indent="0" algn="r" rtl="0">
              <a:spcBef>
                <a:spcPts val="0"/>
              </a:spcBef>
              <a:buNone/>
              <a:defRPr sz="1100">
                <a:solidFill>
                  <a:srgbClr val="2F2F2F"/>
                </a:solidFill>
                <a:latin typeface="Gill Sans"/>
                <a:ea typeface="Gill Sans"/>
                <a:cs typeface="Gill Sans"/>
                <a:sym typeface="Gill Sans"/>
              </a:defRPr>
            </a:lvl8pPr>
            <a:lvl9pPr marL="0" lvl="8" indent="0" algn="r" rtl="0">
              <a:spcBef>
                <a:spcPts val="0"/>
              </a:spcBef>
              <a:buNone/>
              <a:defRPr sz="1100">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pic>
        <p:nvPicPr>
          <p:cNvPr id="688" name="Google Shape;688;p105"/>
          <p:cNvPicPr preferRelativeResize="0"/>
          <p:nvPr/>
        </p:nvPicPr>
        <p:blipFill rotWithShape="1">
          <a:blip r:embed="rId3">
            <a:alphaModFix/>
          </a:blip>
          <a:srcRect/>
          <a:stretch/>
        </p:blipFill>
        <p:spPr>
          <a:xfrm>
            <a:off x="9587346" y="6286052"/>
            <a:ext cx="1997570" cy="187772"/>
          </a:xfrm>
          <a:prstGeom prst="rect">
            <a:avLst/>
          </a:prstGeom>
          <a:noFill/>
          <a:ln>
            <a:noFill/>
          </a:ln>
        </p:spPr>
      </p:pic>
    </p:spTree>
    <p:extLst>
      <p:ext uri="{BB962C8B-B14F-4D97-AF65-F5344CB8AC3E}">
        <p14:creationId xmlns:p14="http://schemas.microsoft.com/office/powerpoint/2010/main" val="3870751598"/>
      </p:ext>
    </p:extLst>
  </p:cSld>
  <p:clrMapOvr>
    <a:masterClrMapping/>
  </p:clrMapOvr>
  <p:transition>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ext Center Title White Background">
  <p:cSld name="Text Center Title White Background">
    <p:spTree>
      <p:nvGrpSpPr>
        <p:cNvPr id="1" name="Shape 689"/>
        <p:cNvGrpSpPr/>
        <p:nvPr/>
      </p:nvGrpSpPr>
      <p:grpSpPr>
        <a:xfrm>
          <a:off x="0" y="0"/>
          <a:ext cx="0" cy="0"/>
          <a:chOff x="0" y="0"/>
          <a:chExt cx="0" cy="0"/>
        </a:xfrm>
      </p:grpSpPr>
      <p:sp>
        <p:nvSpPr>
          <p:cNvPr id="690" name="Google Shape;690;p106"/>
          <p:cNvSpPr txBox="1">
            <a:spLocks noGrp="1"/>
          </p:cNvSpPr>
          <p:nvPr>
            <p:ph type="title"/>
          </p:nvPr>
        </p:nvSpPr>
        <p:spPr>
          <a:xfrm>
            <a:off x="838200" y="923925"/>
            <a:ext cx="10515600" cy="1325700"/>
          </a:xfrm>
          <a:prstGeom prst="rect">
            <a:avLst/>
          </a:prstGeom>
          <a:noFill/>
          <a:ln>
            <a:noFill/>
          </a:ln>
        </p:spPr>
        <p:txBody>
          <a:bodyPr spcFirstLastPara="1" wrap="square" lIns="91425" tIns="45700" rIns="91425" bIns="45700" anchor="ctr" anchorCtr="0"/>
          <a:lstStyle>
            <a:lvl1pPr lvl="0" algn="ctr" rtl="0">
              <a:lnSpc>
                <a:spcPct val="90000"/>
              </a:lnSpc>
              <a:spcBef>
                <a:spcPts val="0"/>
              </a:spcBef>
              <a:spcAft>
                <a:spcPts val="0"/>
              </a:spcAft>
              <a:buClr>
                <a:srgbClr val="168FDF"/>
              </a:buClr>
              <a:buSzPts val="3600"/>
              <a:buFont typeface="Gill Sans"/>
              <a:buNone/>
              <a:defRPr>
                <a:solidFill>
                  <a:srgbClr val="168FDF"/>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691" name="Google Shape;691;p106"/>
          <p:cNvSpPr txBox="1">
            <a:spLocks noGrp="1"/>
          </p:cNvSpPr>
          <p:nvPr>
            <p:ph type="body" idx="1"/>
          </p:nvPr>
        </p:nvSpPr>
        <p:spPr>
          <a:xfrm>
            <a:off x="838200" y="2279968"/>
            <a:ext cx="10515600" cy="3105300"/>
          </a:xfrm>
          <a:prstGeom prst="rect">
            <a:avLst/>
          </a:prstGeom>
          <a:noFill/>
          <a:ln>
            <a:noFill/>
          </a:ln>
        </p:spPr>
        <p:txBody>
          <a:bodyPr spcFirstLastPara="1" wrap="square" lIns="91425" tIns="45700" rIns="91425" bIns="45700" anchor="t" anchorCtr="0"/>
          <a:lstStyle>
            <a:lvl1pPr marL="457200" lvl="0" indent="-406400" algn="ctr" rtl="0">
              <a:lnSpc>
                <a:spcPct val="100000"/>
              </a:lnSpc>
              <a:spcBef>
                <a:spcPts val="1000"/>
              </a:spcBef>
              <a:spcAft>
                <a:spcPts val="0"/>
              </a:spcAft>
              <a:buSzPts val="2800"/>
              <a:buChar char="›"/>
              <a:defRPr/>
            </a:lvl1pPr>
            <a:lvl2pPr marL="914400" lvl="1" indent="-393700" algn="ctr" rtl="0">
              <a:lnSpc>
                <a:spcPct val="100000"/>
              </a:lnSpc>
              <a:spcBef>
                <a:spcPts val="500"/>
              </a:spcBef>
              <a:spcAft>
                <a:spcPts val="0"/>
              </a:spcAft>
              <a:buSzPts val="2600"/>
              <a:buChar char="›"/>
              <a:defRPr/>
            </a:lvl2pPr>
            <a:lvl3pPr marL="1371600" lvl="2" indent="-381000" algn="ctr" rtl="0">
              <a:lnSpc>
                <a:spcPct val="100000"/>
              </a:lnSpc>
              <a:spcBef>
                <a:spcPts val="500"/>
              </a:spcBef>
              <a:spcAft>
                <a:spcPts val="0"/>
              </a:spcAft>
              <a:buSzPts val="2400"/>
              <a:buChar char="›"/>
              <a:defRPr/>
            </a:lvl3pPr>
            <a:lvl4pPr marL="1828800" lvl="3" indent="-368300" algn="ctr" rtl="0">
              <a:lnSpc>
                <a:spcPct val="100000"/>
              </a:lnSpc>
              <a:spcBef>
                <a:spcPts val="500"/>
              </a:spcBef>
              <a:spcAft>
                <a:spcPts val="0"/>
              </a:spcAft>
              <a:buSzPts val="2200"/>
              <a:buChar char="›"/>
              <a:defRPr/>
            </a:lvl4pPr>
            <a:lvl5pPr marL="2286000" lvl="4" indent="-355600" algn="ctr" rtl="0">
              <a:lnSpc>
                <a:spcPct val="100000"/>
              </a:lnSpc>
              <a:spcBef>
                <a:spcPts val="500"/>
              </a:spcBef>
              <a:spcAft>
                <a:spcPts val="0"/>
              </a:spcAft>
              <a:buSzPts val="20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pic>
        <p:nvPicPr>
          <p:cNvPr id="692" name="Google Shape;692;p106"/>
          <p:cNvPicPr preferRelativeResize="0"/>
          <p:nvPr/>
        </p:nvPicPr>
        <p:blipFill rotWithShape="1">
          <a:blip r:embed="rId2">
            <a:alphaModFix/>
          </a:blip>
          <a:srcRect/>
          <a:stretch/>
        </p:blipFill>
        <p:spPr>
          <a:xfrm>
            <a:off x="4740578" y="5790096"/>
            <a:ext cx="2710842" cy="161801"/>
          </a:xfrm>
          <a:prstGeom prst="rect">
            <a:avLst/>
          </a:prstGeom>
          <a:noFill/>
          <a:ln>
            <a:noFill/>
          </a:ln>
        </p:spPr>
      </p:pic>
      <p:sp>
        <p:nvSpPr>
          <p:cNvPr id="693" name="Google Shape;693;p106"/>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lstStyle>
            <a:lvl1pPr lvl="0" algn="r"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694" name="Google Shape;694;p106"/>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lstStyle>
            <a:lvl1pPr lvl="0" algn="l"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695" name="Google Shape;695;p106"/>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rgbClr val="2F2F2F"/>
                </a:solidFill>
                <a:latin typeface="Gill Sans"/>
                <a:ea typeface="Gill Sans"/>
                <a:cs typeface="Gill Sans"/>
                <a:sym typeface="Gill Sans"/>
              </a:defRPr>
            </a:lvl1pPr>
            <a:lvl2pPr marL="0" lvl="1" indent="0" algn="r" rtl="0">
              <a:spcBef>
                <a:spcPts val="0"/>
              </a:spcBef>
              <a:buNone/>
              <a:defRPr sz="1100">
                <a:solidFill>
                  <a:srgbClr val="2F2F2F"/>
                </a:solidFill>
                <a:latin typeface="Gill Sans"/>
                <a:ea typeface="Gill Sans"/>
                <a:cs typeface="Gill Sans"/>
                <a:sym typeface="Gill Sans"/>
              </a:defRPr>
            </a:lvl2pPr>
            <a:lvl3pPr marL="0" lvl="2" indent="0" algn="r" rtl="0">
              <a:spcBef>
                <a:spcPts val="0"/>
              </a:spcBef>
              <a:buNone/>
              <a:defRPr sz="1100">
                <a:solidFill>
                  <a:srgbClr val="2F2F2F"/>
                </a:solidFill>
                <a:latin typeface="Gill Sans"/>
                <a:ea typeface="Gill Sans"/>
                <a:cs typeface="Gill Sans"/>
                <a:sym typeface="Gill Sans"/>
              </a:defRPr>
            </a:lvl3pPr>
            <a:lvl4pPr marL="0" lvl="3" indent="0" algn="r" rtl="0">
              <a:spcBef>
                <a:spcPts val="0"/>
              </a:spcBef>
              <a:buNone/>
              <a:defRPr sz="1100">
                <a:solidFill>
                  <a:srgbClr val="2F2F2F"/>
                </a:solidFill>
                <a:latin typeface="Gill Sans"/>
                <a:ea typeface="Gill Sans"/>
                <a:cs typeface="Gill Sans"/>
                <a:sym typeface="Gill Sans"/>
              </a:defRPr>
            </a:lvl4pPr>
            <a:lvl5pPr marL="0" lvl="4" indent="0" algn="r" rtl="0">
              <a:spcBef>
                <a:spcPts val="0"/>
              </a:spcBef>
              <a:buNone/>
              <a:defRPr sz="1100">
                <a:solidFill>
                  <a:srgbClr val="2F2F2F"/>
                </a:solidFill>
                <a:latin typeface="Gill Sans"/>
                <a:ea typeface="Gill Sans"/>
                <a:cs typeface="Gill Sans"/>
                <a:sym typeface="Gill Sans"/>
              </a:defRPr>
            </a:lvl5pPr>
            <a:lvl6pPr marL="0" lvl="5" indent="0" algn="r" rtl="0">
              <a:spcBef>
                <a:spcPts val="0"/>
              </a:spcBef>
              <a:buNone/>
              <a:defRPr sz="1100">
                <a:solidFill>
                  <a:srgbClr val="2F2F2F"/>
                </a:solidFill>
                <a:latin typeface="Gill Sans"/>
                <a:ea typeface="Gill Sans"/>
                <a:cs typeface="Gill Sans"/>
                <a:sym typeface="Gill Sans"/>
              </a:defRPr>
            </a:lvl6pPr>
            <a:lvl7pPr marL="0" lvl="6" indent="0" algn="r" rtl="0">
              <a:spcBef>
                <a:spcPts val="0"/>
              </a:spcBef>
              <a:buNone/>
              <a:defRPr sz="1100">
                <a:solidFill>
                  <a:srgbClr val="2F2F2F"/>
                </a:solidFill>
                <a:latin typeface="Gill Sans"/>
                <a:ea typeface="Gill Sans"/>
                <a:cs typeface="Gill Sans"/>
                <a:sym typeface="Gill Sans"/>
              </a:defRPr>
            </a:lvl7pPr>
            <a:lvl8pPr marL="0" lvl="7" indent="0" algn="r" rtl="0">
              <a:spcBef>
                <a:spcPts val="0"/>
              </a:spcBef>
              <a:buNone/>
              <a:defRPr sz="1100">
                <a:solidFill>
                  <a:srgbClr val="2F2F2F"/>
                </a:solidFill>
                <a:latin typeface="Gill Sans"/>
                <a:ea typeface="Gill Sans"/>
                <a:cs typeface="Gill Sans"/>
                <a:sym typeface="Gill Sans"/>
              </a:defRPr>
            </a:lvl8pPr>
            <a:lvl9pPr marL="0" lvl="8" indent="0" algn="r" rtl="0">
              <a:spcBef>
                <a:spcPts val="0"/>
              </a:spcBef>
              <a:buNone/>
              <a:defRPr sz="1100">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pic>
        <p:nvPicPr>
          <p:cNvPr id="696" name="Google Shape;696;p106"/>
          <p:cNvPicPr preferRelativeResize="0"/>
          <p:nvPr/>
        </p:nvPicPr>
        <p:blipFill rotWithShape="1">
          <a:blip r:embed="rId3">
            <a:alphaModFix/>
          </a:blip>
          <a:srcRect/>
          <a:stretch/>
        </p:blipFill>
        <p:spPr>
          <a:xfrm>
            <a:off x="5097214" y="6082852"/>
            <a:ext cx="1997570" cy="187772"/>
          </a:xfrm>
          <a:prstGeom prst="rect">
            <a:avLst/>
          </a:prstGeom>
          <a:noFill/>
          <a:ln>
            <a:noFill/>
          </a:ln>
        </p:spPr>
      </p:pic>
    </p:spTree>
    <p:extLst>
      <p:ext uri="{BB962C8B-B14F-4D97-AF65-F5344CB8AC3E}">
        <p14:creationId xmlns:p14="http://schemas.microsoft.com/office/powerpoint/2010/main" val="3038298255"/>
      </p:ext>
    </p:extLst>
  </p:cSld>
  <p:clrMapOvr>
    <a:masterClrMapping/>
  </p:clrMapOvr>
  <p:transition>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9.xml"/><Relationship Id="rId3" Type="http://schemas.openxmlformats.org/officeDocument/2006/relationships/slideLayout" Target="../slideLayouts/slideLayout24.xml"/><Relationship Id="rId7" Type="http://schemas.openxmlformats.org/officeDocument/2006/relationships/slideLayout" Target="../slideLayouts/slideLayout28.xml"/><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theme" Target="../theme/theme2.xml"/><Relationship Id="rId5" Type="http://schemas.openxmlformats.org/officeDocument/2006/relationships/slideLayout" Target="../slideLayouts/slideLayout26.xml"/><Relationship Id="rId10" Type="http://schemas.openxmlformats.org/officeDocument/2006/relationships/slideLayout" Target="../slideLayouts/slideLayout31.xml"/><Relationship Id="rId4" Type="http://schemas.openxmlformats.org/officeDocument/2006/relationships/slideLayout" Target="../slideLayouts/slideLayout25.xml"/><Relationship Id="rId9"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16"/>
        <p:cNvGrpSpPr/>
        <p:nvPr/>
      </p:nvGrpSpPr>
      <p:grpSpPr>
        <a:xfrm>
          <a:off x="0" y="0"/>
          <a:ext cx="0" cy="0"/>
          <a:chOff x="0" y="0"/>
          <a:chExt cx="0" cy="0"/>
        </a:xfrm>
      </p:grpSpPr>
      <p:sp>
        <p:nvSpPr>
          <p:cNvPr id="617" name="Google Shape;617;p97"/>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lstStyle>
            <a:lvl1pPr marR="0" lvl="0" algn="l" rtl="0">
              <a:lnSpc>
                <a:spcPct val="90000"/>
              </a:lnSpc>
              <a:spcBef>
                <a:spcPts val="0"/>
              </a:spcBef>
              <a:spcAft>
                <a:spcPts val="0"/>
              </a:spcAft>
              <a:buClr>
                <a:srgbClr val="2F2F2F"/>
              </a:buClr>
              <a:buSzPts val="3600"/>
              <a:buFont typeface="Gill Sans"/>
              <a:buNone/>
              <a:defRPr sz="3600" b="0" i="0" u="none" strike="noStrike" cap="none">
                <a:solidFill>
                  <a:srgbClr val="2F2F2F"/>
                </a:solidFill>
                <a:latin typeface="Gill Sans"/>
                <a:ea typeface="Gill Sans"/>
                <a:cs typeface="Gill Sans"/>
                <a:sym typeface="Gill Sans"/>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618" name="Google Shape;618;p97"/>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lstStyle>
            <a:lvl1pPr marL="457200" marR="0" lvl="0" indent="-406400" algn="l" rtl="0">
              <a:lnSpc>
                <a:spcPct val="100000"/>
              </a:lnSpc>
              <a:spcBef>
                <a:spcPts val="1000"/>
              </a:spcBef>
              <a:spcAft>
                <a:spcPts val="0"/>
              </a:spcAft>
              <a:buClr>
                <a:srgbClr val="168FDF"/>
              </a:buClr>
              <a:buSzPts val="2800"/>
              <a:buFont typeface="Helvetica Neue"/>
              <a:buChar char="›"/>
              <a:defRPr sz="2800" b="0" i="0" u="none" strike="noStrike" cap="none">
                <a:solidFill>
                  <a:srgbClr val="2F2F2F"/>
                </a:solidFill>
                <a:latin typeface="Gill Sans"/>
                <a:ea typeface="Gill Sans"/>
                <a:cs typeface="Gill Sans"/>
                <a:sym typeface="Gill Sans"/>
              </a:defRPr>
            </a:lvl1pPr>
            <a:lvl2pPr marL="914400" marR="0" lvl="1" indent="-393700" algn="l" rtl="0">
              <a:lnSpc>
                <a:spcPct val="100000"/>
              </a:lnSpc>
              <a:spcBef>
                <a:spcPts val="500"/>
              </a:spcBef>
              <a:spcAft>
                <a:spcPts val="0"/>
              </a:spcAft>
              <a:buClr>
                <a:srgbClr val="168FDF"/>
              </a:buClr>
              <a:buSzPts val="2600"/>
              <a:buFont typeface="Helvetica Neue"/>
              <a:buChar char="›"/>
              <a:defRPr sz="2600" b="0" i="0" u="none" strike="noStrike" cap="none">
                <a:solidFill>
                  <a:srgbClr val="2F2F2F"/>
                </a:solidFill>
                <a:latin typeface="Gill Sans"/>
                <a:ea typeface="Gill Sans"/>
                <a:cs typeface="Gill Sans"/>
                <a:sym typeface="Gill Sans"/>
              </a:defRPr>
            </a:lvl2pPr>
            <a:lvl3pPr marL="1371600" marR="0" lvl="2" indent="-381000" algn="l" rtl="0">
              <a:lnSpc>
                <a:spcPct val="100000"/>
              </a:lnSpc>
              <a:spcBef>
                <a:spcPts val="500"/>
              </a:spcBef>
              <a:spcAft>
                <a:spcPts val="0"/>
              </a:spcAft>
              <a:buClr>
                <a:srgbClr val="168FDF"/>
              </a:buClr>
              <a:buSzPts val="2400"/>
              <a:buFont typeface="Helvetica Neue"/>
              <a:buChar char="›"/>
              <a:defRPr sz="2400" b="0" i="0" u="none" strike="noStrike" cap="none">
                <a:solidFill>
                  <a:srgbClr val="2F2F2F"/>
                </a:solidFill>
                <a:latin typeface="Gill Sans"/>
                <a:ea typeface="Gill Sans"/>
                <a:cs typeface="Gill Sans"/>
                <a:sym typeface="Gill Sans"/>
              </a:defRPr>
            </a:lvl3pPr>
            <a:lvl4pPr marL="1828800" marR="0" lvl="3" indent="-368300" algn="l" rtl="0">
              <a:lnSpc>
                <a:spcPct val="100000"/>
              </a:lnSpc>
              <a:spcBef>
                <a:spcPts val="500"/>
              </a:spcBef>
              <a:spcAft>
                <a:spcPts val="0"/>
              </a:spcAft>
              <a:buClr>
                <a:srgbClr val="168FDF"/>
              </a:buClr>
              <a:buSzPts val="2200"/>
              <a:buFont typeface="Helvetica Neue"/>
              <a:buChar char="›"/>
              <a:defRPr sz="2200" b="0" i="0" u="none" strike="noStrike" cap="none">
                <a:solidFill>
                  <a:srgbClr val="2F2F2F"/>
                </a:solidFill>
                <a:latin typeface="Gill Sans"/>
                <a:ea typeface="Gill Sans"/>
                <a:cs typeface="Gill Sans"/>
                <a:sym typeface="Gill Sans"/>
              </a:defRPr>
            </a:lvl4pPr>
            <a:lvl5pPr marL="2286000" marR="0" lvl="4" indent="-355600" algn="l" rtl="0">
              <a:lnSpc>
                <a:spcPct val="100000"/>
              </a:lnSpc>
              <a:spcBef>
                <a:spcPts val="500"/>
              </a:spcBef>
              <a:spcAft>
                <a:spcPts val="0"/>
              </a:spcAft>
              <a:buClr>
                <a:srgbClr val="168FDF"/>
              </a:buClr>
              <a:buSzPts val="2000"/>
              <a:buFont typeface="Helvetica Neue"/>
              <a:buChar char="›"/>
              <a:defRPr sz="2000" b="0" i="0" u="none" strike="noStrike" cap="none">
                <a:solidFill>
                  <a:srgbClr val="2F2F2F"/>
                </a:solidFill>
                <a:latin typeface="Gill Sans"/>
                <a:ea typeface="Gill Sans"/>
                <a:cs typeface="Gill Sans"/>
                <a:sym typeface="Gill Sans"/>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9pPr>
          </a:lstStyle>
          <a:p>
            <a:endParaRPr/>
          </a:p>
        </p:txBody>
      </p:sp>
      <p:sp>
        <p:nvSpPr>
          <p:cNvPr id="619" name="Google Shape;619;p97"/>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lstStyle>
            <a:lvl1pPr marR="0" lvl="0" algn="r" rtl="0">
              <a:spcBef>
                <a:spcPts val="0"/>
              </a:spcBef>
              <a:spcAft>
                <a:spcPts val="0"/>
              </a:spcAft>
              <a:buSzPts val="1400"/>
              <a:buNone/>
              <a:defRPr sz="1100" b="0" i="0" u="none" strike="noStrike" cap="none">
                <a:solidFill>
                  <a:srgbClr val="2F2F2F"/>
                </a:solidFill>
                <a:latin typeface="Gill Sans"/>
                <a:ea typeface="Gill Sans"/>
                <a:cs typeface="Gill Sans"/>
                <a:sym typeface="Gill Sans"/>
              </a:defRPr>
            </a:lvl1pPr>
            <a:lvl2pPr marR="0" lvl="1"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2pPr>
            <a:lvl3pPr marR="0" lvl="2"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3pPr>
            <a:lvl4pPr marR="0" lvl="3"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4pPr>
            <a:lvl5pPr marR="0" lvl="4"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5pPr>
            <a:lvl6pPr marR="0" lvl="5"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6pPr>
            <a:lvl7pPr marR="0" lvl="6"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7pPr>
            <a:lvl8pPr marR="0" lvl="7"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8pPr>
            <a:lvl9pPr marR="0" lvl="8"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9pPr>
          </a:lstStyle>
          <a:p>
            <a:endParaRPr/>
          </a:p>
        </p:txBody>
      </p:sp>
      <p:sp>
        <p:nvSpPr>
          <p:cNvPr id="620" name="Google Shape;620;p97"/>
          <p:cNvSpPr txBox="1">
            <a:spLocks noGrp="1"/>
          </p:cNvSpPr>
          <p:nvPr>
            <p:ph type="ftr" idx="11"/>
          </p:nvPr>
        </p:nvSpPr>
        <p:spPr>
          <a:xfrm>
            <a:off x="607382" y="6583680"/>
            <a:ext cx="4551900" cy="274200"/>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100" b="0" i="0" u="none" strike="noStrike" cap="none">
                <a:solidFill>
                  <a:srgbClr val="2F2F2F"/>
                </a:solidFill>
                <a:latin typeface="Gill Sans"/>
                <a:ea typeface="Gill Sans"/>
                <a:cs typeface="Gill Sans"/>
                <a:sym typeface="Gill Sans"/>
              </a:defRPr>
            </a:lvl1pPr>
            <a:lvl2pPr marR="0" lvl="1"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2pPr>
            <a:lvl3pPr marR="0" lvl="2"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3pPr>
            <a:lvl4pPr marR="0" lvl="3"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4pPr>
            <a:lvl5pPr marR="0" lvl="4"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5pPr>
            <a:lvl6pPr marR="0" lvl="5"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6pPr>
            <a:lvl7pPr marR="0" lvl="6"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7pPr>
            <a:lvl8pPr marR="0" lvl="7"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8pPr>
            <a:lvl9pPr marR="0" lvl="8"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9pPr>
          </a:lstStyle>
          <a:p>
            <a:endParaRPr/>
          </a:p>
        </p:txBody>
      </p:sp>
      <p:sp>
        <p:nvSpPr>
          <p:cNvPr id="621" name="Google Shape;621;p97"/>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100" b="0" i="0" u="none" strike="noStrike" cap="none">
                <a:solidFill>
                  <a:srgbClr val="2F2F2F"/>
                </a:solidFill>
                <a:latin typeface="Gill Sans"/>
                <a:ea typeface="Gill Sans"/>
                <a:cs typeface="Gill Sans"/>
                <a:sym typeface="Gill Sans"/>
              </a:defRPr>
            </a:lvl1pPr>
            <a:lvl2pPr marL="0" marR="0" lvl="1" indent="0" algn="r" rtl="0">
              <a:spcBef>
                <a:spcPts val="0"/>
              </a:spcBef>
              <a:buNone/>
              <a:defRPr sz="1100" b="0" i="0" u="none" strike="noStrike" cap="none">
                <a:solidFill>
                  <a:srgbClr val="2F2F2F"/>
                </a:solidFill>
                <a:latin typeface="Gill Sans"/>
                <a:ea typeface="Gill Sans"/>
                <a:cs typeface="Gill Sans"/>
                <a:sym typeface="Gill Sans"/>
              </a:defRPr>
            </a:lvl2pPr>
            <a:lvl3pPr marL="0" marR="0" lvl="2" indent="0" algn="r" rtl="0">
              <a:spcBef>
                <a:spcPts val="0"/>
              </a:spcBef>
              <a:buNone/>
              <a:defRPr sz="1100" b="0" i="0" u="none" strike="noStrike" cap="none">
                <a:solidFill>
                  <a:srgbClr val="2F2F2F"/>
                </a:solidFill>
                <a:latin typeface="Gill Sans"/>
                <a:ea typeface="Gill Sans"/>
                <a:cs typeface="Gill Sans"/>
                <a:sym typeface="Gill Sans"/>
              </a:defRPr>
            </a:lvl3pPr>
            <a:lvl4pPr marL="0" marR="0" lvl="3" indent="0" algn="r" rtl="0">
              <a:spcBef>
                <a:spcPts val="0"/>
              </a:spcBef>
              <a:buNone/>
              <a:defRPr sz="1100" b="0" i="0" u="none" strike="noStrike" cap="none">
                <a:solidFill>
                  <a:srgbClr val="2F2F2F"/>
                </a:solidFill>
                <a:latin typeface="Gill Sans"/>
                <a:ea typeface="Gill Sans"/>
                <a:cs typeface="Gill Sans"/>
                <a:sym typeface="Gill Sans"/>
              </a:defRPr>
            </a:lvl4pPr>
            <a:lvl5pPr marL="0" marR="0" lvl="4" indent="0" algn="r" rtl="0">
              <a:spcBef>
                <a:spcPts val="0"/>
              </a:spcBef>
              <a:buNone/>
              <a:defRPr sz="1100" b="0" i="0" u="none" strike="noStrike" cap="none">
                <a:solidFill>
                  <a:srgbClr val="2F2F2F"/>
                </a:solidFill>
                <a:latin typeface="Gill Sans"/>
                <a:ea typeface="Gill Sans"/>
                <a:cs typeface="Gill Sans"/>
                <a:sym typeface="Gill Sans"/>
              </a:defRPr>
            </a:lvl5pPr>
            <a:lvl6pPr marL="0" marR="0" lvl="5" indent="0" algn="r" rtl="0">
              <a:spcBef>
                <a:spcPts val="0"/>
              </a:spcBef>
              <a:buNone/>
              <a:defRPr sz="1100" b="0" i="0" u="none" strike="noStrike" cap="none">
                <a:solidFill>
                  <a:srgbClr val="2F2F2F"/>
                </a:solidFill>
                <a:latin typeface="Gill Sans"/>
                <a:ea typeface="Gill Sans"/>
                <a:cs typeface="Gill Sans"/>
                <a:sym typeface="Gill Sans"/>
              </a:defRPr>
            </a:lvl6pPr>
            <a:lvl7pPr marL="0" marR="0" lvl="6" indent="0" algn="r" rtl="0">
              <a:spcBef>
                <a:spcPts val="0"/>
              </a:spcBef>
              <a:buNone/>
              <a:defRPr sz="1100" b="0" i="0" u="none" strike="noStrike" cap="none">
                <a:solidFill>
                  <a:srgbClr val="2F2F2F"/>
                </a:solidFill>
                <a:latin typeface="Gill Sans"/>
                <a:ea typeface="Gill Sans"/>
                <a:cs typeface="Gill Sans"/>
                <a:sym typeface="Gill Sans"/>
              </a:defRPr>
            </a:lvl7pPr>
            <a:lvl8pPr marL="0" marR="0" lvl="7" indent="0" algn="r" rtl="0">
              <a:spcBef>
                <a:spcPts val="0"/>
              </a:spcBef>
              <a:buNone/>
              <a:defRPr sz="1100" b="0" i="0" u="none" strike="noStrike" cap="none">
                <a:solidFill>
                  <a:srgbClr val="2F2F2F"/>
                </a:solidFill>
                <a:latin typeface="Gill Sans"/>
                <a:ea typeface="Gill Sans"/>
                <a:cs typeface="Gill Sans"/>
                <a:sym typeface="Gill Sans"/>
              </a:defRPr>
            </a:lvl8pPr>
            <a:lvl9pPr marL="0" marR="0" lvl="8" indent="0" algn="r" rtl="0">
              <a:spcBef>
                <a:spcPts val="0"/>
              </a:spcBef>
              <a:buNone/>
              <a:defRPr sz="1100"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485365574"/>
      </p:ext>
    </p:extLst>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3" r:id="rId12"/>
    <p:sldLayoutId id="2147483674" r:id="rId13"/>
    <p:sldLayoutId id="2147483675" r:id="rId14"/>
    <p:sldLayoutId id="2147483676" r:id="rId15"/>
    <p:sldLayoutId id="2147483677" r:id="rId16"/>
    <p:sldLayoutId id="2147483678" r:id="rId17"/>
    <p:sldLayoutId id="2147483679" r:id="rId18"/>
    <p:sldLayoutId id="2147483680" r:id="rId19"/>
    <p:sldLayoutId id="2147483681" r:id="rId20"/>
    <p:sldLayoutId id="2147483682" r:id="rId21"/>
  </p:sldLayoutIdLst>
  <p:transition>
    <p:fade thruBlk="1"/>
  </p:transition>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76"/>
        <p:cNvGrpSpPr/>
        <p:nvPr/>
      </p:nvGrpSpPr>
      <p:grpSpPr>
        <a:xfrm>
          <a:off x="0" y="0"/>
          <a:ext cx="0" cy="0"/>
          <a:chOff x="0" y="0"/>
          <a:chExt cx="0" cy="0"/>
        </a:xfrm>
      </p:grpSpPr>
      <p:sp>
        <p:nvSpPr>
          <p:cNvPr id="77" name="Google Shape;77;p17"/>
          <p:cNvSpPr txBox="1">
            <a:spLocks noGrp="1"/>
          </p:cNvSpPr>
          <p:nvPr>
            <p:ph type="title"/>
          </p:nvPr>
        </p:nvSpPr>
        <p:spPr>
          <a:xfrm>
            <a:off x="838200" y="365125"/>
            <a:ext cx="10515600" cy="1325600"/>
          </a:xfrm>
          <a:prstGeom prst="rect">
            <a:avLst/>
          </a:prstGeom>
          <a:noFill/>
          <a:ln>
            <a:noFill/>
          </a:ln>
        </p:spPr>
        <p:txBody>
          <a:bodyPr spcFirstLastPara="1" wrap="square" lIns="91425" tIns="91425" rIns="91425" bIns="91425" anchor="ctr" anchorCtr="0">
            <a:noAutofit/>
          </a:bodyPr>
          <a:lstStyle>
            <a:lvl1pPr marR="0" lvl="0" algn="l" rtl="0">
              <a:lnSpc>
                <a:spcPct val="90000"/>
              </a:lnSpc>
              <a:spcBef>
                <a:spcPts val="0"/>
              </a:spcBef>
              <a:spcAft>
                <a:spcPts val="0"/>
              </a:spcAft>
              <a:buClr>
                <a:srgbClr val="2F2F2F"/>
              </a:buClr>
              <a:buSzPts val="2700"/>
              <a:buFont typeface="Gill Sans"/>
              <a:buNone/>
              <a:defRPr sz="2700" b="0" i="0" u="none" strike="noStrike" cap="none">
                <a:solidFill>
                  <a:srgbClr val="2F2F2F"/>
                </a:solidFill>
                <a:latin typeface="Gill Sans"/>
                <a:ea typeface="Gill Sans"/>
                <a:cs typeface="Gill Sans"/>
                <a:sym typeface="Gill Sans"/>
              </a:defRPr>
            </a:lvl1pPr>
            <a:lvl2pPr lvl="1" rtl="0">
              <a:spcBef>
                <a:spcPts val="0"/>
              </a:spcBef>
              <a:spcAft>
                <a:spcPts val="0"/>
              </a:spcAft>
              <a:buSzPts val="1100"/>
              <a:buFont typeface="Arial"/>
              <a:buNone/>
              <a:defRPr sz="1400"/>
            </a:lvl2pPr>
            <a:lvl3pPr lvl="2" rtl="0">
              <a:spcBef>
                <a:spcPts val="0"/>
              </a:spcBef>
              <a:spcAft>
                <a:spcPts val="0"/>
              </a:spcAft>
              <a:buSzPts val="1100"/>
              <a:buFont typeface="Arial"/>
              <a:buNone/>
              <a:defRPr sz="1400"/>
            </a:lvl3pPr>
            <a:lvl4pPr lvl="3" rtl="0">
              <a:spcBef>
                <a:spcPts val="0"/>
              </a:spcBef>
              <a:spcAft>
                <a:spcPts val="0"/>
              </a:spcAft>
              <a:buSzPts val="1100"/>
              <a:buFont typeface="Arial"/>
              <a:buNone/>
              <a:defRPr sz="1400"/>
            </a:lvl4pPr>
            <a:lvl5pPr lvl="4" rtl="0">
              <a:spcBef>
                <a:spcPts val="0"/>
              </a:spcBef>
              <a:spcAft>
                <a:spcPts val="0"/>
              </a:spcAft>
              <a:buSzPts val="1100"/>
              <a:buFont typeface="Arial"/>
              <a:buNone/>
              <a:defRPr sz="1400"/>
            </a:lvl5pPr>
            <a:lvl6pPr lvl="5" rtl="0">
              <a:spcBef>
                <a:spcPts val="0"/>
              </a:spcBef>
              <a:spcAft>
                <a:spcPts val="0"/>
              </a:spcAft>
              <a:buSzPts val="1100"/>
              <a:buFont typeface="Arial"/>
              <a:buNone/>
              <a:defRPr sz="1400"/>
            </a:lvl6pPr>
            <a:lvl7pPr lvl="6" rtl="0">
              <a:spcBef>
                <a:spcPts val="0"/>
              </a:spcBef>
              <a:spcAft>
                <a:spcPts val="0"/>
              </a:spcAft>
              <a:buSzPts val="1100"/>
              <a:buFont typeface="Arial"/>
              <a:buNone/>
              <a:defRPr sz="1400"/>
            </a:lvl7pPr>
            <a:lvl8pPr lvl="7" rtl="0">
              <a:spcBef>
                <a:spcPts val="0"/>
              </a:spcBef>
              <a:spcAft>
                <a:spcPts val="0"/>
              </a:spcAft>
              <a:buSzPts val="1100"/>
              <a:buFont typeface="Arial"/>
              <a:buNone/>
              <a:defRPr sz="1400"/>
            </a:lvl8pPr>
            <a:lvl9pPr lvl="8" rtl="0">
              <a:spcBef>
                <a:spcPts val="0"/>
              </a:spcBef>
              <a:spcAft>
                <a:spcPts val="0"/>
              </a:spcAft>
              <a:buSzPts val="1100"/>
              <a:buFont typeface="Arial"/>
              <a:buNone/>
              <a:defRPr sz="1400"/>
            </a:lvl9pPr>
          </a:lstStyle>
          <a:p>
            <a:endParaRPr/>
          </a:p>
        </p:txBody>
      </p:sp>
      <p:sp>
        <p:nvSpPr>
          <p:cNvPr id="78" name="Google Shape;78;p17"/>
          <p:cNvSpPr txBox="1">
            <a:spLocks noGrp="1"/>
          </p:cNvSpPr>
          <p:nvPr>
            <p:ph type="body" idx="1"/>
          </p:nvPr>
        </p:nvSpPr>
        <p:spPr>
          <a:xfrm>
            <a:off x="838200" y="1825625"/>
            <a:ext cx="10515600" cy="4351200"/>
          </a:xfrm>
          <a:prstGeom prst="rect">
            <a:avLst/>
          </a:prstGeom>
          <a:noFill/>
          <a:ln>
            <a:noFill/>
          </a:ln>
        </p:spPr>
        <p:txBody>
          <a:bodyPr spcFirstLastPara="1" wrap="square" lIns="91425" tIns="91425" rIns="91425" bIns="91425" anchor="t" anchorCtr="0">
            <a:noAutofit/>
          </a:bodyPr>
          <a:lstStyle>
            <a:lvl1pPr marL="457200" marR="0" lvl="0" indent="-361950" algn="l" rtl="0">
              <a:lnSpc>
                <a:spcPct val="100000"/>
              </a:lnSpc>
              <a:spcBef>
                <a:spcPts val="800"/>
              </a:spcBef>
              <a:spcAft>
                <a:spcPts val="0"/>
              </a:spcAft>
              <a:buClr>
                <a:srgbClr val="168FDF"/>
              </a:buClr>
              <a:buSzPts val="2100"/>
              <a:buFont typeface="Helvetica Neue"/>
              <a:buChar char="›"/>
              <a:defRPr sz="2100" b="0" i="0" u="none" strike="noStrike" cap="none">
                <a:solidFill>
                  <a:srgbClr val="2F2F2F"/>
                </a:solidFill>
                <a:latin typeface="Gill Sans"/>
                <a:ea typeface="Gill Sans"/>
                <a:cs typeface="Gill Sans"/>
                <a:sym typeface="Gill Sans"/>
              </a:defRPr>
            </a:lvl1pPr>
            <a:lvl2pPr marL="914400" marR="0" lvl="1" indent="-355600" algn="l" rtl="0">
              <a:lnSpc>
                <a:spcPct val="100000"/>
              </a:lnSpc>
              <a:spcBef>
                <a:spcPts val="400"/>
              </a:spcBef>
              <a:spcAft>
                <a:spcPts val="0"/>
              </a:spcAft>
              <a:buClr>
                <a:srgbClr val="168FDF"/>
              </a:buClr>
              <a:buSzPts val="2000"/>
              <a:buFont typeface="Helvetica Neue"/>
              <a:buChar char="›"/>
              <a:defRPr sz="2000" b="0" i="0" u="none" strike="noStrike" cap="none">
                <a:solidFill>
                  <a:srgbClr val="2F2F2F"/>
                </a:solidFill>
                <a:latin typeface="Gill Sans"/>
                <a:ea typeface="Gill Sans"/>
                <a:cs typeface="Gill Sans"/>
                <a:sym typeface="Gill Sans"/>
              </a:defRPr>
            </a:lvl2pPr>
            <a:lvl3pPr marL="1371600" marR="0" lvl="2" indent="-342900" algn="l" rtl="0">
              <a:lnSpc>
                <a:spcPct val="100000"/>
              </a:lnSpc>
              <a:spcBef>
                <a:spcPts val="400"/>
              </a:spcBef>
              <a:spcAft>
                <a:spcPts val="0"/>
              </a:spcAft>
              <a:buClr>
                <a:srgbClr val="168FDF"/>
              </a:buClr>
              <a:buSzPts val="1800"/>
              <a:buFont typeface="Helvetica Neue"/>
              <a:buChar char="›"/>
              <a:defRPr sz="1800" b="0" i="0" u="none" strike="noStrike" cap="none">
                <a:solidFill>
                  <a:srgbClr val="2F2F2F"/>
                </a:solidFill>
                <a:latin typeface="Gill Sans"/>
                <a:ea typeface="Gill Sans"/>
                <a:cs typeface="Gill Sans"/>
                <a:sym typeface="Gill Sans"/>
              </a:defRPr>
            </a:lvl3pPr>
            <a:lvl4pPr marL="1828800" marR="0" lvl="3" indent="-336550" algn="l" rtl="0">
              <a:lnSpc>
                <a:spcPct val="100000"/>
              </a:lnSpc>
              <a:spcBef>
                <a:spcPts val="400"/>
              </a:spcBef>
              <a:spcAft>
                <a:spcPts val="0"/>
              </a:spcAft>
              <a:buClr>
                <a:srgbClr val="168FDF"/>
              </a:buClr>
              <a:buSzPts val="1700"/>
              <a:buFont typeface="Helvetica Neue"/>
              <a:buChar char="›"/>
              <a:defRPr sz="1700" b="0" i="0" u="none" strike="noStrike" cap="none">
                <a:solidFill>
                  <a:srgbClr val="2F2F2F"/>
                </a:solidFill>
                <a:latin typeface="Gill Sans"/>
                <a:ea typeface="Gill Sans"/>
                <a:cs typeface="Gill Sans"/>
                <a:sym typeface="Gill Sans"/>
              </a:defRPr>
            </a:lvl4pPr>
            <a:lvl5pPr marL="2286000" marR="0" lvl="4" indent="-323850" algn="l" rtl="0">
              <a:lnSpc>
                <a:spcPct val="100000"/>
              </a:lnSpc>
              <a:spcBef>
                <a:spcPts val="400"/>
              </a:spcBef>
              <a:spcAft>
                <a:spcPts val="0"/>
              </a:spcAft>
              <a:buClr>
                <a:srgbClr val="168FDF"/>
              </a:buClr>
              <a:buSzPts val="1500"/>
              <a:buFont typeface="Helvetica Neue"/>
              <a:buChar char="›"/>
              <a:defRPr sz="1500" b="0" i="0" u="none" strike="noStrike" cap="none">
                <a:solidFill>
                  <a:srgbClr val="2F2F2F"/>
                </a:solidFill>
                <a:latin typeface="Gill Sans"/>
                <a:ea typeface="Gill Sans"/>
                <a:cs typeface="Gill Sans"/>
                <a:sym typeface="Gill Sans"/>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Gill Sans"/>
                <a:ea typeface="Gill Sans"/>
                <a:cs typeface="Gill Sans"/>
                <a:sym typeface="Gill Sans"/>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Gill Sans"/>
                <a:ea typeface="Gill Sans"/>
                <a:cs typeface="Gill Sans"/>
                <a:sym typeface="Gill Sans"/>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Gill Sans"/>
                <a:ea typeface="Gill Sans"/>
                <a:cs typeface="Gill Sans"/>
                <a:sym typeface="Gill Sans"/>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Gill Sans"/>
                <a:ea typeface="Gill Sans"/>
                <a:cs typeface="Gill Sans"/>
                <a:sym typeface="Gill Sans"/>
              </a:defRPr>
            </a:lvl9pPr>
          </a:lstStyle>
          <a:p>
            <a:endParaRPr/>
          </a:p>
        </p:txBody>
      </p:sp>
      <p:sp>
        <p:nvSpPr>
          <p:cNvPr id="79" name="Google Shape;79;p17"/>
          <p:cNvSpPr txBox="1">
            <a:spLocks noGrp="1"/>
          </p:cNvSpPr>
          <p:nvPr>
            <p:ph type="sldNum" idx="12"/>
          </p:nvPr>
        </p:nvSpPr>
        <p:spPr>
          <a:xfrm>
            <a:off x="11824339" y="6583680"/>
            <a:ext cx="367600" cy="2744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1pPr>
            <a:lvl2pPr marL="0" marR="0" lvl="1"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2pPr>
            <a:lvl3pPr marL="0" marR="0" lvl="2"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3pPr>
            <a:lvl4pPr marL="0" marR="0" lvl="3"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4pPr>
            <a:lvl5pPr marL="0" marR="0" lvl="4"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5pPr>
            <a:lvl6pPr marL="0" marR="0" lvl="5"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6pPr>
            <a:lvl7pPr marL="0" marR="0" lvl="6"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7pPr>
            <a:lvl8pPr marL="0" marR="0" lvl="7"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8pPr>
            <a:lvl9pPr marL="0" marR="0" lvl="8"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206697985"/>
      </p:ext>
    </p:extLst>
  </p:cSld>
  <p:clrMap bg1="lt1" tx1="dk1" bg2="dk2" tx2="lt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Lst>
  <p:transition>
    <p:fade thruBlk="1"/>
  </p:transition>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hyperlink" Target="https://docs.google.com/document/d/1LEsGQ6mwM2DXh2xR0ALIR8FIo44hv6pzXEZb2qDdJHU/edit" TargetMode="External"/><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hyperlink" Target="https://www.lfnetworking.org/OVP/" TargetMode="External"/><Relationship Id="rId7"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image" Target="../media/image14.png"/><Relationship Id="rId5" Type="http://schemas.openxmlformats.org/officeDocument/2006/relationships/hyperlink" Target="https://vnf-verified.lfnetworking.org/#/" TargetMode="External"/><Relationship Id="rId4" Type="http://schemas.openxmlformats.org/officeDocument/2006/relationships/hyperlink" Target="https://nfvi-verified.lfnetworking.org/#/" TargetMode="Externa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hyperlink" Target="mailto:events@linuxfoundation.org" TargetMode="External"/><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hyperlink" Target="https://www.lfnetworking.org/event/open-networking-edge-executive-forum/"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hyperlink" Target="https://www.linuxfoundation.org/antitrust-policy"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8" Type="http://schemas.openxmlformats.org/officeDocument/2006/relationships/hyperlink" Target="mailto:bwick@linuxfoundation.org" TargetMode="External"/><Relationship Id="rId3" Type="http://schemas.openxmlformats.org/officeDocument/2006/relationships/hyperlink" Target="https://www.lfnetworking.org/resources/lfn-webinar-series/" TargetMode="External"/><Relationship Id="rId7" Type="http://schemas.openxmlformats.org/officeDocument/2006/relationships/hyperlink" Target="https://docs.google.com/forms/d/e/1FAIpQLSfH5iJV9vXJ_RRuMMUQd171YH1T2RGjAmmFf2Gp4E3WR19jFw/viewform" TargetMode="External"/><Relationship Id="rId2" Type="http://schemas.openxmlformats.org/officeDocument/2006/relationships/notesSlide" Target="../notesSlides/notesSlide12.xml"/><Relationship Id="rId1" Type="http://schemas.openxmlformats.org/officeDocument/2006/relationships/slideLayout" Target="../slideLayouts/slideLayout3.xml"/><Relationship Id="rId6" Type="http://schemas.openxmlformats.org/officeDocument/2006/relationships/hyperlink" Target="https://www.lfnetworking.org/event/open-networking-edge-executive-forum/" TargetMode="External"/><Relationship Id="rId5" Type="http://schemas.openxmlformats.org/officeDocument/2006/relationships/hyperlink" Target="https://www.linkedin.com/company/lf-networking/" TargetMode="External"/><Relationship Id="rId10" Type="http://schemas.openxmlformats.org/officeDocument/2006/relationships/hyperlink" Target="mailto:jlovato@linuxfoundation.org" TargetMode="External"/><Relationship Id="rId4" Type="http://schemas.openxmlformats.org/officeDocument/2006/relationships/hyperlink" Target="https://www.lfnetworking.org/category/publications/" TargetMode="External"/><Relationship Id="rId9" Type="http://schemas.openxmlformats.org/officeDocument/2006/relationships/hyperlink" Target="https://lists.lfnetworking.org/g/lfn-mac" TargetMode="Externa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4.xml"/><Relationship Id="rId1" Type="http://schemas.openxmlformats.org/officeDocument/2006/relationships/slideLayout" Target="../slideLayouts/slideLayout2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hyperlink" Target="https://landscape.lfai.foundation/" TargetMode="External"/><Relationship Id="rId7" Type="http://schemas.openxmlformats.org/officeDocument/2006/relationships/hyperlink" Target="https://github.com/lfai/lfai-landscape" TargetMode="External"/><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hyperlink" Target="http://landscape.cncf.io/" TargetMode="External"/><Relationship Id="rId5" Type="http://schemas.openxmlformats.org/officeDocument/2006/relationships/hyperlink" Target="https://landscape.lfai.foundation/images/landscape.pdf" TargetMode="External"/><Relationship Id="rId4" Type="http://schemas.openxmlformats.org/officeDocument/2006/relationships/hyperlink" Target="https://landscape.lfai.foundation/images/landscape.pn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229" name="Google Shape;229;p36"/>
          <p:cNvSpPr txBox="1">
            <a:spLocks noGrp="1"/>
          </p:cNvSpPr>
          <p:nvPr>
            <p:ph type="ctrTitle"/>
          </p:nvPr>
        </p:nvSpPr>
        <p:spPr>
          <a:xfrm>
            <a:off x="838200" y="734435"/>
            <a:ext cx="9655200" cy="2831600"/>
          </a:xfrm>
          <a:prstGeom prst="rect">
            <a:avLst/>
          </a:prstGeom>
          <a:noFill/>
          <a:ln>
            <a:noFill/>
          </a:ln>
        </p:spPr>
        <p:txBody>
          <a:bodyPr spcFirstLastPara="1" wrap="square" lIns="91433" tIns="45700" rIns="91433" bIns="45700" anchor="ctr" anchorCtr="0">
            <a:noAutofit/>
          </a:bodyPr>
          <a:lstStyle/>
          <a:p>
            <a:pPr>
              <a:buSzPts val="3600"/>
            </a:pPr>
            <a:r>
              <a:rPr lang="en" sz="4800" dirty="0"/>
              <a:t>LFN MAC Meeting</a:t>
            </a:r>
            <a:endParaRPr sz="4800" dirty="0"/>
          </a:p>
        </p:txBody>
      </p:sp>
      <p:sp>
        <p:nvSpPr>
          <p:cNvPr id="230" name="Google Shape;230;p36"/>
          <p:cNvSpPr txBox="1"/>
          <p:nvPr/>
        </p:nvSpPr>
        <p:spPr>
          <a:xfrm>
            <a:off x="667719" y="3425125"/>
            <a:ext cx="5867600" cy="838000"/>
          </a:xfrm>
          <a:prstGeom prst="rect">
            <a:avLst/>
          </a:prstGeom>
          <a:noFill/>
          <a:ln>
            <a:noFill/>
          </a:ln>
        </p:spPr>
        <p:txBody>
          <a:bodyPr spcFirstLastPara="1" wrap="square" lIns="91433" tIns="45700" rIns="91433" bIns="45700" anchor="ctr" anchorCtr="0">
            <a:noAutofit/>
          </a:bodyPr>
          <a:lstStyle/>
          <a:p>
            <a:pPr>
              <a:buClr>
                <a:srgbClr val="168FDF"/>
              </a:buClr>
              <a:buSzPts val="1500"/>
            </a:pPr>
            <a:endParaRPr sz="1867" dirty="0">
              <a:solidFill>
                <a:schemeClr val="dk1"/>
              </a:solidFill>
              <a:latin typeface="Arial"/>
              <a:ea typeface="Arial"/>
              <a:cs typeface="Arial"/>
              <a:sym typeface="Arial"/>
            </a:endParaRPr>
          </a:p>
          <a:p>
            <a:pPr>
              <a:spcBef>
                <a:spcPts val="1067"/>
              </a:spcBef>
              <a:buClr>
                <a:srgbClr val="168FDF"/>
              </a:buClr>
              <a:buSzPts val="1500"/>
            </a:pPr>
            <a:r>
              <a:rPr lang="en" sz="2800" dirty="0">
                <a:solidFill>
                  <a:schemeClr val="lt1"/>
                </a:solidFill>
                <a:latin typeface="Gill Sans"/>
                <a:ea typeface="Arial"/>
                <a:cs typeface="Gill Sans"/>
                <a:sym typeface="Gill Sans"/>
              </a:rPr>
              <a:t>February 17, 2020</a:t>
            </a:r>
            <a:endParaRPr sz="2800"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2263377996"/>
      </p:ext>
    </p:extLst>
  </p:cSld>
  <p:clrMapOvr>
    <a:masterClrMapping/>
  </p:clrMapOvr>
  <p:transition>
    <p:fade thruBlk="1"/>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01937E-743B-F043-9F3F-33D7CDC242ED}"/>
              </a:ext>
            </a:extLst>
          </p:cNvPr>
          <p:cNvSpPr>
            <a:spLocks noGrp="1"/>
          </p:cNvSpPr>
          <p:nvPr>
            <p:ph type="title"/>
          </p:nvPr>
        </p:nvSpPr>
        <p:spPr/>
        <p:txBody>
          <a:bodyPr/>
          <a:lstStyle/>
          <a:p>
            <a:r>
              <a:rPr lang="en-US" dirty="0"/>
              <a:t>LFN Evolution</a:t>
            </a:r>
          </a:p>
        </p:txBody>
      </p:sp>
    </p:spTree>
    <p:extLst>
      <p:ext uri="{BB962C8B-B14F-4D97-AF65-F5344CB8AC3E}">
        <p14:creationId xmlns:p14="http://schemas.microsoft.com/office/powerpoint/2010/main" val="535348756"/>
      </p:ext>
    </p:extLst>
  </p:cSld>
  <p:clrMapOvr>
    <a:masterClrMapping/>
  </p:clrMapOvr>
  <p:transition>
    <p:fade thruBlk="1"/>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84"/>
        <p:cNvGrpSpPr/>
        <p:nvPr/>
      </p:nvGrpSpPr>
      <p:grpSpPr>
        <a:xfrm>
          <a:off x="0" y="0"/>
          <a:ext cx="0" cy="0"/>
          <a:chOff x="0" y="0"/>
          <a:chExt cx="0" cy="0"/>
        </a:xfrm>
      </p:grpSpPr>
      <p:sp>
        <p:nvSpPr>
          <p:cNvPr id="385" name="Google Shape;385;p59"/>
          <p:cNvSpPr txBox="1">
            <a:spLocks noGrp="1"/>
          </p:cNvSpPr>
          <p:nvPr>
            <p:ph type="title"/>
          </p:nvPr>
        </p:nvSpPr>
        <p:spPr>
          <a:xfrm>
            <a:off x="624840" y="365125"/>
            <a:ext cx="10934000" cy="935600"/>
          </a:xfrm>
          <a:prstGeom prst="rect">
            <a:avLst/>
          </a:prstGeom>
        </p:spPr>
        <p:txBody>
          <a:bodyPr spcFirstLastPara="1" wrap="square" lIns="121900" tIns="121900" rIns="121900" bIns="121900" anchor="ctr" anchorCtr="0">
            <a:noAutofit/>
          </a:bodyPr>
          <a:lstStyle/>
          <a:p>
            <a:r>
              <a:rPr lang="en-US" dirty="0"/>
              <a:t>2021 LFN Evolution</a:t>
            </a:r>
          </a:p>
        </p:txBody>
      </p:sp>
      <p:sp>
        <p:nvSpPr>
          <p:cNvPr id="386" name="Google Shape;386;p59"/>
          <p:cNvSpPr txBox="1">
            <a:spLocks noGrp="1"/>
          </p:cNvSpPr>
          <p:nvPr>
            <p:ph type="body" idx="1"/>
          </p:nvPr>
        </p:nvSpPr>
        <p:spPr>
          <a:xfrm>
            <a:off x="633160" y="1046854"/>
            <a:ext cx="9769226" cy="5083615"/>
          </a:xfrm>
          <a:prstGeom prst="rect">
            <a:avLst/>
          </a:prstGeom>
        </p:spPr>
        <p:txBody>
          <a:bodyPr spcFirstLastPara="1" wrap="square" lIns="121900" tIns="121900" rIns="121900" bIns="121900" anchor="t" anchorCtr="0">
            <a:noAutofit/>
          </a:bodyPr>
          <a:lstStyle/>
          <a:p>
            <a:pPr marL="660385" indent="-457200" fontAlgn="base"/>
            <a:r>
              <a:rPr lang="en-US" sz="1600" dirty="0"/>
              <a:t>LFN capabilities have expanded since the LFN Positioning &amp; Messaging created in Fall 2019</a:t>
            </a:r>
          </a:p>
          <a:p>
            <a:pPr marL="660385" indent="-457200" fontAlgn="base"/>
            <a:r>
              <a:rPr lang="en-US" sz="1600" dirty="0">
                <a:hlinkClick r:id="rId3"/>
              </a:rPr>
              <a:t>https://docs.google.com/document/d/1LEsGQ6mwM2DXh2xR0ALIR8FIo44hv6pzXEZb2qDdJHU/edit</a:t>
            </a:r>
            <a:endParaRPr lang="en-US" sz="1600" dirty="0"/>
          </a:p>
          <a:p>
            <a:pPr marL="660385" indent="-457200" fontAlgn="base"/>
            <a:r>
              <a:rPr lang="en-US" sz="1600" dirty="0"/>
              <a:t>New Projects:</a:t>
            </a:r>
          </a:p>
          <a:p>
            <a:pPr marL="1117585" lvl="1" indent="-457200" fontAlgn="base"/>
            <a:r>
              <a:rPr lang="en-US" sz="1600" dirty="0" err="1"/>
              <a:t>XGVela</a:t>
            </a:r>
            <a:r>
              <a:rPr lang="en-US" sz="1600" dirty="0"/>
              <a:t> (confirmed)</a:t>
            </a:r>
          </a:p>
          <a:p>
            <a:pPr marL="1117585" lvl="1" indent="-457200" fontAlgn="base">
              <a:spcBef>
                <a:spcPts val="1000"/>
              </a:spcBef>
              <a:buSzPts val="2800"/>
            </a:pPr>
            <a:r>
              <a:rPr lang="en-US" sz="1600" dirty="0"/>
              <a:t>ODIM (likely)</a:t>
            </a:r>
          </a:p>
          <a:p>
            <a:pPr marL="1117585" lvl="1" indent="-457200" fontAlgn="base">
              <a:spcBef>
                <a:spcPts val="1000"/>
              </a:spcBef>
              <a:buSzPts val="2800"/>
            </a:pPr>
            <a:r>
              <a:rPr lang="en-US" sz="1600" dirty="0"/>
              <a:t>Adjacent Projects: O-RAN, Magma, others</a:t>
            </a:r>
          </a:p>
          <a:p>
            <a:pPr marL="660385" indent="-457200" fontAlgn="base"/>
            <a:r>
              <a:rPr lang="en-US" sz="1600" dirty="0"/>
              <a:t>New Members:</a:t>
            </a:r>
          </a:p>
          <a:p>
            <a:pPr marL="1117585" lvl="1" indent="-457200" fontAlgn="base">
              <a:spcBef>
                <a:spcPts val="1000"/>
              </a:spcBef>
              <a:buSzPts val="2800"/>
            </a:pPr>
            <a:r>
              <a:rPr lang="en-US" sz="1600" dirty="0"/>
              <a:t>Google (last fall)</a:t>
            </a:r>
          </a:p>
          <a:p>
            <a:pPr marL="1117585" lvl="1" indent="-457200" fontAlgn="base">
              <a:spcBef>
                <a:spcPts val="1000"/>
              </a:spcBef>
              <a:buSzPts val="2800"/>
            </a:pPr>
            <a:r>
              <a:rPr lang="en-US" sz="1600" dirty="0"/>
              <a:t>Walmart (not yet announced)</a:t>
            </a:r>
          </a:p>
          <a:p>
            <a:pPr marL="1117585" lvl="1" indent="-457200" fontAlgn="base">
              <a:spcBef>
                <a:spcPts val="1000"/>
              </a:spcBef>
              <a:buSzPts val="2800"/>
            </a:pPr>
            <a:r>
              <a:rPr lang="en-US" sz="1600" dirty="0"/>
              <a:t>Others TBD</a:t>
            </a:r>
            <a:endParaRPr lang="en-US" sz="1800" dirty="0"/>
          </a:p>
          <a:p>
            <a:pPr marL="660385" indent="-457200" fontAlgn="base"/>
            <a:r>
              <a:rPr lang="en-US" sz="1600" dirty="0"/>
              <a:t>Proposal:</a:t>
            </a:r>
          </a:p>
          <a:p>
            <a:pPr marL="1117585" lvl="1" indent="-457200" fontAlgn="base"/>
            <a:r>
              <a:rPr lang="en-US" sz="1600" dirty="0"/>
              <a:t>Develop LFN Messaging around Enterprise &amp; Cloud verticals</a:t>
            </a:r>
          </a:p>
          <a:p>
            <a:pPr marL="1117585" lvl="1" indent="-457200" fontAlgn="base"/>
            <a:r>
              <a:rPr lang="en-US" sz="1600" b="1" i="1" dirty="0"/>
              <a:t>Looking for volunteers to form a working group</a:t>
            </a:r>
          </a:p>
        </p:txBody>
      </p:sp>
      <p:sp>
        <p:nvSpPr>
          <p:cNvPr id="387" name="Google Shape;387;p59"/>
          <p:cNvSpPr txBox="1">
            <a:spLocks noGrp="1"/>
          </p:cNvSpPr>
          <p:nvPr>
            <p:ph type="sldNum" idx="12"/>
          </p:nvPr>
        </p:nvSpPr>
        <p:spPr>
          <a:xfrm>
            <a:off x="11807301" y="6583680"/>
            <a:ext cx="384800" cy="274000"/>
          </a:xfrm>
          <a:prstGeom prst="rect">
            <a:avLst/>
          </a:prstGeom>
          <a:noFill/>
          <a:ln>
            <a:noFill/>
          </a:ln>
        </p:spPr>
        <p:txBody>
          <a:bodyPr spcFirstLastPara="1" wrap="square" lIns="91433" tIns="45700" rIns="91433" bIns="45700" anchor="ctr" anchorCtr="0">
            <a:noAutofit/>
          </a:bodyPr>
          <a:lstStyle/>
          <a:p>
            <a:pPr>
              <a:buClr>
                <a:srgbClr val="2F2F2F"/>
              </a:buClr>
              <a:buSzPts val="800"/>
            </a:pPr>
            <a:fld id="{00000000-1234-1234-1234-123412341234}" type="slidenum">
              <a:rPr lang="en"/>
              <a:pPr>
                <a:buClr>
                  <a:srgbClr val="2F2F2F"/>
                </a:buClr>
                <a:buSzPts val="800"/>
              </a:pPr>
              <a:t>11</a:t>
            </a:fld>
            <a:endParaRPr/>
          </a:p>
        </p:txBody>
      </p:sp>
      <p:pic>
        <p:nvPicPr>
          <p:cNvPr id="5" name="Picture 4" descr="Text, letter&#10;&#10;Description automatically generated">
            <a:extLst>
              <a:ext uri="{FF2B5EF4-FFF2-40B4-BE49-F238E27FC236}">
                <a16:creationId xmlns:a16="http://schemas.microsoft.com/office/drawing/2014/main" id="{0BDDA757-1600-6840-A517-E8231559F709}"/>
              </a:ext>
            </a:extLst>
          </p:cNvPr>
          <p:cNvPicPr>
            <a:picLocks noChangeAspect="1"/>
          </p:cNvPicPr>
          <p:nvPr/>
        </p:nvPicPr>
        <p:blipFill>
          <a:blip r:embed="rId4"/>
          <a:stretch>
            <a:fillRect/>
          </a:stretch>
        </p:blipFill>
        <p:spPr>
          <a:xfrm>
            <a:off x="6261938" y="2174962"/>
            <a:ext cx="4140448" cy="2970184"/>
          </a:xfrm>
          <a:prstGeom prst="rect">
            <a:avLst/>
          </a:prstGeom>
        </p:spPr>
      </p:pic>
    </p:spTree>
    <p:extLst>
      <p:ext uri="{BB962C8B-B14F-4D97-AF65-F5344CB8AC3E}">
        <p14:creationId xmlns:p14="http://schemas.microsoft.com/office/powerpoint/2010/main" val="2304924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01937E-743B-F043-9F3F-33D7CDC242ED}"/>
              </a:ext>
            </a:extLst>
          </p:cNvPr>
          <p:cNvSpPr>
            <a:spLocks noGrp="1"/>
          </p:cNvSpPr>
          <p:nvPr>
            <p:ph type="title"/>
          </p:nvPr>
        </p:nvSpPr>
        <p:spPr/>
        <p:txBody>
          <a:bodyPr/>
          <a:lstStyle/>
          <a:p>
            <a:r>
              <a:rPr lang="en-US" dirty="0"/>
              <a:t>OVP Rebranding</a:t>
            </a:r>
          </a:p>
        </p:txBody>
      </p:sp>
    </p:spTree>
    <p:extLst>
      <p:ext uri="{BB962C8B-B14F-4D97-AF65-F5344CB8AC3E}">
        <p14:creationId xmlns:p14="http://schemas.microsoft.com/office/powerpoint/2010/main" val="4108159593"/>
      </p:ext>
    </p:extLst>
  </p:cSld>
  <p:clrMapOvr>
    <a:masterClrMapping/>
  </p:clrMapOvr>
  <p:transition>
    <p:fade thruBlk="1"/>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84"/>
        <p:cNvGrpSpPr/>
        <p:nvPr/>
      </p:nvGrpSpPr>
      <p:grpSpPr>
        <a:xfrm>
          <a:off x="0" y="0"/>
          <a:ext cx="0" cy="0"/>
          <a:chOff x="0" y="0"/>
          <a:chExt cx="0" cy="0"/>
        </a:xfrm>
      </p:grpSpPr>
      <p:sp>
        <p:nvSpPr>
          <p:cNvPr id="385" name="Google Shape;385;p59"/>
          <p:cNvSpPr txBox="1">
            <a:spLocks noGrp="1"/>
          </p:cNvSpPr>
          <p:nvPr>
            <p:ph type="title"/>
          </p:nvPr>
        </p:nvSpPr>
        <p:spPr>
          <a:xfrm>
            <a:off x="624840" y="365125"/>
            <a:ext cx="10934000" cy="935600"/>
          </a:xfrm>
          <a:prstGeom prst="rect">
            <a:avLst/>
          </a:prstGeom>
        </p:spPr>
        <p:txBody>
          <a:bodyPr spcFirstLastPara="1" wrap="square" lIns="121900" tIns="121900" rIns="121900" bIns="121900" anchor="ctr" anchorCtr="0">
            <a:noAutofit/>
          </a:bodyPr>
          <a:lstStyle/>
          <a:p>
            <a:r>
              <a:rPr lang="en-US" dirty="0"/>
              <a:t>OVP Evolution</a:t>
            </a:r>
          </a:p>
        </p:txBody>
      </p:sp>
      <p:sp>
        <p:nvSpPr>
          <p:cNvPr id="386" name="Google Shape;386;p59"/>
          <p:cNvSpPr txBox="1">
            <a:spLocks noGrp="1"/>
          </p:cNvSpPr>
          <p:nvPr>
            <p:ph type="body" idx="1"/>
          </p:nvPr>
        </p:nvSpPr>
        <p:spPr>
          <a:xfrm>
            <a:off x="624840" y="1155139"/>
            <a:ext cx="9769226" cy="5083615"/>
          </a:xfrm>
          <a:prstGeom prst="rect">
            <a:avLst/>
          </a:prstGeom>
        </p:spPr>
        <p:txBody>
          <a:bodyPr spcFirstLastPara="1" wrap="square" lIns="121900" tIns="121900" rIns="121900" bIns="121900" anchor="t" anchorCtr="0">
            <a:noAutofit/>
          </a:bodyPr>
          <a:lstStyle/>
          <a:p>
            <a:pPr marL="508000" indent="-457200" fontAlgn="base"/>
            <a:r>
              <a:rPr lang="en-US" sz="2400" dirty="0"/>
              <a:t>OPNFV Verification Program (OVP) launched in 2017</a:t>
            </a:r>
          </a:p>
          <a:p>
            <a:pPr marL="508000" indent="-457200" fontAlgn="base"/>
            <a:r>
              <a:rPr lang="en-US" sz="2400" dirty="0"/>
              <a:t>Program merged into LFN</a:t>
            </a:r>
          </a:p>
          <a:p>
            <a:pPr marL="965200" lvl="1" indent="-457200" fontAlgn="base"/>
            <a:r>
              <a:rPr lang="en-US" sz="2200" dirty="0">
                <a:hlinkClick r:id="rId3"/>
              </a:rPr>
              <a:t>https://www.lfnetworking.org/OVP/</a:t>
            </a:r>
            <a:r>
              <a:rPr lang="en-US" sz="2200" dirty="0"/>
              <a:t> </a:t>
            </a:r>
          </a:p>
          <a:p>
            <a:pPr marL="508000" indent="-457200" fontAlgn="base"/>
            <a:r>
              <a:rPr lang="en-US" sz="2400" dirty="0"/>
              <a:t>Badges created for Infrastructure (13), VNFs (2), and Labs (4)</a:t>
            </a:r>
          </a:p>
          <a:p>
            <a:pPr marL="508000" indent="-457200" fontAlgn="base"/>
            <a:r>
              <a:rPr lang="en-US" sz="2400" dirty="0"/>
              <a:t>Program directory hosted on 2 different portals</a:t>
            </a:r>
          </a:p>
          <a:p>
            <a:pPr marL="965200" lvl="1" indent="-457200" fontAlgn="base"/>
            <a:r>
              <a:rPr lang="en-US" sz="2200" dirty="0"/>
              <a:t>Infrastructure: </a:t>
            </a:r>
            <a:r>
              <a:rPr lang="en-US" sz="2200" dirty="0">
                <a:hlinkClick r:id="rId4"/>
              </a:rPr>
              <a:t>https://nfvi-verified.lfnetworking.org/#/</a:t>
            </a:r>
            <a:r>
              <a:rPr lang="en-US" sz="2200" dirty="0"/>
              <a:t> </a:t>
            </a:r>
          </a:p>
          <a:p>
            <a:pPr marL="965200" lvl="1" indent="-457200" fontAlgn="base"/>
            <a:r>
              <a:rPr lang="en-US" sz="2200" dirty="0"/>
              <a:t>VNFs: </a:t>
            </a:r>
            <a:r>
              <a:rPr lang="en-US" sz="2200" dirty="0">
                <a:hlinkClick r:id="rId5"/>
              </a:rPr>
              <a:t>https://vnf-verified.lfnetworking.org/#/</a:t>
            </a:r>
            <a:endParaRPr lang="en-US" sz="2200" dirty="0"/>
          </a:p>
          <a:p>
            <a:pPr marL="508000" indent="-457200" fontAlgn="base"/>
            <a:r>
              <a:rPr lang="en-US" sz="2400" dirty="0"/>
              <a:t>2021 Planning</a:t>
            </a:r>
          </a:p>
          <a:p>
            <a:pPr marL="965200" lvl="1" indent="-457200" fontAlgn="base"/>
            <a:r>
              <a:rPr lang="en-US" sz="2200" dirty="0"/>
              <a:t>Branding: Rename and Rebrand Program (OPNFV now </a:t>
            </a:r>
            <a:r>
              <a:rPr lang="en-US" sz="2200" dirty="0" err="1"/>
              <a:t>Anuket</a:t>
            </a:r>
            <a:r>
              <a:rPr lang="en-US" sz="2200" dirty="0"/>
              <a:t>)</a:t>
            </a:r>
          </a:p>
          <a:p>
            <a:pPr marL="965200" lvl="1" indent="-457200" fontAlgn="base"/>
            <a:r>
              <a:rPr lang="en-US" sz="2200" dirty="0"/>
              <a:t>Migrate portal to LFN infrastructure using landscapes</a:t>
            </a:r>
            <a:endParaRPr lang="en-US" sz="2000" dirty="0"/>
          </a:p>
          <a:p>
            <a:pPr marL="50800" indent="0" fontAlgn="base">
              <a:buNone/>
            </a:pPr>
            <a:endParaRPr lang="en-US" sz="2400" dirty="0"/>
          </a:p>
          <a:p>
            <a:pPr marL="508000" indent="-457200" fontAlgn="base"/>
            <a:endParaRPr lang="en-US" sz="2400" dirty="0"/>
          </a:p>
          <a:p>
            <a:pPr marL="508000" indent="-457200" fontAlgn="base"/>
            <a:endParaRPr lang="en-US" sz="2400" dirty="0"/>
          </a:p>
          <a:p>
            <a:pPr marL="660385" indent="-457200" fontAlgn="base"/>
            <a:endParaRPr lang="en" sz="2600" dirty="0"/>
          </a:p>
          <a:p>
            <a:pPr marL="609585" indent="-474121">
              <a:spcBef>
                <a:spcPts val="1067"/>
              </a:spcBef>
              <a:buSzPts val="2000"/>
            </a:pPr>
            <a:endParaRPr sz="2400" dirty="0"/>
          </a:p>
        </p:txBody>
      </p:sp>
      <p:sp>
        <p:nvSpPr>
          <p:cNvPr id="387" name="Google Shape;387;p59"/>
          <p:cNvSpPr txBox="1">
            <a:spLocks noGrp="1"/>
          </p:cNvSpPr>
          <p:nvPr>
            <p:ph type="sldNum" idx="12"/>
          </p:nvPr>
        </p:nvSpPr>
        <p:spPr>
          <a:xfrm>
            <a:off x="11807301" y="6583680"/>
            <a:ext cx="384800" cy="274000"/>
          </a:xfrm>
          <a:prstGeom prst="rect">
            <a:avLst/>
          </a:prstGeom>
          <a:noFill/>
          <a:ln>
            <a:noFill/>
          </a:ln>
        </p:spPr>
        <p:txBody>
          <a:bodyPr spcFirstLastPara="1" wrap="square" lIns="91433" tIns="45700" rIns="91433" bIns="45700" anchor="ctr" anchorCtr="0">
            <a:noAutofit/>
          </a:bodyPr>
          <a:lstStyle/>
          <a:p>
            <a:pPr>
              <a:buClr>
                <a:srgbClr val="2F2F2F"/>
              </a:buClr>
              <a:buSzPts val="800"/>
            </a:pPr>
            <a:fld id="{00000000-1234-1234-1234-123412341234}" type="slidenum">
              <a:rPr lang="en"/>
              <a:pPr>
                <a:buClr>
                  <a:srgbClr val="2F2F2F"/>
                </a:buClr>
                <a:buSzPts val="800"/>
              </a:pPr>
              <a:t>13</a:t>
            </a:fld>
            <a:endParaRPr/>
          </a:p>
        </p:txBody>
      </p:sp>
      <p:pic>
        <p:nvPicPr>
          <p:cNvPr id="5" name="Picture 4" descr="Graphical user interface, text, application, chat or text message&#10;&#10;Description automatically generated">
            <a:extLst>
              <a:ext uri="{FF2B5EF4-FFF2-40B4-BE49-F238E27FC236}">
                <a16:creationId xmlns:a16="http://schemas.microsoft.com/office/drawing/2014/main" id="{AC5F0D8E-6A0E-CD4F-8E52-51A1E75A8C7D}"/>
              </a:ext>
            </a:extLst>
          </p:cNvPr>
          <p:cNvPicPr>
            <a:picLocks noChangeAspect="1"/>
          </p:cNvPicPr>
          <p:nvPr/>
        </p:nvPicPr>
        <p:blipFill>
          <a:blip r:embed="rId6"/>
          <a:stretch>
            <a:fillRect/>
          </a:stretch>
        </p:blipFill>
        <p:spPr>
          <a:xfrm>
            <a:off x="9996740" y="322257"/>
            <a:ext cx="1243447" cy="1455743"/>
          </a:xfrm>
          <a:prstGeom prst="rect">
            <a:avLst/>
          </a:prstGeom>
        </p:spPr>
      </p:pic>
      <p:pic>
        <p:nvPicPr>
          <p:cNvPr id="7" name="Picture 6" descr="Graphical user interface, text, application, chat or text message&#10;&#10;Description automatically generated">
            <a:extLst>
              <a:ext uri="{FF2B5EF4-FFF2-40B4-BE49-F238E27FC236}">
                <a16:creationId xmlns:a16="http://schemas.microsoft.com/office/drawing/2014/main" id="{DB556FA5-3DDE-6B43-8998-B21B946AE92E}"/>
              </a:ext>
            </a:extLst>
          </p:cNvPr>
          <p:cNvPicPr>
            <a:picLocks noChangeAspect="1"/>
          </p:cNvPicPr>
          <p:nvPr/>
        </p:nvPicPr>
        <p:blipFill>
          <a:blip r:embed="rId7"/>
          <a:stretch>
            <a:fillRect/>
          </a:stretch>
        </p:blipFill>
        <p:spPr>
          <a:xfrm>
            <a:off x="9996740" y="1968500"/>
            <a:ext cx="1243447" cy="1455743"/>
          </a:xfrm>
          <a:prstGeom prst="rect">
            <a:avLst/>
          </a:prstGeom>
        </p:spPr>
      </p:pic>
      <p:pic>
        <p:nvPicPr>
          <p:cNvPr id="9" name="Picture 8" descr="A picture containing text, device, meter&#10;&#10;Description automatically generated">
            <a:extLst>
              <a:ext uri="{FF2B5EF4-FFF2-40B4-BE49-F238E27FC236}">
                <a16:creationId xmlns:a16="http://schemas.microsoft.com/office/drawing/2014/main" id="{3F7528FC-3606-E94E-9FBA-241D16E96C86}"/>
              </a:ext>
            </a:extLst>
          </p:cNvPr>
          <p:cNvPicPr>
            <a:picLocks noChangeAspect="1"/>
          </p:cNvPicPr>
          <p:nvPr/>
        </p:nvPicPr>
        <p:blipFill>
          <a:blip r:embed="rId8"/>
          <a:stretch>
            <a:fillRect/>
          </a:stretch>
        </p:blipFill>
        <p:spPr>
          <a:xfrm>
            <a:off x="9996741" y="3614744"/>
            <a:ext cx="1251575" cy="1465258"/>
          </a:xfrm>
          <a:prstGeom prst="rect">
            <a:avLst/>
          </a:prstGeom>
        </p:spPr>
      </p:pic>
    </p:spTree>
    <p:extLst>
      <p:ext uri="{BB962C8B-B14F-4D97-AF65-F5344CB8AC3E}">
        <p14:creationId xmlns:p14="http://schemas.microsoft.com/office/powerpoint/2010/main" val="3604830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84"/>
        <p:cNvGrpSpPr/>
        <p:nvPr/>
      </p:nvGrpSpPr>
      <p:grpSpPr>
        <a:xfrm>
          <a:off x="0" y="0"/>
          <a:ext cx="0" cy="0"/>
          <a:chOff x="0" y="0"/>
          <a:chExt cx="0" cy="0"/>
        </a:xfrm>
      </p:grpSpPr>
      <p:sp>
        <p:nvSpPr>
          <p:cNvPr id="385" name="Google Shape;385;p59"/>
          <p:cNvSpPr txBox="1">
            <a:spLocks noGrp="1"/>
          </p:cNvSpPr>
          <p:nvPr>
            <p:ph type="title"/>
          </p:nvPr>
        </p:nvSpPr>
        <p:spPr>
          <a:xfrm>
            <a:off x="624840" y="365125"/>
            <a:ext cx="10934000" cy="935600"/>
          </a:xfrm>
          <a:prstGeom prst="rect">
            <a:avLst/>
          </a:prstGeom>
        </p:spPr>
        <p:txBody>
          <a:bodyPr spcFirstLastPara="1" wrap="square" lIns="121900" tIns="121900" rIns="121900" bIns="121900" anchor="ctr" anchorCtr="0">
            <a:noAutofit/>
          </a:bodyPr>
          <a:lstStyle/>
          <a:p>
            <a:r>
              <a:rPr lang="en-US" dirty="0"/>
              <a:t>OVP Rebranding</a:t>
            </a:r>
          </a:p>
        </p:txBody>
      </p:sp>
      <p:sp>
        <p:nvSpPr>
          <p:cNvPr id="386" name="Google Shape;386;p59"/>
          <p:cNvSpPr txBox="1">
            <a:spLocks noGrp="1"/>
          </p:cNvSpPr>
          <p:nvPr>
            <p:ph type="body" idx="1"/>
          </p:nvPr>
        </p:nvSpPr>
        <p:spPr>
          <a:xfrm>
            <a:off x="624839" y="1155139"/>
            <a:ext cx="10637327" cy="5083615"/>
          </a:xfrm>
          <a:prstGeom prst="rect">
            <a:avLst/>
          </a:prstGeom>
        </p:spPr>
        <p:txBody>
          <a:bodyPr spcFirstLastPara="1" wrap="square" lIns="121900" tIns="121900" rIns="121900" bIns="121900" anchor="t" anchorCtr="0">
            <a:noAutofit/>
          </a:bodyPr>
          <a:lstStyle/>
          <a:p>
            <a:pPr marL="508000" indent="-457200" fontAlgn="base"/>
            <a:r>
              <a:rPr lang="en-US" sz="2000" dirty="0">
                <a:solidFill>
                  <a:schemeClr val="bg2"/>
                </a:solidFill>
              </a:rPr>
              <a:t>Proposal from </a:t>
            </a:r>
            <a:r>
              <a:rPr lang="en-US" sz="2000" dirty="0" err="1">
                <a:solidFill>
                  <a:schemeClr val="bg2"/>
                </a:solidFill>
              </a:rPr>
              <a:t>Anuket</a:t>
            </a:r>
            <a:r>
              <a:rPr lang="en-US" sz="2000" dirty="0">
                <a:solidFill>
                  <a:schemeClr val="bg2"/>
                </a:solidFill>
              </a:rPr>
              <a:t> Marketing Working Group:</a:t>
            </a:r>
          </a:p>
          <a:p>
            <a:pPr marL="508000" indent="-457200" fontAlgn="base"/>
            <a:r>
              <a:rPr lang="en-US" sz="2000" dirty="0">
                <a:solidFill>
                  <a:schemeClr val="bg2"/>
                </a:solidFill>
              </a:rPr>
              <a:t>Evolve "OPNFV Verification Program" (official name of the program) and "OPNFV Verified" (official name on the badge) to "</a:t>
            </a:r>
            <a:r>
              <a:rPr lang="en-US" sz="2000" dirty="0" err="1">
                <a:solidFill>
                  <a:schemeClr val="bg2"/>
                </a:solidFill>
              </a:rPr>
              <a:t>Anuket</a:t>
            </a:r>
            <a:r>
              <a:rPr lang="en-US" sz="2000" dirty="0">
                <a:solidFill>
                  <a:schemeClr val="bg2"/>
                </a:solidFill>
              </a:rPr>
              <a:t> Assured” (using </a:t>
            </a:r>
            <a:r>
              <a:rPr lang="en-US" sz="2000" dirty="0" err="1">
                <a:solidFill>
                  <a:schemeClr val="bg2"/>
                </a:solidFill>
              </a:rPr>
              <a:t>Anuket</a:t>
            </a:r>
            <a:r>
              <a:rPr lang="en-US" sz="2000" dirty="0">
                <a:solidFill>
                  <a:schemeClr val="bg2"/>
                </a:solidFill>
              </a:rPr>
              <a:t> logo and brand elements)</a:t>
            </a:r>
          </a:p>
          <a:p>
            <a:pPr marL="508000" indent="-457200" fontAlgn="base"/>
            <a:r>
              <a:rPr lang="en-US" sz="2000" dirty="0">
                <a:solidFill>
                  <a:schemeClr val="bg2"/>
                </a:solidFill>
              </a:rPr>
              <a:t>Serve as the testing and integration “anchor brand” for other contributing projects (e.g. CNCF, ONAP, OpenStack, others TBD)</a:t>
            </a:r>
          </a:p>
          <a:p>
            <a:pPr marL="508000" indent="-457200" fontAlgn="base"/>
            <a:r>
              <a:rPr lang="en-US" sz="2000" dirty="0">
                <a:solidFill>
                  <a:schemeClr val="bg2"/>
                </a:solidFill>
              </a:rPr>
              <a:t>Existing OVP badge holders will be encouraged to resubmit their applications to become “</a:t>
            </a:r>
            <a:r>
              <a:rPr lang="en-US" sz="2000" dirty="0" err="1">
                <a:solidFill>
                  <a:schemeClr val="bg2"/>
                </a:solidFill>
              </a:rPr>
              <a:t>Anuket</a:t>
            </a:r>
            <a:r>
              <a:rPr lang="en-US" sz="2000" dirty="0">
                <a:solidFill>
                  <a:schemeClr val="bg2"/>
                </a:solidFill>
              </a:rPr>
              <a:t> Assured” using an </a:t>
            </a:r>
            <a:r>
              <a:rPr lang="en-US" sz="2000" dirty="0" err="1">
                <a:solidFill>
                  <a:schemeClr val="bg2"/>
                </a:solidFill>
              </a:rPr>
              <a:t>Anuket</a:t>
            </a:r>
            <a:r>
              <a:rPr lang="en-US" sz="2000" dirty="0">
                <a:solidFill>
                  <a:schemeClr val="bg2"/>
                </a:solidFill>
              </a:rPr>
              <a:t> release designated by the LFN Compliance and Verification Committee (CVC).</a:t>
            </a:r>
          </a:p>
          <a:p>
            <a:pPr marL="508000" indent="-457200" fontAlgn="base"/>
            <a:r>
              <a:rPr lang="en-US" sz="2000" dirty="0">
                <a:solidFill>
                  <a:schemeClr val="bg2"/>
                </a:solidFill>
              </a:rPr>
              <a:t>Existing group documentation will be re-worked and the program launched on a new web portal in 1H2021.</a:t>
            </a:r>
          </a:p>
          <a:p>
            <a:pPr marL="508000" indent="-457200" fontAlgn="base"/>
            <a:r>
              <a:rPr lang="en-US" sz="2000" dirty="0">
                <a:solidFill>
                  <a:schemeClr val="bg2"/>
                </a:solidFill>
              </a:rPr>
              <a:t>Input from OVP Planning committee</a:t>
            </a:r>
          </a:p>
          <a:p>
            <a:pPr marL="965200" lvl="1" indent="-457200" fontAlgn="base"/>
            <a:r>
              <a:rPr lang="en-US" sz="2000" dirty="0">
                <a:solidFill>
                  <a:schemeClr val="bg2"/>
                </a:solidFill>
              </a:rPr>
              <a:t>Clarification needed that program is not ONLY </a:t>
            </a:r>
            <a:r>
              <a:rPr lang="en-US" sz="2000" dirty="0" err="1">
                <a:solidFill>
                  <a:schemeClr val="bg2"/>
                </a:solidFill>
              </a:rPr>
              <a:t>Anuket</a:t>
            </a:r>
            <a:r>
              <a:rPr lang="en-US" sz="2000" dirty="0">
                <a:solidFill>
                  <a:schemeClr val="bg2"/>
                </a:solidFill>
              </a:rPr>
              <a:t> requirements</a:t>
            </a:r>
          </a:p>
          <a:p>
            <a:pPr marL="965200" lvl="1" indent="-457200" fontAlgn="base"/>
            <a:r>
              <a:rPr lang="en-US" sz="2000" dirty="0">
                <a:solidFill>
                  <a:schemeClr val="bg2"/>
                </a:solidFill>
              </a:rPr>
              <a:t>Recognize contributions from other projects</a:t>
            </a:r>
            <a:endParaRPr lang="en" sz="2000" dirty="0">
              <a:solidFill>
                <a:schemeClr val="bg2"/>
              </a:solidFill>
            </a:endParaRPr>
          </a:p>
          <a:p>
            <a:pPr marL="135464" indent="0">
              <a:spcBef>
                <a:spcPts val="1067"/>
              </a:spcBef>
              <a:buSzPts val="2000"/>
              <a:buNone/>
            </a:pPr>
            <a:endParaRPr sz="2400" dirty="0"/>
          </a:p>
        </p:txBody>
      </p:sp>
      <p:sp>
        <p:nvSpPr>
          <p:cNvPr id="387" name="Google Shape;387;p59"/>
          <p:cNvSpPr txBox="1">
            <a:spLocks noGrp="1"/>
          </p:cNvSpPr>
          <p:nvPr>
            <p:ph type="sldNum" idx="12"/>
          </p:nvPr>
        </p:nvSpPr>
        <p:spPr>
          <a:xfrm>
            <a:off x="11807301" y="6583680"/>
            <a:ext cx="384800" cy="274000"/>
          </a:xfrm>
          <a:prstGeom prst="rect">
            <a:avLst/>
          </a:prstGeom>
          <a:noFill/>
          <a:ln>
            <a:noFill/>
          </a:ln>
        </p:spPr>
        <p:txBody>
          <a:bodyPr spcFirstLastPara="1" wrap="square" lIns="91433" tIns="45700" rIns="91433" bIns="45700" anchor="ctr" anchorCtr="0">
            <a:noAutofit/>
          </a:bodyPr>
          <a:lstStyle/>
          <a:p>
            <a:pPr>
              <a:buClr>
                <a:srgbClr val="2F2F2F"/>
              </a:buClr>
              <a:buSzPts val="800"/>
            </a:pPr>
            <a:fld id="{00000000-1234-1234-1234-123412341234}" type="slidenum">
              <a:rPr lang="en"/>
              <a:pPr>
                <a:buClr>
                  <a:srgbClr val="2F2F2F"/>
                </a:buClr>
                <a:buSzPts val="800"/>
              </a:pPr>
              <a:t>14</a:t>
            </a:fld>
            <a:endParaRPr/>
          </a:p>
        </p:txBody>
      </p:sp>
    </p:spTree>
    <p:extLst>
      <p:ext uri="{BB962C8B-B14F-4D97-AF65-F5344CB8AC3E}">
        <p14:creationId xmlns:p14="http://schemas.microsoft.com/office/powerpoint/2010/main" val="9226373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01937E-743B-F043-9F3F-33D7CDC242ED}"/>
              </a:ext>
            </a:extLst>
          </p:cNvPr>
          <p:cNvSpPr>
            <a:spLocks noGrp="1"/>
          </p:cNvSpPr>
          <p:nvPr>
            <p:ph type="title"/>
          </p:nvPr>
        </p:nvSpPr>
        <p:spPr/>
        <p:txBody>
          <a:bodyPr/>
          <a:lstStyle/>
          <a:p>
            <a:r>
              <a:rPr lang="en-US" dirty="0"/>
              <a:t>LFN MAC Co-Chair</a:t>
            </a:r>
          </a:p>
        </p:txBody>
      </p:sp>
    </p:spTree>
    <p:extLst>
      <p:ext uri="{BB962C8B-B14F-4D97-AF65-F5344CB8AC3E}">
        <p14:creationId xmlns:p14="http://schemas.microsoft.com/office/powerpoint/2010/main" val="2728216112"/>
      </p:ext>
    </p:extLst>
  </p:cSld>
  <p:clrMapOvr>
    <a:masterClrMapping/>
  </p:clrMapOvr>
  <p:transition>
    <p:fade thruBlk="1"/>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84"/>
        <p:cNvGrpSpPr/>
        <p:nvPr/>
      </p:nvGrpSpPr>
      <p:grpSpPr>
        <a:xfrm>
          <a:off x="0" y="0"/>
          <a:ext cx="0" cy="0"/>
          <a:chOff x="0" y="0"/>
          <a:chExt cx="0" cy="0"/>
        </a:xfrm>
      </p:grpSpPr>
      <p:sp>
        <p:nvSpPr>
          <p:cNvPr id="385" name="Google Shape;385;p59"/>
          <p:cNvSpPr txBox="1">
            <a:spLocks noGrp="1"/>
          </p:cNvSpPr>
          <p:nvPr>
            <p:ph type="title"/>
          </p:nvPr>
        </p:nvSpPr>
        <p:spPr>
          <a:xfrm>
            <a:off x="624840" y="365125"/>
            <a:ext cx="10934000" cy="935600"/>
          </a:xfrm>
          <a:prstGeom prst="rect">
            <a:avLst/>
          </a:prstGeom>
        </p:spPr>
        <p:txBody>
          <a:bodyPr spcFirstLastPara="1" wrap="square" lIns="121900" tIns="121900" rIns="121900" bIns="121900" anchor="ctr" anchorCtr="0">
            <a:noAutofit/>
          </a:bodyPr>
          <a:lstStyle/>
          <a:p>
            <a:r>
              <a:rPr lang="en-US" dirty="0"/>
              <a:t>LFN MAC Vice-Chair</a:t>
            </a:r>
          </a:p>
        </p:txBody>
      </p:sp>
      <p:sp>
        <p:nvSpPr>
          <p:cNvPr id="386" name="Google Shape;386;p59"/>
          <p:cNvSpPr txBox="1">
            <a:spLocks noGrp="1"/>
          </p:cNvSpPr>
          <p:nvPr>
            <p:ph type="body" idx="1"/>
          </p:nvPr>
        </p:nvSpPr>
        <p:spPr>
          <a:xfrm>
            <a:off x="465807" y="912071"/>
            <a:ext cx="11436538" cy="4351200"/>
          </a:xfrm>
          <a:prstGeom prst="rect">
            <a:avLst/>
          </a:prstGeom>
        </p:spPr>
        <p:txBody>
          <a:bodyPr spcFirstLastPara="1" wrap="square" lIns="121900" tIns="121900" rIns="121900" bIns="121900" anchor="t" anchorCtr="0">
            <a:noAutofit/>
          </a:bodyPr>
          <a:lstStyle/>
          <a:p>
            <a:r>
              <a:rPr lang="en-US" sz="2200" dirty="0"/>
              <a:t>Idea presented from the community for an LFN MAC Vice-Chair</a:t>
            </a:r>
          </a:p>
          <a:p>
            <a:r>
              <a:rPr lang="en-US" sz="2200" dirty="0"/>
              <a:t>Not currently defined within the charter, i.e. we would need to define the role</a:t>
            </a:r>
          </a:p>
          <a:p>
            <a:r>
              <a:rPr lang="en-US" sz="2200" dirty="0"/>
              <a:t>Duties:</a:t>
            </a:r>
          </a:p>
          <a:p>
            <a:pPr lvl="1"/>
            <a:r>
              <a:rPr lang="en-US" sz="2200" dirty="0"/>
              <a:t>Collaborate with LFN MAC Chair and LFN Staff on LFN Marketing planning and execution</a:t>
            </a:r>
          </a:p>
          <a:p>
            <a:pPr lvl="1"/>
            <a:r>
              <a:rPr lang="en-US" sz="2200" dirty="0"/>
              <a:t>Bring an additional perspective on open source marketing best practices</a:t>
            </a:r>
          </a:p>
          <a:p>
            <a:pPr lvl="1"/>
            <a:r>
              <a:rPr lang="en-US" sz="2200" dirty="0"/>
              <a:t>Serve as community marketing lead when the MAC chair is unavailable (reviews, etc.)</a:t>
            </a:r>
          </a:p>
          <a:p>
            <a:r>
              <a:rPr lang="en-US" sz="2200" dirty="0"/>
              <a:t>Open Questions:</a:t>
            </a:r>
          </a:p>
          <a:p>
            <a:pPr lvl="1"/>
            <a:r>
              <a:rPr lang="en-US" sz="2200" dirty="0"/>
              <a:t>Membership-level eligibility</a:t>
            </a:r>
          </a:p>
          <a:p>
            <a:pPr lvl="1"/>
            <a:r>
              <a:rPr lang="en-US" sz="2200" dirty="0"/>
              <a:t>Number of co-chairs</a:t>
            </a:r>
          </a:p>
          <a:p>
            <a:pPr lvl="1"/>
            <a:r>
              <a:rPr lang="en-US" sz="2200" dirty="0"/>
              <a:t>How to volunteer</a:t>
            </a:r>
          </a:p>
          <a:p>
            <a:pPr lvl="1"/>
            <a:r>
              <a:rPr lang="en-US" sz="2200" dirty="0"/>
              <a:t>Need to update the Charter?</a:t>
            </a:r>
          </a:p>
          <a:p>
            <a:pPr lvl="1"/>
            <a:endParaRPr lang="en-US" sz="2000" dirty="0"/>
          </a:p>
          <a:p>
            <a:endParaRPr lang="en-US" sz="2000" dirty="0"/>
          </a:p>
          <a:p>
            <a:endParaRPr lang="en-US" sz="2000" dirty="0"/>
          </a:p>
          <a:p>
            <a:pPr marL="935564" lvl="1" indent="-342900">
              <a:spcBef>
                <a:spcPts val="1067"/>
              </a:spcBef>
              <a:buSzPts val="2000"/>
            </a:pPr>
            <a:endParaRPr lang="en" sz="1800" dirty="0"/>
          </a:p>
          <a:p>
            <a:pPr marL="1523985" lvl="2" indent="-474121">
              <a:spcBef>
                <a:spcPts val="1067"/>
              </a:spcBef>
              <a:buSzPts val="2000"/>
            </a:pPr>
            <a:endParaRPr lang="en" sz="2000" dirty="0"/>
          </a:p>
          <a:p>
            <a:pPr marL="609585" indent="-474121">
              <a:spcBef>
                <a:spcPts val="1067"/>
              </a:spcBef>
              <a:buSzPts val="2000"/>
            </a:pPr>
            <a:endParaRPr lang="en" sz="2400" dirty="0"/>
          </a:p>
          <a:p>
            <a:pPr marL="609585" indent="-474121">
              <a:spcBef>
                <a:spcPts val="1067"/>
              </a:spcBef>
              <a:buSzPts val="2000"/>
            </a:pPr>
            <a:endParaRPr sz="2400" dirty="0"/>
          </a:p>
        </p:txBody>
      </p:sp>
      <p:sp>
        <p:nvSpPr>
          <p:cNvPr id="387" name="Google Shape;387;p59"/>
          <p:cNvSpPr txBox="1">
            <a:spLocks noGrp="1"/>
          </p:cNvSpPr>
          <p:nvPr>
            <p:ph type="sldNum" idx="12"/>
          </p:nvPr>
        </p:nvSpPr>
        <p:spPr>
          <a:xfrm>
            <a:off x="11807301" y="6583680"/>
            <a:ext cx="384800" cy="274000"/>
          </a:xfrm>
          <a:prstGeom prst="rect">
            <a:avLst/>
          </a:prstGeom>
          <a:noFill/>
          <a:ln>
            <a:noFill/>
          </a:ln>
        </p:spPr>
        <p:txBody>
          <a:bodyPr spcFirstLastPara="1" wrap="square" lIns="91433" tIns="45700" rIns="91433" bIns="45700" anchor="ctr" anchorCtr="0">
            <a:noAutofit/>
          </a:bodyPr>
          <a:lstStyle/>
          <a:p>
            <a:pPr>
              <a:buClr>
                <a:srgbClr val="2F2F2F"/>
              </a:buClr>
              <a:buSzPts val="800"/>
            </a:pPr>
            <a:fld id="{00000000-1234-1234-1234-123412341234}" type="slidenum">
              <a:rPr lang="en"/>
              <a:pPr>
                <a:buClr>
                  <a:srgbClr val="2F2F2F"/>
                </a:buClr>
                <a:buSzPts val="800"/>
              </a:pPr>
              <a:t>16</a:t>
            </a:fld>
            <a:endParaRPr/>
          </a:p>
        </p:txBody>
      </p:sp>
    </p:spTree>
    <p:extLst>
      <p:ext uri="{BB962C8B-B14F-4D97-AF65-F5344CB8AC3E}">
        <p14:creationId xmlns:p14="http://schemas.microsoft.com/office/powerpoint/2010/main" val="29523855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3B1E4B-0B84-804F-8C44-A3B62FC319BE}"/>
              </a:ext>
            </a:extLst>
          </p:cNvPr>
          <p:cNvSpPr>
            <a:spLocks noGrp="1"/>
          </p:cNvSpPr>
          <p:nvPr>
            <p:ph type="title"/>
          </p:nvPr>
        </p:nvSpPr>
        <p:spPr/>
        <p:txBody>
          <a:bodyPr/>
          <a:lstStyle/>
          <a:p>
            <a:r>
              <a:rPr lang="en-US" dirty="0"/>
              <a:t>LF Events Update</a:t>
            </a:r>
          </a:p>
        </p:txBody>
      </p:sp>
    </p:spTree>
    <p:extLst>
      <p:ext uri="{BB962C8B-B14F-4D97-AF65-F5344CB8AC3E}">
        <p14:creationId xmlns:p14="http://schemas.microsoft.com/office/powerpoint/2010/main" val="3866542908"/>
      </p:ext>
    </p:extLst>
  </p:cSld>
  <p:clrMapOvr>
    <a:masterClrMapping/>
  </p:clrMapOvr>
  <p:transition>
    <p:fade thruBlk="1"/>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84"/>
        <p:cNvGrpSpPr/>
        <p:nvPr/>
      </p:nvGrpSpPr>
      <p:grpSpPr>
        <a:xfrm>
          <a:off x="0" y="0"/>
          <a:ext cx="0" cy="0"/>
          <a:chOff x="0" y="0"/>
          <a:chExt cx="0" cy="0"/>
        </a:xfrm>
      </p:grpSpPr>
      <p:sp>
        <p:nvSpPr>
          <p:cNvPr id="385" name="Google Shape;385;p59"/>
          <p:cNvSpPr txBox="1">
            <a:spLocks noGrp="1"/>
          </p:cNvSpPr>
          <p:nvPr>
            <p:ph type="title"/>
          </p:nvPr>
        </p:nvSpPr>
        <p:spPr>
          <a:xfrm>
            <a:off x="624840" y="365125"/>
            <a:ext cx="10934000" cy="935600"/>
          </a:xfrm>
          <a:prstGeom prst="rect">
            <a:avLst/>
          </a:prstGeom>
        </p:spPr>
        <p:txBody>
          <a:bodyPr spcFirstLastPara="1" wrap="square" lIns="121900" tIns="121900" rIns="121900" bIns="121900" anchor="ctr" anchorCtr="0">
            <a:noAutofit/>
          </a:bodyPr>
          <a:lstStyle/>
          <a:p>
            <a:r>
              <a:rPr lang="en-US" dirty="0"/>
              <a:t>2021 LF Events Update</a:t>
            </a:r>
          </a:p>
        </p:txBody>
      </p:sp>
      <p:sp>
        <p:nvSpPr>
          <p:cNvPr id="386" name="Google Shape;386;p59"/>
          <p:cNvSpPr txBox="1">
            <a:spLocks noGrp="1"/>
          </p:cNvSpPr>
          <p:nvPr>
            <p:ph type="body" idx="1"/>
          </p:nvPr>
        </p:nvSpPr>
        <p:spPr>
          <a:xfrm>
            <a:off x="563163" y="1068480"/>
            <a:ext cx="11436538" cy="5212003"/>
          </a:xfrm>
          <a:prstGeom prst="rect">
            <a:avLst/>
          </a:prstGeom>
        </p:spPr>
        <p:txBody>
          <a:bodyPr spcFirstLastPara="1" wrap="square" lIns="121900" tIns="121900" rIns="121900" bIns="121900" anchor="t" anchorCtr="0">
            <a:noAutofit/>
          </a:bodyPr>
          <a:lstStyle/>
          <a:p>
            <a:r>
              <a:rPr lang="en-US" sz="2000" b="1" dirty="0"/>
              <a:t>March 9 (9:00 – 12:00 PT): LF Spring Member Meeting</a:t>
            </a:r>
          </a:p>
          <a:p>
            <a:pPr lvl="1"/>
            <a:r>
              <a:rPr lang="en-US" sz="1800" dirty="0"/>
              <a:t>Due to COVID-19, we will be delaying the next in-person Member Summit to November 2021. So we’re scheduling this event to share timely information and announcements with members on new project launches, project updates, etc.</a:t>
            </a:r>
          </a:p>
          <a:p>
            <a:pPr lvl="1"/>
            <a:r>
              <a:rPr lang="en-US" sz="1800" dirty="0"/>
              <a:t>Free for LFN Members, Email: </a:t>
            </a:r>
            <a:r>
              <a:rPr lang="en-US" sz="1800" dirty="0">
                <a:hlinkClick r:id="rId3"/>
              </a:rPr>
              <a:t>events@linuxfoundation.org</a:t>
            </a:r>
            <a:r>
              <a:rPr lang="en-US" sz="1800" dirty="0"/>
              <a:t> for code.</a:t>
            </a:r>
          </a:p>
          <a:p>
            <a:r>
              <a:rPr lang="en-US" sz="2000" b="1" dirty="0"/>
              <a:t>March 10 – 12: Open Networking &amp; Edge Executive Forum</a:t>
            </a:r>
          </a:p>
          <a:p>
            <a:pPr lvl="1"/>
            <a:r>
              <a:rPr lang="en-US" sz="1800" dirty="0"/>
              <a:t>Executive Edition of Open Networking &amp; Edge Summit, the industry’s premier open networking &amp; edge computing event. Executive leadership across the networking &amp; edge ecosystems can share their visions with a global audience in the Telco, Cloud, and Enterprise Verticals.</a:t>
            </a:r>
          </a:p>
          <a:p>
            <a:pPr lvl="1"/>
            <a:r>
              <a:rPr lang="en-US" sz="1600" dirty="0"/>
              <a:t>Free for LFN Members. Email: </a:t>
            </a:r>
            <a:r>
              <a:rPr lang="en-US" sz="1600" dirty="0">
                <a:hlinkClick r:id="rId3"/>
              </a:rPr>
              <a:t>events@linuxfoundation.org</a:t>
            </a:r>
            <a:r>
              <a:rPr lang="en-US" sz="1600" dirty="0"/>
              <a:t> for code.</a:t>
            </a:r>
          </a:p>
          <a:p>
            <a:pPr lvl="1"/>
            <a:r>
              <a:rPr lang="en-US" sz="1600" dirty="0"/>
              <a:t>Learn More &amp; Register: </a:t>
            </a:r>
            <a:r>
              <a:rPr lang="en-US" sz="1600" dirty="0">
                <a:hlinkClick r:id="rId4"/>
              </a:rPr>
              <a:t>https://www.lfnetworking.org/event/open-networking-edge-executive-forum/</a:t>
            </a:r>
            <a:endParaRPr lang="en-US" sz="1600" dirty="0"/>
          </a:p>
          <a:p>
            <a:r>
              <a:rPr lang="en-US" sz="1800" b="1" dirty="0"/>
              <a:t>October 11-12: Open Networking &amp; Edge Summit</a:t>
            </a:r>
          </a:p>
          <a:p>
            <a:pPr lvl="1"/>
            <a:r>
              <a:rPr lang="en-US" sz="1600" dirty="0"/>
              <a:t>Collocated with </a:t>
            </a:r>
            <a:r>
              <a:rPr lang="en-US" sz="1600" dirty="0" err="1"/>
              <a:t>KubeCon</a:t>
            </a:r>
            <a:r>
              <a:rPr lang="en-US" sz="1600" dirty="0"/>
              <a:t> + </a:t>
            </a:r>
            <a:r>
              <a:rPr lang="en-US" sz="1600" dirty="0" err="1"/>
              <a:t>CloudNativeCon</a:t>
            </a:r>
            <a:r>
              <a:rPr lang="en-US" sz="1600" dirty="0"/>
              <a:t> ( Oct 12 – 15)</a:t>
            </a:r>
          </a:p>
          <a:p>
            <a:pPr lvl="1"/>
            <a:r>
              <a:rPr lang="en-US" sz="1600" dirty="0"/>
              <a:t>Current plan is to hold an in-person event in Los Angeles (contingency for virtual/hybrid event)</a:t>
            </a:r>
          </a:p>
          <a:p>
            <a:pPr lvl="1"/>
            <a:r>
              <a:rPr lang="en-US" sz="1600" dirty="0"/>
              <a:t>CFP / Registration Info TBD</a:t>
            </a:r>
          </a:p>
          <a:p>
            <a:pPr lvl="1"/>
            <a:endParaRPr lang="en-US" sz="1600" b="1" dirty="0"/>
          </a:p>
          <a:p>
            <a:pPr marL="50800" indent="0">
              <a:buNone/>
            </a:pPr>
            <a:endParaRPr lang="en-US" sz="2000" dirty="0"/>
          </a:p>
          <a:p>
            <a:pPr marL="50800" indent="0">
              <a:buNone/>
            </a:pPr>
            <a:endParaRPr lang="en-US" sz="2000" dirty="0"/>
          </a:p>
          <a:p>
            <a:pPr marL="935564" lvl="1" indent="-342900">
              <a:spcBef>
                <a:spcPts val="1067"/>
              </a:spcBef>
              <a:buSzPts val="2000"/>
            </a:pPr>
            <a:endParaRPr lang="en" sz="1800" dirty="0"/>
          </a:p>
          <a:p>
            <a:pPr marL="1523985" lvl="2" indent="-474121">
              <a:spcBef>
                <a:spcPts val="1067"/>
              </a:spcBef>
              <a:buSzPts val="2000"/>
            </a:pPr>
            <a:endParaRPr lang="en" sz="2000" dirty="0"/>
          </a:p>
          <a:p>
            <a:pPr marL="609585" indent="-474121">
              <a:spcBef>
                <a:spcPts val="1067"/>
              </a:spcBef>
              <a:buSzPts val="2000"/>
            </a:pPr>
            <a:endParaRPr lang="en" sz="2400" dirty="0"/>
          </a:p>
          <a:p>
            <a:pPr marL="609585" indent="-474121">
              <a:spcBef>
                <a:spcPts val="1067"/>
              </a:spcBef>
              <a:buSzPts val="2000"/>
            </a:pPr>
            <a:endParaRPr sz="2400" dirty="0"/>
          </a:p>
        </p:txBody>
      </p:sp>
      <p:sp>
        <p:nvSpPr>
          <p:cNvPr id="387" name="Google Shape;387;p59"/>
          <p:cNvSpPr txBox="1">
            <a:spLocks noGrp="1"/>
          </p:cNvSpPr>
          <p:nvPr>
            <p:ph type="sldNum" idx="12"/>
          </p:nvPr>
        </p:nvSpPr>
        <p:spPr>
          <a:xfrm>
            <a:off x="11807301" y="6583680"/>
            <a:ext cx="384800" cy="274000"/>
          </a:xfrm>
          <a:prstGeom prst="rect">
            <a:avLst/>
          </a:prstGeom>
          <a:noFill/>
          <a:ln>
            <a:noFill/>
          </a:ln>
        </p:spPr>
        <p:txBody>
          <a:bodyPr spcFirstLastPara="1" wrap="square" lIns="91433" tIns="45700" rIns="91433" bIns="45700" anchor="ctr" anchorCtr="0">
            <a:noAutofit/>
          </a:bodyPr>
          <a:lstStyle/>
          <a:p>
            <a:pPr>
              <a:buClr>
                <a:srgbClr val="2F2F2F"/>
              </a:buClr>
              <a:buSzPts val="800"/>
            </a:pPr>
            <a:fld id="{00000000-1234-1234-1234-123412341234}" type="slidenum">
              <a:rPr lang="en"/>
              <a:pPr>
                <a:buClr>
                  <a:srgbClr val="2F2F2F"/>
                </a:buClr>
                <a:buSzPts val="800"/>
              </a:pPr>
              <a:t>18</a:t>
            </a:fld>
            <a:endParaRPr/>
          </a:p>
        </p:txBody>
      </p:sp>
    </p:spTree>
    <p:extLst>
      <p:ext uri="{BB962C8B-B14F-4D97-AF65-F5344CB8AC3E}">
        <p14:creationId xmlns:p14="http://schemas.microsoft.com/office/powerpoint/2010/main" val="4153296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3B1E4B-0B84-804F-8C44-A3B62FC319BE}"/>
              </a:ext>
            </a:extLst>
          </p:cNvPr>
          <p:cNvSpPr>
            <a:spLocks noGrp="1"/>
          </p:cNvSpPr>
          <p:nvPr>
            <p:ph type="title"/>
          </p:nvPr>
        </p:nvSpPr>
        <p:spPr/>
        <p:txBody>
          <a:bodyPr/>
          <a:lstStyle/>
          <a:p>
            <a:r>
              <a:rPr lang="en-US"/>
              <a:t>MAC Action List</a:t>
            </a:r>
          </a:p>
        </p:txBody>
      </p:sp>
    </p:spTree>
    <p:extLst>
      <p:ext uri="{BB962C8B-B14F-4D97-AF65-F5344CB8AC3E}">
        <p14:creationId xmlns:p14="http://schemas.microsoft.com/office/powerpoint/2010/main" val="107555548"/>
      </p:ext>
    </p:extLst>
  </p:cSld>
  <p:clrMapOvr>
    <a:masterClrMapping/>
  </p:clrMapOvr>
  <p:transition>
    <p:fade thruBlk="1"/>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sp>
        <p:nvSpPr>
          <p:cNvPr id="235" name="Google Shape;235;p37"/>
          <p:cNvSpPr txBox="1">
            <a:spLocks noGrp="1"/>
          </p:cNvSpPr>
          <p:nvPr>
            <p:ph type="title"/>
          </p:nvPr>
        </p:nvSpPr>
        <p:spPr>
          <a:xfrm>
            <a:off x="624840" y="365125"/>
            <a:ext cx="10933600" cy="935600"/>
          </a:xfrm>
          <a:prstGeom prst="rect">
            <a:avLst/>
          </a:prstGeom>
          <a:noFill/>
          <a:ln>
            <a:noFill/>
          </a:ln>
        </p:spPr>
        <p:txBody>
          <a:bodyPr spcFirstLastPara="1" wrap="square" lIns="91433" tIns="45700" rIns="91433" bIns="45700" anchor="ctr" anchorCtr="0">
            <a:noAutofit/>
          </a:bodyPr>
          <a:lstStyle/>
          <a:p>
            <a:pPr lvl="0"/>
            <a:r>
              <a:rPr lang="en-US" sz="3200" dirty="0"/>
              <a:t>Antitrust Compliance Notice</a:t>
            </a:r>
            <a:endParaRPr sz="3200" dirty="0"/>
          </a:p>
        </p:txBody>
      </p:sp>
      <p:sp>
        <p:nvSpPr>
          <p:cNvPr id="236" name="Google Shape;236;p37"/>
          <p:cNvSpPr txBox="1">
            <a:spLocks noGrp="1"/>
          </p:cNvSpPr>
          <p:nvPr>
            <p:ph type="body" idx="1"/>
          </p:nvPr>
        </p:nvSpPr>
        <p:spPr>
          <a:xfrm>
            <a:off x="629207" y="1108888"/>
            <a:ext cx="10933600" cy="4351200"/>
          </a:xfrm>
          <a:prstGeom prst="rect">
            <a:avLst/>
          </a:prstGeom>
          <a:noFill/>
          <a:ln>
            <a:noFill/>
          </a:ln>
        </p:spPr>
        <p:txBody>
          <a:bodyPr spcFirstLastPara="1" wrap="square" lIns="91433" tIns="45700" rIns="91433" bIns="45700" anchor="t" anchorCtr="0">
            <a:noAutofit/>
          </a:bodyPr>
          <a:lstStyle/>
          <a:p>
            <a:pPr marL="457189" indent="-397923">
              <a:spcBef>
                <a:spcPts val="533"/>
              </a:spcBef>
            </a:pPr>
            <a:r>
              <a:rPr lang="en-US" sz="2400" dirty="0"/>
              <a:t>Meetings of the LF Networking Fund involve participation by industry competitors, and it is the intention of the Project to conduct all of its activities in accordance with applicable antitrust and competition laws. It is therefore extremely important that attendees adhere to meeting agendas, and be aware of and not participate in any activities that are prohibited under applicable U.S. state, federal or foreign antitrust and competition laws. Examples of types of actions that are prohibited at LF Networking Fund meetings and in connection with LF Networking Fund activities are described in the The Linux Foundation Antitrust Policy. If you have questions about these matters, please contact your company counsel or Andrew </a:t>
            </a:r>
            <a:r>
              <a:rPr lang="en-US" sz="2400" dirty="0" err="1"/>
              <a:t>Updegrove</a:t>
            </a:r>
            <a:r>
              <a:rPr lang="en-US" sz="2400"/>
              <a:t>, of the firm of </a:t>
            </a:r>
            <a:r>
              <a:rPr lang="en-US" sz="2400" err="1"/>
              <a:t>Gesmer</a:t>
            </a:r>
            <a:r>
              <a:rPr lang="en-US" sz="2400"/>
              <a:t> </a:t>
            </a:r>
            <a:r>
              <a:rPr lang="en-US" sz="2400" err="1"/>
              <a:t>Updegrove</a:t>
            </a:r>
            <a:r>
              <a:rPr lang="en-US" sz="2400"/>
              <a:t> LLP, which provides legal counsel to The Linux Foundation.</a:t>
            </a:r>
          </a:p>
          <a:p>
            <a:pPr marL="457189" indent="-397923">
              <a:spcBef>
                <a:spcPts val="533"/>
              </a:spcBef>
            </a:pPr>
            <a:r>
              <a:rPr lang="en-US" sz="2400"/>
              <a:t>Linux Foundation Antitrust Policy: </a:t>
            </a:r>
            <a:r>
              <a:rPr lang="en-US" sz="2400" u="sng">
                <a:hlinkClick r:id="rId3"/>
              </a:rPr>
              <a:t>https://www.linuxfoundation.org/antitrust-policy</a:t>
            </a:r>
            <a:r>
              <a:rPr lang="en-US" sz="2400"/>
              <a:t> </a:t>
            </a:r>
          </a:p>
          <a:p>
            <a:pPr marL="457189" indent="-397923">
              <a:spcBef>
                <a:spcPts val="533"/>
              </a:spcBef>
            </a:pPr>
            <a:endParaRPr sz="1867"/>
          </a:p>
        </p:txBody>
      </p:sp>
    </p:spTree>
    <p:extLst>
      <p:ext uri="{BB962C8B-B14F-4D97-AF65-F5344CB8AC3E}">
        <p14:creationId xmlns:p14="http://schemas.microsoft.com/office/powerpoint/2010/main" val="1770015762"/>
      </p:ext>
    </p:extLst>
  </p:cSld>
  <p:clrMapOvr>
    <a:masterClrMapping/>
  </p:clrMapOvr>
  <p:transition>
    <p:fade thruBlk="1"/>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sp>
        <p:nvSpPr>
          <p:cNvPr id="235" name="Google Shape;235;p37"/>
          <p:cNvSpPr txBox="1">
            <a:spLocks noGrp="1"/>
          </p:cNvSpPr>
          <p:nvPr>
            <p:ph type="title"/>
          </p:nvPr>
        </p:nvSpPr>
        <p:spPr>
          <a:xfrm>
            <a:off x="633559" y="83835"/>
            <a:ext cx="10933600" cy="935600"/>
          </a:xfrm>
          <a:prstGeom prst="rect">
            <a:avLst/>
          </a:prstGeom>
          <a:noFill/>
          <a:ln>
            <a:noFill/>
          </a:ln>
        </p:spPr>
        <p:txBody>
          <a:bodyPr spcFirstLastPara="1" wrap="square" lIns="91433" tIns="45700" rIns="91433" bIns="45700" anchor="ctr" anchorCtr="0">
            <a:noAutofit/>
          </a:bodyPr>
          <a:lstStyle/>
          <a:p>
            <a:r>
              <a:rPr lang="en-US" sz="3200" dirty="0"/>
              <a:t>MAC Action List</a:t>
            </a:r>
          </a:p>
        </p:txBody>
      </p:sp>
      <p:sp>
        <p:nvSpPr>
          <p:cNvPr id="236" name="Google Shape;236;p37"/>
          <p:cNvSpPr txBox="1">
            <a:spLocks noGrp="1"/>
          </p:cNvSpPr>
          <p:nvPr>
            <p:ph type="body" idx="1"/>
          </p:nvPr>
        </p:nvSpPr>
        <p:spPr>
          <a:xfrm>
            <a:off x="624841" y="810053"/>
            <a:ext cx="11190779" cy="4894347"/>
          </a:xfrm>
          <a:prstGeom prst="rect">
            <a:avLst/>
          </a:prstGeom>
          <a:noFill/>
          <a:ln>
            <a:noFill/>
          </a:ln>
        </p:spPr>
        <p:txBody>
          <a:bodyPr spcFirstLastPara="1" wrap="square" lIns="91433" tIns="45700" rIns="91433" bIns="45700" anchor="t" anchorCtr="0">
            <a:noAutofit/>
          </a:bodyPr>
          <a:lstStyle/>
          <a:p>
            <a:pPr marL="50800" indent="0">
              <a:buNone/>
            </a:pPr>
            <a:r>
              <a:rPr lang="en-US" sz="2000" b="1" dirty="0"/>
              <a:t>Register:</a:t>
            </a:r>
          </a:p>
          <a:p>
            <a:r>
              <a:rPr lang="en-US" sz="1600" dirty="0"/>
              <a:t>LFN Spring Member Meeting &amp; Open Networking &amp; Edge Forum (see previous slide)</a:t>
            </a:r>
            <a:endParaRPr lang="en-US" sz="2000" b="1" dirty="0"/>
          </a:p>
          <a:p>
            <a:pPr marL="50800" indent="0">
              <a:buNone/>
            </a:pPr>
            <a:r>
              <a:rPr lang="en-US" sz="2000" b="1" dirty="0"/>
              <a:t>Help Cross Promote:</a:t>
            </a:r>
          </a:p>
          <a:p>
            <a:r>
              <a:rPr lang="en-US" sz="1600" dirty="0"/>
              <a:t>LFN Webinars Series: </a:t>
            </a:r>
            <a:r>
              <a:rPr lang="en-US" sz="1600" dirty="0">
                <a:hlinkClick r:id="rId3"/>
              </a:rPr>
              <a:t>https://www.lfnetworking.org/resources/lfn-webinar-series/</a:t>
            </a:r>
            <a:endParaRPr lang="en-US" sz="1600" dirty="0"/>
          </a:p>
          <a:p>
            <a:r>
              <a:rPr lang="en-US" sz="1600" dirty="0"/>
              <a:t>LFN Resources: </a:t>
            </a:r>
            <a:r>
              <a:rPr lang="en-US" sz="1600" dirty="0">
                <a:hlinkClick r:id="rId4"/>
              </a:rPr>
              <a:t>https://www.lfnetworking.org/category/publications/</a:t>
            </a:r>
            <a:r>
              <a:rPr lang="en-US" sz="1600" dirty="0"/>
              <a:t> </a:t>
            </a:r>
          </a:p>
          <a:p>
            <a:r>
              <a:rPr lang="en-US" sz="1600" dirty="0"/>
              <a:t>LFN LinkedIn Channel: </a:t>
            </a:r>
            <a:r>
              <a:rPr lang="en-US" sz="1600" dirty="0">
                <a:hlinkClick r:id="rId5"/>
              </a:rPr>
              <a:t>https://www.linkedin.com/company/lf-networking/</a:t>
            </a:r>
            <a:endParaRPr lang="en-US" sz="1600" dirty="0"/>
          </a:p>
          <a:p>
            <a:r>
              <a:rPr lang="en-US" sz="1600" dirty="0"/>
              <a:t>Open Networking &amp; Edge Forum: </a:t>
            </a:r>
            <a:r>
              <a:rPr lang="en-US" sz="1600" dirty="0">
                <a:hlinkClick r:id="rId6"/>
              </a:rPr>
              <a:t>https://www.lfnetworking.org/event/open-networking-edge-executive-forum/</a:t>
            </a:r>
            <a:endParaRPr lang="en-US" sz="1600" dirty="0"/>
          </a:p>
          <a:p>
            <a:pPr marL="50800" indent="0">
              <a:buNone/>
            </a:pPr>
            <a:r>
              <a:rPr lang="en-US" sz="2000" b="1" dirty="0"/>
              <a:t>Consider:</a:t>
            </a:r>
          </a:p>
          <a:p>
            <a:r>
              <a:rPr lang="en-US" sz="1600" dirty="0"/>
              <a:t>Submitting a Webinar Proposal (Need to start filling in the 2021 calendar!) </a:t>
            </a:r>
            <a:r>
              <a:rPr lang="en-US" sz="1600" dirty="0">
                <a:hlinkClick r:id="rId7"/>
              </a:rPr>
              <a:t>https://docs.google.com/forms/d/e/1FAIpQLSfH5iJV9vXJ_RRuMMUQd171YH1T2RGjAmmFf2Gp4E3WR19jFw/viewform</a:t>
            </a:r>
            <a:endParaRPr lang="en-US" sz="1600" dirty="0"/>
          </a:p>
          <a:p>
            <a:r>
              <a:rPr lang="en-US" sz="1600" dirty="0"/>
              <a:t>Submitting ideas for LFN Demos or Surveys to </a:t>
            </a:r>
            <a:r>
              <a:rPr lang="en-US" sz="1600" dirty="0">
                <a:hlinkClick r:id="rId8"/>
              </a:rPr>
              <a:t>bwick@linuxfoundation.org</a:t>
            </a:r>
            <a:endParaRPr lang="en-US" sz="1600" dirty="0"/>
          </a:p>
          <a:p>
            <a:r>
              <a:rPr lang="en-US" sz="1600" dirty="0"/>
              <a:t>Inviting others in your company to join MAC (membership required / up to 3): </a:t>
            </a:r>
            <a:r>
              <a:rPr lang="en-US" sz="1600" dirty="0">
                <a:hlinkClick r:id="rId9"/>
              </a:rPr>
              <a:t>https://lists.lfnetworking.org/g/lfn-mac</a:t>
            </a:r>
            <a:endParaRPr lang="en-US" sz="1600" dirty="0"/>
          </a:p>
          <a:p>
            <a:r>
              <a:rPr lang="en-US" sz="1600" dirty="0"/>
              <a:t>Submitting blog topic, SME, cross-post in key areas (5G, cloud native, edge): </a:t>
            </a:r>
            <a:r>
              <a:rPr lang="en-US" sz="1600" dirty="0">
                <a:hlinkClick r:id="rId10"/>
              </a:rPr>
              <a:t>jlovato@linuxfoundation.org</a:t>
            </a:r>
            <a:r>
              <a:rPr lang="en-US" sz="1600" dirty="0"/>
              <a:t> </a:t>
            </a:r>
          </a:p>
          <a:p>
            <a:r>
              <a:rPr lang="en-US" sz="1600" dirty="0"/>
              <a:t>Participating in a member spotlight blog: </a:t>
            </a:r>
            <a:r>
              <a:rPr lang="en-US" sz="1600" dirty="0">
                <a:hlinkClick r:id="rId10"/>
              </a:rPr>
              <a:t>jlovato@linuxfoundation.org</a:t>
            </a:r>
            <a:r>
              <a:rPr lang="en-US" sz="1600" dirty="0"/>
              <a:t> </a:t>
            </a:r>
          </a:p>
        </p:txBody>
      </p:sp>
    </p:spTree>
    <p:extLst>
      <p:ext uri="{BB962C8B-B14F-4D97-AF65-F5344CB8AC3E}">
        <p14:creationId xmlns:p14="http://schemas.microsoft.com/office/powerpoint/2010/main" val="2904067322"/>
      </p:ext>
    </p:extLst>
  </p:cSld>
  <p:clrMapOvr>
    <a:masterClrMapping/>
  </p:clrMapOvr>
  <p:transition>
    <p:fade thruBlk="1"/>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131"/>
        <p:cNvGrpSpPr/>
        <p:nvPr/>
      </p:nvGrpSpPr>
      <p:grpSpPr>
        <a:xfrm>
          <a:off x="0" y="0"/>
          <a:ext cx="0" cy="0"/>
          <a:chOff x="0" y="0"/>
          <a:chExt cx="0" cy="0"/>
        </a:xfrm>
      </p:grpSpPr>
      <p:sp>
        <p:nvSpPr>
          <p:cNvPr id="1132" name="Google Shape;1132;p171"/>
          <p:cNvSpPr txBox="1">
            <a:spLocks noGrp="1"/>
          </p:cNvSpPr>
          <p:nvPr>
            <p:ph type="ctrTitle"/>
          </p:nvPr>
        </p:nvSpPr>
        <p:spPr>
          <a:xfrm>
            <a:off x="838200" y="734435"/>
            <a:ext cx="9655098" cy="2831475"/>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chemeClr val="lt1"/>
              </a:buClr>
              <a:buSzPts val="4800"/>
              <a:buFont typeface="Gill Sans"/>
              <a:buNone/>
            </a:pPr>
            <a:r>
              <a:rPr lang="en-US" sz="4800"/>
              <a:t>THANK YOU</a:t>
            </a:r>
            <a:endParaRPr sz="4800"/>
          </a:p>
        </p:txBody>
      </p:sp>
    </p:spTree>
    <p:extLst>
      <p:ext uri="{BB962C8B-B14F-4D97-AF65-F5344CB8AC3E}">
        <p14:creationId xmlns:p14="http://schemas.microsoft.com/office/powerpoint/2010/main" val="1968836410"/>
      </p:ext>
    </p:extLst>
  </p:cSld>
  <p:clrMapOvr>
    <a:masterClrMapping/>
  </p:clrMapOvr>
  <p:transition>
    <p:fade thruBlk="1"/>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sp>
        <p:nvSpPr>
          <p:cNvPr id="235" name="Google Shape;235;p37"/>
          <p:cNvSpPr txBox="1">
            <a:spLocks noGrp="1"/>
          </p:cNvSpPr>
          <p:nvPr>
            <p:ph type="title"/>
          </p:nvPr>
        </p:nvSpPr>
        <p:spPr>
          <a:xfrm>
            <a:off x="624840" y="365125"/>
            <a:ext cx="10933600" cy="935600"/>
          </a:xfrm>
          <a:prstGeom prst="rect">
            <a:avLst/>
          </a:prstGeom>
          <a:noFill/>
          <a:ln>
            <a:noFill/>
          </a:ln>
        </p:spPr>
        <p:txBody>
          <a:bodyPr spcFirstLastPara="1" wrap="square" lIns="91433" tIns="45700" rIns="91433" bIns="45700" anchor="ctr" anchorCtr="0">
            <a:noAutofit/>
          </a:bodyPr>
          <a:lstStyle/>
          <a:p>
            <a:r>
              <a:rPr lang="en-US" sz="3200"/>
              <a:t>Agenda</a:t>
            </a:r>
          </a:p>
        </p:txBody>
      </p:sp>
      <p:sp>
        <p:nvSpPr>
          <p:cNvPr id="236" name="Google Shape;236;p37"/>
          <p:cNvSpPr txBox="1">
            <a:spLocks noGrp="1"/>
          </p:cNvSpPr>
          <p:nvPr>
            <p:ph type="body" idx="1"/>
          </p:nvPr>
        </p:nvSpPr>
        <p:spPr>
          <a:xfrm>
            <a:off x="633560" y="1019436"/>
            <a:ext cx="10933600" cy="4351200"/>
          </a:xfrm>
          <a:prstGeom prst="rect">
            <a:avLst/>
          </a:prstGeom>
          <a:noFill/>
          <a:ln>
            <a:noFill/>
          </a:ln>
        </p:spPr>
        <p:txBody>
          <a:bodyPr spcFirstLastPara="1" wrap="square" lIns="91433" tIns="45700" rIns="91433" bIns="45700" anchor="t" anchorCtr="0">
            <a:noAutofit/>
          </a:bodyPr>
          <a:lstStyle/>
          <a:p>
            <a:r>
              <a:rPr lang="en-US" dirty="0"/>
              <a:t>Intros</a:t>
            </a:r>
          </a:p>
          <a:p>
            <a:r>
              <a:rPr lang="en-US" dirty="0"/>
              <a:t>Major Initiatives</a:t>
            </a:r>
          </a:p>
          <a:p>
            <a:r>
              <a:rPr lang="en-US" dirty="0"/>
              <a:t>LFN Landscape</a:t>
            </a:r>
          </a:p>
          <a:p>
            <a:r>
              <a:rPr lang="en-US" dirty="0"/>
              <a:t>LFN Evolution</a:t>
            </a:r>
          </a:p>
          <a:p>
            <a:r>
              <a:rPr lang="en-US" dirty="0"/>
              <a:t>OVP Evolution</a:t>
            </a:r>
          </a:p>
          <a:p>
            <a:r>
              <a:rPr lang="en-US" dirty="0"/>
              <a:t>MAC Vice Chair Discussion</a:t>
            </a:r>
          </a:p>
          <a:p>
            <a:r>
              <a:rPr lang="en-US" dirty="0"/>
              <a:t>LF Events Update</a:t>
            </a:r>
          </a:p>
          <a:p>
            <a:r>
              <a:rPr lang="en-US" dirty="0"/>
              <a:t>MAC Action List</a:t>
            </a:r>
          </a:p>
        </p:txBody>
      </p:sp>
    </p:spTree>
    <p:extLst>
      <p:ext uri="{BB962C8B-B14F-4D97-AF65-F5344CB8AC3E}">
        <p14:creationId xmlns:p14="http://schemas.microsoft.com/office/powerpoint/2010/main" val="2822199334"/>
      </p:ext>
    </p:extLst>
  </p:cSld>
  <p:clrMapOvr>
    <a:masterClrMapping/>
  </p:clrMapOvr>
  <p:transition>
    <p:fade thruBlk="1"/>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01937E-743B-F043-9F3F-33D7CDC242ED}"/>
              </a:ext>
            </a:extLst>
          </p:cNvPr>
          <p:cNvSpPr>
            <a:spLocks noGrp="1"/>
          </p:cNvSpPr>
          <p:nvPr>
            <p:ph type="title"/>
          </p:nvPr>
        </p:nvSpPr>
        <p:spPr/>
        <p:txBody>
          <a:bodyPr/>
          <a:lstStyle/>
          <a:p>
            <a:r>
              <a:rPr lang="en-US" dirty="0"/>
              <a:t>Intros</a:t>
            </a:r>
          </a:p>
        </p:txBody>
      </p:sp>
    </p:spTree>
    <p:extLst>
      <p:ext uri="{BB962C8B-B14F-4D97-AF65-F5344CB8AC3E}">
        <p14:creationId xmlns:p14="http://schemas.microsoft.com/office/powerpoint/2010/main" val="1888010273"/>
      </p:ext>
    </p:extLst>
  </p:cSld>
  <p:clrMapOvr>
    <a:masterClrMapping/>
  </p:clrMapOvr>
  <p:transition>
    <p:fade thruBlk="1"/>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22"/>
        <p:cNvGrpSpPr/>
        <p:nvPr/>
      </p:nvGrpSpPr>
      <p:grpSpPr>
        <a:xfrm>
          <a:off x="0" y="0"/>
          <a:ext cx="0" cy="0"/>
          <a:chOff x="0" y="0"/>
          <a:chExt cx="0" cy="0"/>
        </a:xfrm>
      </p:grpSpPr>
      <p:sp>
        <p:nvSpPr>
          <p:cNvPr id="823" name="Google Shape;823;p112"/>
          <p:cNvSpPr txBox="1">
            <a:spLocks noGrp="1"/>
          </p:cNvSpPr>
          <p:nvPr>
            <p:ph type="title"/>
          </p:nvPr>
        </p:nvSpPr>
        <p:spPr>
          <a:prstGeom prst="rect">
            <a:avLst/>
          </a:prstGeom>
          <a:noFill/>
          <a:ln>
            <a:noFill/>
          </a:ln>
        </p:spPr>
        <p:txBody>
          <a:bodyPr spcFirstLastPara="1" wrap="square" lIns="91433" tIns="45700" rIns="91433" bIns="45700" anchor="ctr" anchorCtr="0">
            <a:noAutofit/>
          </a:bodyPr>
          <a:lstStyle/>
          <a:p>
            <a:pPr fontAlgn="base"/>
            <a:r>
              <a:rPr lang="en-US" sz="3200" dirty="0"/>
              <a:t>Intros</a:t>
            </a:r>
          </a:p>
        </p:txBody>
      </p:sp>
      <p:sp>
        <p:nvSpPr>
          <p:cNvPr id="824" name="Google Shape;824;p112"/>
          <p:cNvSpPr txBox="1">
            <a:spLocks noGrp="1"/>
          </p:cNvSpPr>
          <p:nvPr>
            <p:ph type="body" idx="1"/>
          </p:nvPr>
        </p:nvSpPr>
        <p:spPr>
          <a:xfrm>
            <a:off x="624840" y="1156183"/>
            <a:ext cx="9710286" cy="4351200"/>
          </a:xfrm>
          <a:prstGeom prst="rect">
            <a:avLst/>
          </a:prstGeom>
          <a:noFill/>
          <a:ln>
            <a:noFill/>
          </a:ln>
        </p:spPr>
        <p:txBody>
          <a:bodyPr spcFirstLastPara="1" wrap="square" lIns="91433" tIns="45700" rIns="91433" bIns="45700" anchor="t" anchorCtr="0">
            <a:noAutofit/>
          </a:bodyPr>
          <a:lstStyle/>
          <a:p>
            <a:pPr marL="508000" indent="-457200" fontAlgn="base">
              <a:spcBef>
                <a:spcPts val="1000"/>
              </a:spcBef>
              <a:buSzPts val="2800"/>
            </a:pPr>
            <a:r>
              <a:rPr lang="en-US" dirty="0"/>
              <a:t>Welcome new LFN MAC Chair Lindsey Sech</a:t>
            </a:r>
          </a:p>
          <a:p>
            <a:pPr marL="1117585" lvl="1" indent="-457200" fontAlgn="base">
              <a:spcBef>
                <a:spcPts val="1000"/>
              </a:spcBef>
              <a:buSzPts val="2800"/>
            </a:pPr>
            <a:r>
              <a:rPr lang="en-US" sz="2400" dirty="0"/>
              <a:t>Director Industry Marketing for Network Platforms at Intel Corporation</a:t>
            </a:r>
          </a:p>
          <a:p>
            <a:pPr marL="508000" indent="-457200" fontAlgn="base">
              <a:spcBef>
                <a:spcPts val="1000"/>
              </a:spcBef>
              <a:buSzPts val="2800"/>
            </a:pPr>
            <a:r>
              <a:rPr lang="en-US" dirty="0"/>
              <a:t>LFN Project Liaisons (priorities, messaging, content, website):</a:t>
            </a:r>
          </a:p>
          <a:p>
            <a:pPr marL="1117585" lvl="1" indent="-457200" fontAlgn="base">
              <a:spcBef>
                <a:spcPts val="1000"/>
              </a:spcBef>
              <a:buSzPts val="2800"/>
            </a:pPr>
            <a:r>
              <a:rPr lang="en-US" sz="2400" dirty="0" err="1"/>
              <a:t>Anuket</a:t>
            </a:r>
            <a:r>
              <a:rPr lang="en-US" sz="2400" dirty="0"/>
              <a:t>: Bob Monkman</a:t>
            </a:r>
          </a:p>
          <a:p>
            <a:pPr marL="1117585" lvl="1" indent="-457200" fontAlgn="base">
              <a:spcBef>
                <a:spcPts val="1000"/>
              </a:spcBef>
              <a:buSzPts val="2800"/>
            </a:pPr>
            <a:r>
              <a:rPr lang="en-US" sz="2400" dirty="0" err="1"/>
              <a:t>FD.io</a:t>
            </a:r>
            <a:r>
              <a:rPr lang="en-US" sz="2400" dirty="0"/>
              <a:t>: John </a:t>
            </a:r>
            <a:r>
              <a:rPr lang="en-US" sz="2400" dirty="0" err="1"/>
              <a:t>DiGiglio</a:t>
            </a:r>
            <a:endParaRPr lang="en-US" sz="2400" dirty="0"/>
          </a:p>
          <a:p>
            <a:pPr marL="1117585" lvl="1" indent="-457200" fontAlgn="base">
              <a:spcBef>
                <a:spcPts val="1000"/>
              </a:spcBef>
              <a:buSzPts val="2800"/>
            </a:pPr>
            <a:r>
              <a:rPr lang="en-US" sz="2400" dirty="0"/>
              <a:t>ONAP: Davide Cherubini</a:t>
            </a:r>
          </a:p>
          <a:p>
            <a:pPr marL="1117585" lvl="1" indent="-457200" fontAlgn="base">
              <a:spcBef>
                <a:spcPts val="1000"/>
              </a:spcBef>
              <a:buSzPts val="2800"/>
            </a:pPr>
            <a:r>
              <a:rPr lang="en-US" sz="2400" dirty="0" err="1"/>
              <a:t>OpenDaylight</a:t>
            </a:r>
            <a:r>
              <a:rPr lang="en-US" sz="2400" dirty="0"/>
              <a:t>: Filip </a:t>
            </a:r>
            <a:r>
              <a:rPr lang="en-US" sz="2400" dirty="0" err="1"/>
              <a:t>Cuzy</a:t>
            </a:r>
            <a:endParaRPr lang="en-US" sz="2400" dirty="0"/>
          </a:p>
          <a:p>
            <a:pPr marL="1117585" lvl="1" indent="-457200" fontAlgn="base">
              <a:spcBef>
                <a:spcPts val="1000"/>
              </a:spcBef>
              <a:buSzPts val="2800"/>
            </a:pPr>
            <a:r>
              <a:rPr lang="en-US" sz="2400" dirty="0"/>
              <a:t>Tungsten Fabric: Adam </a:t>
            </a:r>
            <a:r>
              <a:rPr lang="en-US" sz="2400" dirty="0" err="1"/>
              <a:t>Grochowski</a:t>
            </a:r>
            <a:endParaRPr lang="en-US" sz="2400" dirty="0"/>
          </a:p>
          <a:p>
            <a:pPr marL="1117585" lvl="1" indent="-457200" fontAlgn="base">
              <a:spcBef>
                <a:spcPts val="1000"/>
              </a:spcBef>
              <a:buSzPts val="2800"/>
            </a:pPr>
            <a:r>
              <a:rPr lang="en-US" sz="2400" dirty="0" err="1"/>
              <a:t>XGVela</a:t>
            </a:r>
            <a:r>
              <a:rPr lang="en-US" sz="2400" dirty="0"/>
              <a:t>: TBD</a:t>
            </a:r>
          </a:p>
          <a:p>
            <a:pPr marL="1117585" lvl="1" indent="-457200" fontAlgn="base">
              <a:spcBef>
                <a:spcPts val="1000"/>
              </a:spcBef>
              <a:buSzPts val="2800"/>
            </a:pPr>
            <a:endParaRPr lang="en-US" dirty="0"/>
          </a:p>
          <a:p>
            <a:pPr marL="508000" indent="-457200" fontAlgn="base">
              <a:spcBef>
                <a:spcPts val="1000"/>
              </a:spcBef>
              <a:buSzPts val="2800"/>
            </a:pPr>
            <a:endParaRPr lang="en-US" dirty="0"/>
          </a:p>
        </p:txBody>
      </p:sp>
      <p:pic>
        <p:nvPicPr>
          <p:cNvPr id="3" name="Picture 2" descr="A person with long hair&#10;&#10;Description automatically generated with low confidence">
            <a:extLst>
              <a:ext uri="{FF2B5EF4-FFF2-40B4-BE49-F238E27FC236}">
                <a16:creationId xmlns:a16="http://schemas.microsoft.com/office/drawing/2014/main" id="{D48E03EA-785D-6144-A10C-47292A573F9D}"/>
              </a:ext>
            </a:extLst>
          </p:cNvPr>
          <p:cNvPicPr>
            <a:picLocks noChangeAspect="1"/>
          </p:cNvPicPr>
          <p:nvPr/>
        </p:nvPicPr>
        <p:blipFill>
          <a:blip r:embed="rId3"/>
          <a:stretch>
            <a:fillRect/>
          </a:stretch>
        </p:blipFill>
        <p:spPr>
          <a:xfrm>
            <a:off x="9676715" y="910071"/>
            <a:ext cx="1662655" cy="1662655"/>
          </a:xfrm>
          <a:prstGeom prst="rect">
            <a:avLst/>
          </a:prstGeom>
        </p:spPr>
      </p:pic>
    </p:spTree>
    <p:extLst>
      <p:ext uri="{BB962C8B-B14F-4D97-AF65-F5344CB8AC3E}">
        <p14:creationId xmlns:p14="http://schemas.microsoft.com/office/powerpoint/2010/main" val="1039278726"/>
      </p:ext>
    </p:extLst>
  </p:cSld>
  <p:clrMapOvr>
    <a:masterClrMapping/>
  </p:clrMapOvr>
  <p:transition>
    <p:fade thruBlk="1"/>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01937E-743B-F043-9F3F-33D7CDC242ED}"/>
              </a:ext>
            </a:extLst>
          </p:cNvPr>
          <p:cNvSpPr>
            <a:spLocks noGrp="1"/>
          </p:cNvSpPr>
          <p:nvPr>
            <p:ph type="title"/>
          </p:nvPr>
        </p:nvSpPr>
        <p:spPr/>
        <p:txBody>
          <a:bodyPr/>
          <a:lstStyle/>
          <a:p>
            <a:r>
              <a:rPr lang="en-US" dirty="0"/>
              <a:t>Major Initiatives</a:t>
            </a:r>
          </a:p>
        </p:txBody>
      </p:sp>
    </p:spTree>
    <p:extLst>
      <p:ext uri="{BB962C8B-B14F-4D97-AF65-F5344CB8AC3E}">
        <p14:creationId xmlns:p14="http://schemas.microsoft.com/office/powerpoint/2010/main" val="4147401096"/>
      </p:ext>
    </p:extLst>
  </p:cSld>
  <p:clrMapOvr>
    <a:masterClrMapping/>
  </p:clrMapOvr>
  <p:transition>
    <p:fade thruBlk="1"/>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822"/>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9B0568E3-4D59-3A4B-BEF9-8FC374438FE9}"/>
              </a:ext>
            </a:extLst>
          </p:cNvPr>
          <p:cNvGraphicFramePr>
            <a:graphicFrameLocks noGrp="1"/>
          </p:cNvGraphicFramePr>
          <p:nvPr>
            <p:extLst>
              <p:ext uri="{D42A27DB-BD31-4B8C-83A1-F6EECF244321}">
                <p14:modId xmlns:p14="http://schemas.microsoft.com/office/powerpoint/2010/main" val="3294896450"/>
              </p:ext>
            </p:extLst>
          </p:nvPr>
        </p:nvGraphicFramePr>
        <p:xfrm>
          <a:off x="414554" y="273698"/>
          <a:ext cx="11362891" cy="6486259"/>
        </p:xfrm>
        <a:graphic>
          <a:graphicData uri="http://schemas.openxmlformats.org/drawingml/2006/table">
            <a:tbl>
              <a:tblPr/>
              <a:tblGrid>
                <a:gridCol w="3316979">
                  <a:extLst>
                    <a:ext uri="{9D8B030D-6E8A-4147-A177-3AD203B41FA5}">
                      <a16:colId xmlns:a16="http://schemas.microsoft.com/office/drawing/2014/main" val="1223949285"/>
                    </a:ext>
                  </a:extLst>
                </a:gridCol>
                <a:gridCol w="2655420">
                  <a:extLst>
                    <a:ext uri="{9D8B030D-6E8A-4147-A177-3AD203B41FA5}">
                      <a16:colId xmlns:a16="http://schemas.microsoft.com/office/drawing/2014/main" val="2530774184"/>
                    </a:ext>
                  </a:extLst>
                </a:gridCol>
                <a:gridCol w="2690330">
                  <a:extLst>
                    <a:ext uri="{9D8B030D-6E8A-4147-A177-3AD203B41FA5}">
                      <a16:colId xmlns:a16="http://schemas.microsoft.com/office/drawing/2014/main" val="2710927774"/>
                    </a:ext>
                  </a:extLst>
                </a:gridCol>
                <a:gridCol w="2700162">
                  <a:extLst>
                    <a:ext uri="{9D8B030D-6E8A-4147-A177-3AD203B41FA5}">
                      <a16:colId xmlns:a16="http://schemas.microsoft.com/office/drawing/2014/main" val="47772567"/>
                    </a:ext>
                  </a:extLst>
                </a:gridCol>
              </a:tblGrid>
              <a:tr h="418786">
                <a:tc>
                  <a:txBody>
                    <a:bodyPr/>
                    <a:lstStyle/>
                    <a:p>
                      <a:pPr rtl="0" fontAlgn="t">
                        <a:spcBef>
                          <a:spcPts val="0"/>
                        </a:spcBef>
                        <a:spcAft>
                          <a:spcPts val="0"/>
                        </a:spcAft>
                      </a:pPr>
                      <a:r>
                        <a:rPr lang="en-US" sz="1600" b="1" i="0" u="none" strike="noStrike" dirty="0">
                          <a:solidFill>
                            <a:srgbClr val="000000"/>
                          </a:solidFill>
                          <a:effectLst/>
                          <a:latin typeface="Arial" panose="020B0604020202020204" pitchFamily="34" charset="0"/>
                        </a:rPr>
                        <a:t>Major Initiatives</a:t>
                      </a:r>
                      <a:endParaRPr lang="en-US" sz="1600" dirty="0">
                        <a:effectLst/>
                      </a:endParaRPr>
                    </a:p>
                  </a:txBody>
                  <a:tcPr marL="93981" marR="93981" marT="93981" marB="93981">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solidFill>
                      <a:srgbClr val="A4C2F4"/>
                    </a:solidFill>
                  </a:tcPr>
                </a:tc>
                <a:tc>
                  <a:txBody>
                    <a:bodyPr/>
                    <a:lstStyle/>
                    <a:p>
                      <a:pPr rtl="0" fontAlgn="t">
                        <a:spcBef>
                          <a:spcPts val="0"/>
                        </a:spcBef>
                        <a:spcAft>
                          <a:spcPts val="0"/>
                        </a:spcAft>
                      </a:pPr>
                      <a:r>
                        <a:rPr lang="en-US" sz="1600" b="1" i="0" u="none" strike="noStrike" dirty="0">
                          <a:solidFill>
                            <a:srgbClr val="000000"/>
                          </a:solidFill>
                          <a:effectLst/>
                          <a:latin typeface="Arial" panose="020B0604020202020204" pitchFamily="34" charset="0"/>
                        </a:rPr>
                        <a:t>Tactics &amp; Tools</a:t>
                      </a:r>
                      <a:endParaRPr lang="en-US" sz="1600" dirty="0">
                        <a:effectLst/>
                      </a:endParaRPr>
                    </a:p>
                  </a:txBody>
                  <a:tcPr marL="93981" marR="93981" marT="93981" marB="93981">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solidFill>
                      <a:srgbClr val="A4C2F4"/>
                    </a:solidFill>
                  </a:tcPr>
                </a:tc>
                <a:tc>
                  <a:txBody>
                    <a:bodyPr/>
                    <a:lstStyle/>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US" sz="1600" b="1" i="0" u="none" strike="noStrike" dirty="0">
                          <a:solidFill>
                            <a:srgbClr val="000000"/>
                          </a:solidFill>
                          <a:effectLst/>
                          <a:latin typeface="Arial" panose="020B0604020202020204" pitchFamily="34" charset="0"/>
                        </a:rPr>
                        <a:t>Outputs</a:t>
                      </a:r>
                      <a:endParaRPr lang="en-US" sz="1600" dirty="0">
                        <a:effectLst/>
                      </a:endParaRPr>
                    </a:p>
                  </a:txBody>
                  <a:tcPr marL="93981" marR="93981" marT="93981" marB="93981">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solidFill>
                      <a:srgbClr val="A4C2F4"/>
                    </a:solidFill>
                  </a:tcPr>
                </a:tc>
                <a:tc>
                  <a:txBody>
                    <a:bodyPr/>
                    <a:lstStyle/>
                    <a:p>
                      <a:pPr rtl="0" fontAlgn="t">
                        <a:spcBef>
                          <a:spcPts val="0"/>
                        </a:spcBef>
                        <a:spcAft>
                          <a:spcPts val="0"/>
                        </a:spcAft>
                      </a:pPr>
                      <a:r>
                        <a:rPr lang="en-US" sz="1600" b="1" i="0" u="none" strike="noStrike" dirty="0">
                          <a:solidFill>
                            <a:srgbClr val="000000"/>
                          </a:solidFill>
                          <a:effectLst/>
                          <a:latin typeface="Arial" panose="020B0604020202020204" pitchFamily="34" charset="0"/>
                        </a:rPr>
                        <a:t>KPIs</a:t>
                      </a:r>
                      <a:endParaRPr lang="en-US" sz="1600" dirty="0">
                        <a:effectLst/>
                      </a:endParaRPr>
                    </a:p>
                  </a:txBody>
                  <a:tcPr marL="93981" marR="93981" marT="93981" marB="93981">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solidFill>
                      <a:srgbClr val="A4C2F4"/>
                    </a:solidFill>
                  </a:tcPr>
                </a:tc>
                <a:extLst>
                  <a:ext uri="{0D108BD9-81ED-4DB2-BD59-A6C34878D82A}">
                    <a16:rowId xmlns:a16="http://schemas.microsoft.com/office/drawing/2014/main" val="1168380019"/>
                  </a:ext>
                </a:extLst>
              </a:tr>
              <a:tr h="1010011">
                <a:tc>
                  <a:txBody>
                    <a:bodyPr/>
                    <a:lstStyle/>
                    <a:p>
                      <a:pPr rtl="0" fontAlgn="t">
                        <a:spcBef>
                          <a:spcPts val="0"/>
                        </a:spcBef>
                        <a:spcAft>
                          <a:spcPts val="0"/>
                        </a:spcAft>
                      </a:pPr>
                      <a:r>
                        <a:rPr lang="en-US" sz="1400" b="0" i="0" u="none" strike="noStrike" dirty="0">
                          <a:solidFill>
                            <a:srgbClr val="000000"/>
                          </a:solidFill>
                          <a:effectLst/>
                          <a:latin typeface="Arial" panose="020B0604020202020204" pitchFamily="34" charset="0"/>
                        </a:rPr>
                        <a:t>Highlight Current &amp; New Deployments / Case Studies / Use Cases / Project Updates / Consumption Models</a:t>
                      </a:r>
                      <a:endParaRPr lang="en-US" sz="1400" dirty="0">
                        <a:effectLst/>
                      </a:endParaRPr>
                    </a:p>
                  </a:txBody>
                  <a:tcPr marL="93981" marR="93981" marT="93981" marB="93981">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solidFill>
                      <a:srgbClr val="C9DAF8"/>
                    </a:solidFill>
                  </a:tcPr>
                </a:tc>
                <a:tc>
                  <a:txBody>
                    <a:bodyPr/>
                    <a:lstStyle/>
                    <a:p>
                      <a:pPr rtl="0" fontAlgn="t">
                        <a:spcBef>
                          <a:spcPts val="0"/>
                        </a:spcBef>
                        <a:spcAft>
                          <a:spcPts val="0"/>
                        </a:spcAft>
                      </a:pPr>
                      <a:r>
                        <a:rPr lang="en-US" sz="1400" b="0" i="0" u="none" strike="noStrike" dirty="0">
                          <a:solidFill>
                            <a:srgbClr val="000000"/>
                          </a:solidFill>
                          <a:effectLst/>
                          <a:latin typeface="Arial" panose="020B0604020202020204" pitchFamily="34" charset="0"/>
                        </a:rPr>
                        <a:t>Project Specific Case Studies / Demos / Webinars / Blogs</a:t>
                      </a:r>
                      <a:endParaRPr lang="en-US" sz="1400" dirty="0">
                        <a:effectLst/>
                      </a:endParaRPr>
                    </a:p>
                  </a:txBody>
                  <a:tcPr marL="93981" marR="93981" marT="93981" marB="93981">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solidFill>
                      <a:srgbClr val="C9DAF8"/>
                    </a:solidFill>
                  </a:tcPr>
                </a:tc>
                <a:tc>
                  <a:txBody>
                    <a:bodyPr/>
                    <a:lstStyle/>
                    <a:p>
                      <a:pPr rtl="0" fontAlgn="t">
                        <a:spcBef>
                          <a:spcPts val="0"/>
                        </a:spcBef>
                        <a:spcAft>
                          <a:spcPts val="0"/>
                        </a:spcAft>
                      </a:pPr>
                      <a:r>
                        <a:rPr lang="en-US" sz="1400" b="0" i="0" u="none" strike="noStrike" dirty="0">
                          <a:solidFill>
                            <a:srgbClr val="000000"/>
                          </a:solidFill>
                          <a:effectLst/>
                          <a:latin typeface="Arial" panose="020B0604020202020204" pitchFamily="34" charset="0"/>
                        </a:rPr>
                        <a:t>3 major publications / quarter</a:t>
                      </a:r>
                    </a:p>
                    <a:p>
                      <a:pPr rtl="0" fontAlgn="t">
                        <a:spcBef>
                          <a:spcPts val="0"/>
                        </a:spcBef>
                        <a:spcAft>
                          <a:spcPts val="0"/>
                        </a:spcAft>
                      </a:pPr>
                      <a:r>
                        <a:rPr lang="en-US" sz="1400" b="0" i="0" u="none" strike="noStrike" dirty="0">
                          <a:solidFill>
                            <a:srgbClr val="000000"/>
                          </a:solidFill>
                          <a:effectLst/>
                          <a:latin typeface="Arial" panose="020B0604020202020204" pitchFamily="34" charset="0"/>
                        </a:rPr>
                        <a:t>3 webinars / quarter</a:t>
                      </a:r>
                    </a:p>
                    <a:p>
                      <a:pPr rtl="0" fontAlgn="t">
                        <a:spcBef>
                          <a:spcPts val="0"/>
                        </a:spcBef>
                        <a:spcAft>
                          <a:spcPts val="0"/>
                        </a:spcAft>
                      </a:pPr>
                      <a:r>
                        <a:rPr lang="en-US" sz="1400" b="0" i="0" u="none" strike="noStrike" dirty="0">
                          <a:solidFill>
                            <a:srgbClr val="000000"/>
                          </a:solidFill>
                          <a:effectLst/>
                          <a:latin typeface="Arial" panose="020B0604020202020204" pitchFamily="34" charset="0"/>
                        </a:rPr>
                        <a:t>Short-form video content</a:t>
                      </a:r>
                      <a:endParaRPr lang="en-US" sz="1400" dirty="0">
                        <a:effectLst/>
                      </a:endParaRPr>
                    </a:p>
                  </a:txBody>
                  <a:tcPr marL="93981" marR="93981" marT="93981" marB="93981">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solidFill>
                      <a:srgbClr val="C9DAF8"/>
                    </a:solidFill>
                  </a:tcPr>
                </a:tc>
                <a:tc>
                  <a:txBody>
                    <a:bodyPr/>
                    <a:lstStyle/>
                    <a:p>
                      <a:pPr rtl="0" fontAlgn="t">
                        <a:spcBef>
                          <a:spcPts val="0"/>
                        </a:spcBef>
                        <a:spcAft>
                          <a:spcPts val="0"/>
                        </a:spcAft>
                      </a:pPr>
                      <a:r>
                        <a:rPr lang="en-US" sz="1400" b="0" i="0" u="none" strike="noStrike" dirty="0">
                          <a:solidFill>
                            <a:srgbClr val="000000"/>
                          </a:solidFill>
                          <a:effectLst/>
                          <a:latin typeface="Arial" panose="020B0604020202020204" pitchFamily="34" charset="0"/>
                        </a:rPr>
                        <a:t>2K Engagements (page views + video views + downloads)</a:t>
                      </a:r>
                      <a:endParaRPr lang="en-US" sz="1400" dirty="0">
                        <a:effectLst/>
                      </a:endParaRPr>
                    </a:p>
                  </a:txBody>
                  <a:tcPr marL="93981" marR="93981" marT="93981" marB="93981">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solidFill>
                      <a:srgbClr val="C9DAF8"/>
                    </a:solidFill>
                  </a:tcPr>
                </a:tc>
                <a:extLst>
                  <a:ext uri="{0D108BD9-81ED-4DB2-BD59-A6C34878D82A}">
                    <a16:rowId xmlns:a16="http://schemas.microsoft.com/office/drawing/2014/main" val="270482982"/>
                  </a:ext>
                </a:extLst>
              </a:tr>
              <a:tr h="1630798">
                <a:tc>
                  <a:txBody>
                    <a:bodyPr/>
                    <a:lstStyle/>
                    <a:p>
                      <a:pPr rtl="0" fontAlgn="t">
                        <a:spcBef>
                          <a:spcPts val="0"/>
                        </a:spcBef>
                        <a:spcAft>
                          <a:spcPts val="0"/>
                        </a:spcAft>
                      </a:pPr>
                      <a:r>
                        <a:rPr lang="en-US" sz="1400" b="0" i="0" u="none" strike="noStrike" dirty="0">
                          <a:solidFill>
                            <a:srgbClr val="000000"/>
                          </a:solidFill>
                          <a:effectLst/>
                          <a:latin typeface="Arial" panose="020B0604020202020204" pitchFamily="34" charset="0"/>
                        </a:rPr>
                        <a:t>Attract New Developers + Improve Onboarding + Reduce Learning Curve</a:t>
                      </a:r>
                    </a:p>
                    <a:p>
                      <a:pPr rtl="0" fontAlgn="t">
                        <a:spcBef>
                          <a:spcPts val="0"/>
                        </a:spcBef>
                        <a:spcAft>
                          <a:spcPts val="0"/>
                        </a:spcAft>
                      </a:pPr>
                      <a:endParaRPr lang="en-US" sz="1400" b="0" i="0" u="none" strike="noStrike" dirty="0">
                        <a:solidFill>
                          <a:srgbClr val="000000"/>
                        </a:solidFill>
                        <a:effectLst/>
                        <a:latin typeface="Arial" panose="020B0604020202020204" pitchFamily="34" charset="0"/>
                      </a:endParaRPr>
                    </a:p>
                    <a:p>
                      <a:pPr rtl="0" fontAlgn="t">
                        <a:spcBef>
                          <a:spcPts val="0"/>
                        </a:spcBef>
                        <a:spcAft>
                          <a:spcPts val="0"/>
                        </a:spcAft>
                      </a:pPr>
                      <a:r>
                        <a:rPr lang="en-US" sz="1400" b="0" i="0" u="none" strike="noStrike" dirty="0">
                          <a:solidFill>
                            <a:srgbClr val="000000"/>
                          </a:solidFill>
                          <a:effectLst/>
                          <a:latin typeface="Arial" panose="020B0604020202020204" pitchFamily="34" charset="0"/>
                        </a:rPr>
                        <a:t>Cultivate “Voice of the Developer”</a:t>
                      </a:r>
                    </a:p>
                  </a:txBody>
                  <a:tcPr marL="93981" marR="93981" marT="93981" marB="93981">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solidFill>
                      <a:srgbClr val="C9DAF8"/>
                    </a:solidFill>
                  </a:tcPr>
                </a:tc>
                <a:tc>
                  <a:txBody>
                    <a:bodyPr/>
                    <a:lstStyle/>
                    <a:p>
                      <a:pPr rtl="0" fontAlgn="t">
                        <a:spcBef>
                          <a:spcPts val="0"/>
                        </a:spcBef>
                        <a:spcAft>
                          <a:spcPts val="0"/>
                        </a:spcAft>
                      </a:pPr>
                      <a:r>
                        <a:rPr lang="en-US" sz="1400" b="0" i="0" u="none" strike="noStrike" dirty="0">
                          <a:solidFill>
                            <a:srgbClr val="000000"/>
                          </a:solidFill>
                          <a:effectLst/>
                          <a:latin typeface="Arial" panose="020B0604020202020204" pitchFamily="34" charset="0"/>
                        </a:rPr>
                        <a:t>Update LFN &amp; Project Web, Wikis, Docs</a:t>
                      </a:r>
                    </a:p>
                    <a:p>
                      <a:pPr rtl="0" fontAlgn="t">
                        <a:spcBef>
                          <a:spcPts val="0"/>
                        </a:spcBef>
                        <a:spcAft>
                          <a:spcPts val="0"/>
                        </a:spcAft>
                      </a:pPr>
                      <a:endParaRPr lang="en-US" sz="1400" b="0" i="0" u="none" strike="noStrike" dirty="0">
                        <a:solidFill>
                          <a:srgbClr val="000000"/>
                        </a:solidFill>
                        <a:effectLst/>
                        <a:latin typeface="Arial" panose="020B0604020202020204" pitchFamily="34" charset="0"/>
                      </a:endParaRPr>
                    </a:p>
                    <a:p>
                      <a:pPr rtl="0" fontAlgn="t">
                        <a:spcBef>
                          <a:spcPts val="0"/>
                        </a:spcBef>
                        <a:spcAft>
                          <a:spcPts val="0"/>
                        </a:spcAft>
                      </a:pPr>
                      <a:r>
                        <a:rPr lang="en-US" sz="1400" b="0" i="0" u="none" strike="noStrike" dirty="0">
                          <a:solidFill>
                            <a:srgbClr val="000000"/>
                          </a:solidFill>
                          <a:effectLst/>
                          <a:latin typeface="Arial" panose="020B0604020202020204" pitchFamily="34" charset="0"/>
                        </a:rPr>
                        <a:t>Recruit developer SMEs</a:t>
                      </a:r>
                    </a:p>
                    <a:p>
                      <a:pPr rtl="0" fontAlgn="t">
                        <a:spcBef>
                          <a:spcPts val="0"/>
                        </a:spcBef>
                        <a:spcAft>
                          <a:spcPts val="0"/>
                        </a:spcAft>
                      </a:pPr>
                      <a:endParaRPr lang="en-US" sz="1400" b="0" i="0" u="none" strike="noStrike" dirty="0">
                        <a:solidFill>
                          <a:srgbClr val="000000"/>
                        </a:solidFill>
                        <a:effectLst/>
                        <a:latin typeface="Arial" panose="020B0604020202020204" pitchFamily="34" charset="0"/>
                      </a:endParaRP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US" sz="1400" b="0" i="0" u="none" strike="noStrike" dirty="0">
                          <a:solidFill>
                            <a:srgbClr val="000000"/>
                          </a:solidFill>
                          <a:effectLst/>
                          <a:latin typeface="Arial" panose="020B0604020202020204" pitchFamily="34" charset="0"/>
                        </a:rPr>
                        <a:t>Mentorship Program / LFN Jobs Board</a:t>
                      </a:r>
                    </a:p>
                  </a:txBody>
                  <a:tcPr marL="93981" marR="93981" marT="93981" marB="93981">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solidFill>
                      <a:srgbClr val="C9DAF8"/>
                    </a:solidFill>
                  </a:tcPr>
                </a:tc>
                <a:tc>
                  <a:txBody>
                    <a:bodyPr/>
                    <a:lstStyle/>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US" sz="1400" b="0" i="0" u="none" strike="noStrike" dirty="0">
                          <a:solidFill>
                            <a:srgbClr val="000000"/>
                          </a:solidFill>
                          <a:effectLst/>
                          <a:latin typeface="Arial" panose="020B0604020202020204" pitchFamily="34" charset="0"/>
                        </a:rPr>
                        <a:t>Onboarding sessions at each tech event (4)</a:t>
                      </a: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endParaRPr lang="en-US" sz="1400" b="0" i="0" u="none" strike="noStrike" dirty="0">
                        <a:solidFill>
                          <a:srgbClr val="000000"/>
                        </a:solidFill>
                        <a:effectLst/>
                        <a:latin typeface="Arial" panose="020B0604020202020204" pitchFamily="34" charset="0"/>
                      </a:endParaRP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US" sz="1400" b="0" i="0" u="none" strike="noStrike" dirty="0">
                          <a:solidFill>
                            <a:srgbClr val="000000"/>
                          </a:solidFill>
                          <a:effectLst/>
                          <a:latin typeface="Arial" panose="020B0604020202020204" pitchFamily="34" charset="0"/>
                        </a:rPr>
                        <a:t>3 Developer-focused asset per quarter (blog/video, etc.)</a:t>
                      </a: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endParaRPr lang="en-US" sz="1400" b="0" i="0" u="none" strike="noStrike" dirty="0">
                        <a:solidFill>
                          <a:srgbClr val="000000"/>
                        </a:solidFill>
                        <a:effectLst/>
                        <a:latin typeface="Arial" panose="020B0604020202020204" pitchFamily="34" charset="0"/>
                      </a:endParaRPr>
                    </a:p>
                  </a:txBody>
                  <a:tcPr marL="93981" marR="93981" marT="93981" marB="93981">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solidFill>
                      <a:srgbClr val="C9DAF8"/>
                    </a:solidFill>
                  </a:tcPr>
                </a:tc>
                <a:tc>
                  <a:txBody>
                    <a:bodyPr/>
                    <a:lstStyle/>
                    <a:p>
                      <a:pPr rtl="0" fontAlgn="t">
                        <a:spcBef>
                          <a:spcPts val="0"/>
                        </a:spcBef>
                        <a:spcAft>
                          <a:spcPts val="0"/>
                        </a:spcAft>
                      </a:pPr>
                      <a:r>
                        <a:rPr lang="en-US" sz="1400" dirty="0">
                          <a:solidFill>
                            <a:srgbClr val="000000"/>
                          </a:solidFill>
                          <a:effectLst/>
                          <a:latin typeface="+mj-lt"/>
                        </a:rPr>
                        <a:t>25 attendees / session</a:t>
                      </a:r>
                    </a:p>
                    <a:p>
                      <a:pPr rtl="0" fontAlgn="t">
                        <a:spcBef>
                          <a:spcPts val="0"/>
                        </a:spcBef>
                        <a:spcAft>
                          <a:spcPts val="0"/>
                        </a:spcAft>
                      </a:pPr>
                      <a:endParaRPr lang="en-US" sz="1400" dirty="0">
                        <a:effectLst/>
                      </a:endParaRP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US" sz="1400" b="0" i="0" u="none" strike="noStrike" dirty="0">
                          <a:solidFill>
                            <a:srgbClr val="000000"/>
                          </a:solidFill>
                          <a:effectLst/>
                          <a:latin typeface="Arial" panose="020B0604020202020204" pitchFamily="34" charset="0"/>
                        </a:rPr>
                        <a:t>2K Engagements (page views + video views + downloads)</a:t>
                      </a:r>
                      <a:endParaRPr lang="en-US" sz="1400" dirty="0">
                        <a:effectLst/>
                      </a:endParaRPr>
                    </a:p>
                    <a:p>
                      <a:pPr rtl="0" fontAlgn="t">
                        <a:spcBef>
                          <a:spcPts val="0"/>
                        </a:spcBef>
                        <a:spcAft>
                          <a:spcPts val="0"/>
                        </a:spcAft>
                      </a:pPr>
                      <a:endParaRPr lang="en-US" sz="1400" dirty="0">
                        <a:effectLst/>
                      </a:endParaRPr>
                    </a:p>
                    <a:p>
                      <a:pPr rtl="0" fontAlgn="t">
                        <a:spcBef>
                          <a:spcPts val="0"/>
                        </a:spcBef>
                        <a:spcAft>
                          <a:spcPts val="0"/>
                        </a:spcAft>
                      </a:pPr>
                      <a:r>
                        <a:rPr lang="en-US" sz="1400" b="0" i="0" u="none" strike="noStrike" dirty="0">
                          <a:solidFill>
                            <a:srgbClr val="000000"/>
                          </a:solidFill>
                          <a:effectLst/>
                          <a:latin typeface="Arial" panose="020B0604020202020204" pitchFamily="34" charset="0"/>
                        </a:rPr>
                        <a:t>10 LFN Interns / 10 Posted Jobs</a:t>
                      </a:r>
                      <a:endParaRPr lang="en-US" sz="1400" dirty="0">
                        <a:effectLst/>
                      </a:endParaRPr>
                    </a:p>
                  </a:txBody>
                  <a:tcPr marL="93981" marR="93981" marT="93981" marB="93981">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solidFill>
                      <a:srgbClr val="C9DAF8"/>
                    </a:solidFill>
                  </a:tcPr>
                </a:tc>
                <a:extLst>
                  <a:ext uri="{0D108BD9-81ED-4DB2-BD59-A6C34878D82A}">
                    <a16:rowId xmlns:a16="http://schemas.microsoft.com/office/drawing/2014/main" val="373265742"/>
                  </a:ext>
                </a:extLst>
              </a:tr>
              <a:tr h="1547860">
                <a:tc>
                  <a:txBody>
                    <a:bodyPr/>
                    <a:lstStyle/>
                    <a:p>
                      <a:pPr rtl="0" fontAlgn="t">
                        <a:spcBef>
                          <a:spcPts val="0"/>
                        </a:spcBef>
                        <a:spcAft>
                          <a:spcPts val="0"/>
                        </a:spcAft>
                      </a:pPr>
                      <a:r>
                        <a:rPr lang="en-US" sz="1400" b="0" i="0" u="none" strike="noStrike" dirty="0">
                          <a:solidFill>
                            <a:srgbClr val="000000"/>
                          </a:solidFill>
                          <a:effectLst/>
                          <a:latin typeface="Arial" panose="020B0604020202020204" pitchFamily="34" charset="0"/>
                        </a:rPr>
                        <a:t>Foster LFN integration + Cloud Native Approach + Interoperability</a:t>
                      </a:r>
                      <a:endParaRPr lang="en-US" sz="1400" dirty="0">
                        <a:effectLst/>
                      </a:endParaRPr>
                    </a:p>
                  </a:txBody>
                  <a:tcPr marL="93981" marR="93981" marT="93981" marB="93981">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solidFill>
                      <a:srgbClr val="C9DAF8"/>
                    </a:solidFill>
                  </a:tcPr>
                </a:tc>
                <a:tc>
                  <a:txBody>
                    <a:bodyPr/>
                    <a:lstStyle/>
                    <a:p>
                      <a:pPr rtl="0" fontAlgn="t">
                        <a:spcBef>
                          <a:spcPts val="0"/>
                        </a:spcBef>
                        <a:spcAft>
                          <a:spcPts val="0"/>
                        </a:spcAft>
                      </a:pPr>
                      <a:r>
                        <a:rPr lang="en-US" sz="1400" b="0" i="0" u="none" strike="noStrike" dirty="0">
                          <a:solidFill>
                            <a:srgbClr val="000000"/>
                          </a:solidFill>
                          <a:effectLst/>
                          <a:latin typeface="Arial" panose="020B0604020202020204" pitchFamily="34" charset="0"/>
                        </a:rPr>
                        <a:t>LFN Umbrella Led Whitepapers / Case Studies / Demos / Webinars / Blogs (e.g. TAC / EUAG)</a:t>
                      </a:r>
                    </a:p>
                    <a:p>
                      <a:pPr rtl="0" fontAlgn="t">
                        <a:spcBef>
                          <a:spcPts val="0"/>
                        </a:spcBef>
                        <a:spcAft>
                          <a:spcPts val="0"/>
                        </a:spcAft>
                      </a:pPr>
                      <a:endParaRPr lang="en-US" sz="1400" dirty="0">
                        <a:effectLst/>
                      </a:endParaRPr>
                    </a:p>
                    <a:p>
                      <a:pPr rtl="0" fontAlgn="t">
                        <a:spcBef>
                          <a:spcPts val="0"/>
                        </a:spcBef>
                        <a:spcAft>
                          <a:spcPts val="0"/>
                        </a:spcAft>
                      </a:pPr>
                      <a:r>
                        <a:rPr lang="en-US" sz="1400" b="0" i="0" u="none" strike="noStrike" dirty="0">
                          <a:solidFill>
                            <a:srgbClr val="000000"/>
                          </a:solidFill>
                          <a:effectLst/>
                          <a:latin typeface="Arial" panose="020B0604020202020204" pitchFamily="34" charset="0"/>
                        </a:rPr>
                        <a:t>Support Community Demos + Surveys</a:t>
                      </a:r>
                      <a:endParaRPr lang="en-US" sz="1400" dirty="0">
                        <a:effectLst/>
                      </a:endParaRPr>
                    </a:p>
                  </a:txBody>
                  <a:tcPr marL="93981" marR="93981" marT="93981" marB="93981">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solidFill>
                      <a:srgbClr val="C9DAF8"/>
                    </a:solidFill>
                  </a:tcPr>
                </a:tc>
                <a:tc>
                  <a:txBody>
                    <a:bodyPr/>
                    <a:lstStyle/>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US" sz="1400" b="0" i="0" u="none" strike="noStrike" dirty="0">
                          <a:solidFill>
                            <a:srgbClr val="000000"/>
                          </a:solidFill>
                          <a:effectLst/>
                          <a:latin typeface="Arial" panose="020B0604020202020204" pitchFamily="34" charset="0"/>
                        </a:rPr>
                        <a:t>1 LFN X-project Demo + WP</a:t>
                      </a:r>
                    </a:p>
                    <a:p>
                      <a:pPr rtl="0" fontAlgn="t">
                        <a:spcBef>
                          <a:spcPts val="0"/>
                        </a:spcBef>
                        <a:spcAft>
                          <a:spcPts val="0"/>
                        </a:spcAft>
                      </a:pPr>
                      <a:endParaRPr lang="en-US" sz="1400" b="0" i="0" u="none" strike="noStrike" dirty="0">
                        <a:solidFill>
                          <a:srgbClr val="000000"/>
                        </a:solidFill>
                        <a:effectLst/>
                        <a:latin typeface="Arial" panose="020B0604020202020204" pitchFamily="34" charset="0"/>
                      </a:endParaRPr>
                    </a:p>
                    <a:p>
                      <a:pPr rtl="0" fontAlgn="t">
                        <a:spcBef>
                          <a:spcPts val="0"/>
                        </a:spcBef>
                        <a:spcAft>
                          <a:spcPts val="0"/>
                        </a:spcAft>
                      </a:pPr>
                      <a:r>
                        <a:rPr lang="en-US" sz="1400" b="0" i="0" u="none" strike="noStrike" dirty="0">
                          <a:solidFill>
                            <a:srgbClr val="000000"/>
                          </a:solidFill>
                          <a:effectLst/>
                          <a:latin typeface="Arial" panose="020B0604020202020204" pitchFamily="34" charset="0"/>
                        </a:rPr>
                        <a:t>8 ONES Community Demos </a:t>
                      </a:r>
                    </a:p>
                    <a:p>
                      <a:pPr rtl="0" fontAlgn="t">
                        <a:spcBef>
                          <a:spcPts val="0"/>
                        </a:spcBef>
                        <a:spcAft>
                          <a:spcPts val="0"/>
                        </a:spcAft>
                      </a:pPr>
                      <a:endParaRPr lang="en-US" sz="1400" b="0" i="0" u="none" strike="noStrike" dirty="0">
                        <a:solidFill>
                          <a:srgbClr val="000000"/>
                        </a:solidFill>
                        <a:effectLst/>
                        <a:latin typeface="Arial" panose="020B0604020202020204" pitchFamily="34" charset="0"/>
                      </a:endParaRPr>
                    </a:p>
                    <a:p>
                      <a:pPr rtl="0" fontAlgn="t">
                        <a:spcBef>
                          <a:spcPts val="0"/>
                        </a:spcBef>
                        <a:spcAft>
                          <a:spcPts val="0"/>
                        </a:spcAft>
                      </a:pPr>
                      <a:r>
                        <a:rPr lang="en-US" sz="1400" b="0" i="0" u="none" strike="noStrike" dirty="0">
                          <a:solidFill>
                            <a:srgbClr val="000000"/>
                          </a:solidFill>
                          <a:effectLst/>
                          <a:latin typeface="Arial" panose="020B0604020202020204" pitchFamily="34" charset="0"/>
                        </a:rPr>
                        <a:t>3 major publications / year</a:t>
                      </a: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endParaRPr lang="en-US" sz="1400" b="0" i="0" u="none" strike="noStrike" dirty="0">
                        <a:solidFill>
                          <a:srgbClr val="000000"/>
                        </a:solidFill>
                        <a:effectLst/>
                        <a:latin typeface="Arial" panose="020B0604020202020204" pitchFamily="34" charset="0"/>
                      </a:endParaRPr>
                    </a:p>
                  </a:txBody>
                  <a:tcPr marL="93981" marR="93981" marT="93981" marB="93981">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solidFill>
                      <a:srgbClr val="C9DAF8"/>
                    </a:solidFill>
                  </a:tcPr>
                </a:tc>
                <a:tc>
                  <a:txBody>
                    <a:bodyPr/>
                    <a:lstStyle/>
                    <a:p>
                      <a:pPr rtl="0" fontAlgn="t">
                        <a:spcBef>
                          <a:spcPts val="0"/>
                        </a:spcBef>
                        <a:spcAft>
                          <a:spcPts val="0"/>
                        </a:spcAft>
                      </a:pPr>
                      <a:r>
                        <a:rPr lang="en-US" sz="1400" b="0" i="0" u="none" strike="noStrike" dirty="0">
                          <a:solidFill>
                            <a:srgbClr val="000000"/>
                          </a:solidFill>
                          <a:effectLst/>
                          <a:latin typeface="Arial" panose="020B0604020202020204" pitchFamily="34" charset="0"/>
                        </a:rPr>
                        <a:t>2K Engagements Points (page views + video views + downloads)</a:t>
                      </a:r>
                      <a:endParaRPr lang="en-US" sz="1400" dirty="0">
                        <a:effectLst/>
                      </a:endParaRPr>
                    </a:p>
                  </a:txBody>
                  <a:tcPr marL="93981" marR="93981" marT="93981" marB="93981">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solidFill>
                      <a:srgbClr val="C9DAF8"/>
                    </a:solidFill>
                  </a:tcPr>
                </a:tc>
                <a:extLst>
                  <a:ext uri="{0D108BD9-81ED-4DB2-BD59-A6C34878D82A}">
                    <a16:rowId xmlns:a16="http://schemas.microsoft.com/office/drawing/2014/main" val="1883103980"/>
                  </a:ext>
                </a:extLst>
              </a:tr>
              <a:tr h="1630798">
                <a:tc>
                  <a:txBody>
                    <a:bodyPr/>
                    <a:lstStyle/>
                    <a:p>
                      <a:pPr rtl="0" fontAlgn="t">
                        <a:spcBef>
                          <a:spcPts val="0"/>
                        </a:spcBef>
                        <a:spcAft>
                          <a:spcPts val="0"/>
                        </a:spcAft>
                      </a:pPr>
                      <a:r>
                        <a:rPr lang="en-US" sz="1400" b="0" i="0" u="none" strike="noStrike" dirty="0" err="1">
                          <a:solidFill>
                            <a:srgbClr val="000000"/>
                          </a:solidFill>
                          <a:effectLst/>
                          <a:latin typeface="Arial" panose="020B0604020202020204" pitchFamily="34" charset="0"/>
                        </a:rPr>
                        <a:t>Anuket</a:t>
                      </a:r>
                      <a:r>
                        <a:rPr lang="en-US" sz="1400" b="0" i="0" u="none" strike="noStrike" dirty="0">
                          <a:solidFill>
                            <a:srgbClr val="000000"/>
                          </a:solidFill>
                          <a:effectLst/>
                          <a:latin typeface="Arial" panose="020B0604020202020204" pitchFamily="34" charset="0"/>
                        </a:rPr>
                        <a:t>  + OVP Evolution</a:t>
                      </a:r>
                      <a:endParaRPr lang="en-US" sz="1400" dirty="0">
                        <a:effectLst/>
                      </a:endParaRPr>
                    </a:p>
                  </a:txBody>
                  <a:tcPr marL="93981" marR="93981" marT="93981" marB="93981">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solidFill>
                      <a:srgbClr val="C9DAF8"/>
                    </a:solidFill>
                  </a:tcPr>
                </a:tc>
                <a:tc>
                  <a:txBody>
                    <a:bodyPr/>
                    <a:lstStyle/>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US" sz="1400" b="0" i="0" u="none" strike="noStrike" dirty="0">
                          <a:solidFill>
                            <a:srgbClr val="000000"/>
                          </a:solidFill>
                          <a:effectLst/>
                          <a:latin typeface="Arial" panose="020B0604020202020204" pitchFamily="34" charset="0"/>
                        </a:rPr>
                        <a:t>Develop </a:t>
                      </a:r>
                      <a:r>
                        <a:rPr lang="en-US" sz="1400" b="0" i="0" u="none" strike="noStrike" dirty="0" err="1">
                          <a:solidFill>
                            <a:srgbClr val="000000"/>
                          </a:solidFill>
                          <a:effectLst/>
                          <a:latin typeface="Arial" panose="020B0604020202020204" pitchFamily="34" charset="0"/>
                        </a:rPr>
                        <a:t>Anuket</a:t>
                      </a:r>
                      <a:r>
                        <a:rPr lang="en-US" sz="1400" b="0" i="0" u="none" strike="noStrike" dirty="0">
                          <a:solidFill>
                            <a:srgbClr val="000000"/>
                          </a:solidFill>
                          <a:effectLst/>
                          <a:latin typeface="Arial" panose="020B0604020202020204" pitchFamily="34" charset="0"/>
                        </a:rPr>
                        <a:t> Brand + Messaging + Comms</a:t>
                      </a: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endParaRPr lang="en-US" sz="1400" b="0" i="0" u="none" strike="noStrike" dirty="0">
                        <a:solidFill>
                          <a:srgbClr val="000000"/>
                        </a:solidFill>
                        <a:effectLst/>
                        <a:latin typeface="Arial" panose="020B0604020202020204" pitchFamily="34" charset="0"/>
                      </a:endParaRP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US" sz="1400" b="0" i="0" u="none" strike="noStrike" dirty="0">
                          <a:solidFill>
                            <a:srgbClr val="000000"/>
                          </a:solidFill>
                          <a:effectLst/>
                          <a:latin typeface="Arial" panose="020B0604020202020204" pitchFamily="34" charset="0"/>
                        </a:rPr>
                        <a:t>Integrate </a:t>
                      </a:r>
                      <a:r>
                        <a:rPr lang="en-US" sz="1400" b="0" i="0" u="none" strike="noStrike" dirty="0" err="1">
                          <a:solidFill>
                            <a:srgbClr val="000000"/>
                          </a:solidFill>
                          <a:effectLst/>
                          <a:latin typeface="Arial" panose="020B0604020202020204" pitchFamily="34" charset="0"/>
                        </a:rPr>
                        <a:t>Anuket</a:t>
                      </a:r>
                      <a:r>
                        <a:rPr lang="en-US" sz="1400" b="0" i="0" u="none" strike="noStrike" dirty="0">
                          <a:solidFill>
                            <a:srgbClr val="000000"/>
                          </a:solidFill>
                          <a:effectLst/>
                          <a:latin typeface="Arial" panose="020B0604020202020204" pitchFamily="34" charset="0"/>
                        </a:rPr>
                        <a:t> + CNF testing into OVP program</a:t>
                      </a: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endParaRPr lang="en-US" sz="1400" b="0" i="0" u="none" strike="noStrike" dirty="0">
                        <a:solidFill>
                          <a:srgbClr val="000000"/>
                        </a:solidFill>
                        <a:effectLst/>
                        <a:latin typeface="Arial" panose="020B0604020202020204" pitchFamily="34" charset="0"/>
                      </a:endParaRP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US" sz="1400" b="0" i="0" u="none" strike="noStrike" dirty="0">
                          <a:solidFill>
                            <a:srgbClr val="000000"/>
                          </a:solidFill>
                          <a:effectLst/>
                          <a:latin typeface="Arial" panose="020B0604020202020204" pitchFamily="34" charset="0"/>
                        </a:rPr>
                        <a:t>Cross-promote with CNCF</a:t>
                      </a:r>
                      <a:endParaRPr lang="en-US" sz="1400" dirty="0">
                        <a:effectLst/>
                      </a:endParaRPr>
                    </a:p>
                  </a:txBody>
                  <a:tcPr marL="93981" marR="93981" marT="93981" marB="93981">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solidFill>
                      <a:srgbClr val="C9DAF8"/>
                    </a:solidFill>
                  </a:tcPr>
                </a:tc>
                <a:tc>
                  <a:txBody>
                    <a:bodyPr/>
                    <a:lstStyle/>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US" sz="1400" b="0" i="0" u="none" strike="noStrike" dirty="0">
                          <a:solidFill>
                            <a:srgbClr val="000000"/>
                          </a:solidFill>
                          <a:effectLst/>
                          <a:latin typeface="Arial" panose="020B0604020202020204" pitchFamily="34" charset="0"/>
                        </a:rPr>
                        <a:t>Launch </a:t>
                      </a:r>
                      <a:r>
                        <a:rPr lang="en-US" sz="1400" b="0" i="0" u="none" strike="noStrike" dirty="0" err="1">
                          <a:solidFill>
                            <a:srgbClr val="000000"/>
                          </a:solidFill>
                          <a:effectLst/>
                          <a:latin typeface="Arial" panose="020B0604020202020204" pitchFamily="34" charset="0"/>
                        </a:rPr>
                        <a:t>Anuket</a:t>
                      </a:r>
                      <a:r>
                        <a:rPr lang="en-US" sz="1400" b="0" i="0" u="none" strike="noStrike" dirty="0">
                          <a:solidFill>
                            <a:srgbClr val="000000"/>
                          </a:solidFill>
                          <a:effectLst/>
                          <a:latin typeface="Arial" panose="020B0604020202020204" pitchFamily="34" charset="0"/>
                        </a:rPr>
                        <a:t> brand, website wiki</a:t>
                      </a: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endParaRPr lang="en-US" sz="1400" b="0" i="0" u="none" strike="noStrike" dirty="0">
                        <a:solidFill>
                          <a:srgbClr val="000000"/>
                        </a:solidFill>
                        <a:effectLst/>
                        <a:latin typeface="Arial" panose="020B0604020202020204" pitchFamily="34" charset="0"/>
                      </a:endParaRP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US" sz="1400" b="0" i="0" u="none" strike="noStrike" dirty="0">
                          <a:solidFill>
                            <a:srgbClr val="000000"/>
                          </a:solidFill>
                          <a:effectLst/>
                          <a:latin typeface="Arial" panose="020B0604020202020204" pitchFamily="34" charset="0"/>
                        </a:rPr>
                        <a:t>Revamp OVP</a:t>
                      </a: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endParaRPr lang="en-US" sz="1400" b="0" i="0" u="none" strike="noStrike" dirty="0">
                        <a:solidFill>
                          <a:srgbClr val="000000"/>
                        </a:solidFill>
                        <a:effectLst/>
                        <a:latin typeface="Arial" panose="020B0604020202020204" pitchFamily="34" charset="0"/>
                      </a:endParaRP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US" sz="1400" b="0" i="0" u="none" strike="noStrike" dirty="0">
                          <a:solidFill>
                            <a:srgbClr val="000000"/>
                          </a:solidFill>
                          <a:effectLst/>
                          <a:latin typeface="Arial" panose="020B0604020202020204" pitchFamily="34" charset="0"/>
                        </a:rPr>
                        <a:t>Launch CNF Badge</a:t>
                      </a:r>
                    </a:p>
                    <a:p>
                      <a:pPr rtl="0" fontAlgn="t">
                        <a:spcBef>
                          <a:spcPts val="0"/>
                        </a:spcBef>
                        <a:spcAft>
                          <a:spcPts val="0"/>
                        </a:spcAft>
                      </a:pPr>
                      <a:endParaRPr lang="en-US" sz="1400" dirty="0">
                        <a:effectLst/>
                      </a:endParaRPr>
                    </a:p>
                  </a:txBody>
                  <a:tcPr marL="93981" marR="93981" marT="93981" marB="93981">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solidFill>
                      <a:srgbClr val="C9DAF8"/>
                    </a:solidFill>
                  </a:tcPr>
                </a:tc>
                <a:tc>
                  <a:txBody>
                    <a:bodyPr/>
                    <a:lstStyle/>
                    <a:p>
                      <a:pPr rtl="0" fontAlgn="t">
                        <a:spcBef>
                          <a:spcPts val="0"/>
                        </a:spcBef>
                        <a:spcAft>
                          <a:spcPts val="0"/>
                        </a:spcAft>
                      </a:pPr>
                      <a:r>
                        <a:rPr lang="en-US" sz="1400" b="0" i="0" u="none" strike="noStrike" dirty="0">
                          <a:solidFill>
                            <a:srgbClr val="000000"/>
                          </a:solidFill>
                          <a:effectLst/>
                          <a:latin typeface="Arial" panose="020B0604020202020204" pitchFamily="34" charset="0"/>
                        </a:rPr>
                        <a:t>3K visitors + 10K Page Views per quarter</a:t>
                      </a:r>
                    </a:p>
                    <a:p>
                      <a:pPr rtl="0" fontAlgn="t">
                        <a:spcBef>
                          <a:spcPts val="0"/>
                        </a:spcBef>
                        <a:spcAft>
                          <a:spcPts val="0"/>
                        </a:spcAft>
                      </a:pPr>
                      <a:endParaRPr lang="en-US" sz="1400" dirty="0">
                        <a:effectLst/>
                      </a:endParaRPr>
                    </a:p>
                    <a:p>
                      <a:pPr rtl="0" fontAlgn="t">
                        <a:spcBef>
                          <a:spcPts val="0"/>
                        </a:spcBef>
                        <a:spcAft>
                          <a:spcPts val="0"/>
                        </a:spcAft>
                      </a:pPr>
                      <a:r>
                        <a:rPr lang="en-US" sz="1400" b="0" i="0" u="none" strike="noStrike" dirty="0">
                          <a:solidFill>
                            <a:srgbClr val="000000"/>
                          </a:solidFill>
                          <a:effectLst/>
                          <a:latin typeface="Arial" panose="020B0604020202020204" pitchFamily="34" charset="0"/>
                        </a:rPr>
                        <a:t>6 new </a:t>
                      </a:r>
                      <a:r>
                        <a:rPr lang="en-US" sz="1400" b="0" i="0" u="none" strike="noStrike" dirty="0" err="1">
                          <a:solidFill>
                            <a:srgbClr val="000000"/>
                          </a:solidFill>
                          <a:effectLst/>
                          <a:latin typeface="Arial" panose="020B0604020202020204" pitchFamily="34" charset="0"/>
                        </a:rPr>
                        <a:t>Anuket</a:t>
                      </a:r>
                      <a:r>
                        <a:rPr lang="en-US" sz="1400" b="0" i="0" u="none" strike="noStrike" dirty="0">
                          <a:solidFill>
                            <a:srgbClr val="000000"/>
                          </a:solidFill>
                          <a:effectLst/>
                          <a:latin typeface="Arial" panose="020B0604020202020204" pitchFamily="34" charset="0"/>
                        </a:rPr>
                        <a:t> participants</a:t>
                      </a: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endParaRPr lang="en-US" sz="1400" b="1" i="0" u="none" strike="noStrike" dirty="0">
                        <a:solidFill>
                          <a:srgbClr val="000000"/>
                        </a:solidFill>
                        <a:effectLst/>
                        <a:latin typeface="Arial" panose="020B0604020202020204" pitchFamily="34" charset="0"/>
                      </a:endParaRP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US" sz="1400" b="0" i="0" u="none" strike="noStrike" dirty="0">
                          <a:solidFill>
                            <a:srgbClr val="000000"/>
                          </a:solidFill>
                          <a:effectLst/>
                          <a:latin typeface="Arial" panose="020B0604020202020204" pitchFamily="34" charset="0"/>
                        </a:rPr>
                        <a:t>4 new badges awarded</a:t>
                      </a:r>
                      <a:endParaRPr lang="en-US" sz="1400" dirty="0">
                        <a:effectLst/>
                      </a:endParaRPr>
                    </a:p>
                  </a:txBody>
                  <a:tcPr marL="93981" marR="93981" marT="93981" marB="93981">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solidFill>
                      <a:srgbClr val="C9DAF8"/>
                    </a:solidFill>
                  </a:tcPr>
                </a:tc>
                <a:extLst>
                  <a:ext uri="{0D108BD9-81ED-4DB2-BD59-A6C34878D82A}">
                    <a16:rowId xmlns:a16="http://schemas.microsoft.com/office/drawing/2014/main" val="364247997"/>
                  </a:ext>
                </a:extLst>
              </a:tr>
            </a:tbl>
          </a:graphicData>
        </a:graphic>
      </p:graphicFrame>
      <p:sp>
        <p:nvSpPr>
          <p:cNvPr id="6" name="Rectangle 2">
            <a:extLst>
              <a:ext uri="{FF2B5EF4-FFF2-40B4-BE49-F238E27FC236}">
                <a16:creationId xmlns:a16="http://schemas.microsoft.com/office/drawing/2014/main" id="{686A944C-D23A-774D-A3FD-0DA36F9154A9}"/>
              </a:ext>
            </a:extLst>
          </p:cNvPr>
          <p:cNvSpPr>
            <a:spLocks noChangeArrowheads="1"/>
          </p:cNvSpPr>
          <p:nvPr/>
        </p:nvSpPr>
        <p:spPr bwMode="auto">
          <a:xfrm>
            <a:off x="633160" y="1218636"/>
            <a:ext cx="16798668" cy="5366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648295539"/>
      </p:ext>
    </p:extLst>
  </p:cSld>
  <p:clrMapOvr>
    <a:masterClrMapping/>
  </p:clrMapOvr>
  <p:transition>
    <p:fade thruBlk="1"/>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01937E-743B-F043-9F3F-33D7CDC242ED}"/>
              </a:ext>
            </a:extLst>
          </p:cNvPr>
          <p:cNvSpPr>
            <a:spLocks noGrp="1"/>
          </p:cNvSpPr>
          <p:nvPr>
            <p:ph type="title"/>
          </p:nvPr>
        </p:nvSpPr>
        <p:spPr/>
        <p:txBody>
          <a:bodyPr/>
          <a:lstStyle/>
          <a:p>
            <a:r>
              <a:rPr lang="en-US" dirty="0"/>
              <a:t>LFN Landscape</a:t>
            </a:r>
          </a:p>
        </p:txBody>
      </p:sp>
    </p:spTree>
    <p:extLst>
      <p:ext uri="{BB962C8B-B14F-4D97-AF65-F5344CB8AC3E}">
        <p14:creationId xmlns:p14="http://schemas.microsoft.com/office/powerpoint/2010/main" val="981926675"/>
      </p:ext>
    </p:extLst>
  </p:cSld>
  <p:clrMapOvr>
    <a:masterClrMapping/>
  </p:clrMapOvr>
  <p:transition>
    <p:fade thruBlk="1"/>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84"/>
        <p:cNvGrpSpPr/>
        <p:nvPr/>
      </p:nvGrpSpPr>
      <p:grpSpPr>
        <a:xfrm>
          <a:off x="0" y="0"/>
          <a:ext cx="0" cy="0"/>
          <a:chOff x="0" y="0"/>
          <a:chExt cx="0" cy="0"/>
        </a:xfrm>
      </p:grpSpPr>
      <p:sp>
        <p:nvSpPr>
          <p:cNvPr id="385" name="Google Shape;385;p59"/>
          <p:cNvSpPr txBox="1">
            <a:spLocks noGrp="1"/>
          </p:cNvSpPr>
          <p:nvPr>
            <p:ph type="title"/>
          </p:nvPr>
        </p:nvSpPr>
        <p:spPr>
          <a:xfrm>
            <a:off x="624840" y="365125"/>
            <a:ext cx="10934000" cy="935600"/>
          </a:xfrm>
          <a:prstGeom prst="rect">
            <a:avLst/>
          </a:prstGeom>
        </p:spPr>
        <p:txBody>
          <a:bodyPr spcFirstLastPara="1" wrap="square" lIns="121900" tIns="121900" rIns="121900" bIns="121900" anchor="ctr" anchorCtr="0">
            <a:noAutofit/>
          </a:bodyPr>
          <a:lstStyle/>
          <a:p>
            <a:r>
              <a:rPr lang="en-US" dirty="0"/>
              <a:t>LFN Landscape</a:t>
            </a:r>
          </a:p>
        </p:txBody>
      </p:sp>
      <p:sp>
        <p:nvSpPr>
          <p:cNvPr id="386" name="Google Shape;386;p59"/>
          <p:cNvSpPr txBox="1">
            <a:spLocks noGrp="1"/>
          </p:cNvSpPr>
          <p:nvPr>
            <p:ph type="body" idx="1"/>
          </p:nvPr>
        </p:nvSpPr>
        <p:spPr>
          <a:xfrm>
            <a:off x="624839" y="1155139"/>
            <a:ext cx="11093919" cy="5083615"/>
          </a:xfrm>
          <a:prstGeom prst="rect">
            <a:avLst/>
          </a:prstGeom>
        </p:spPr>
        <p:txBody>
          <a:bodyPr spcFirstLastPara="1" wrap="square" lIns="121900" tIns="121900" rIns="121900" bIns="121900" anchor="t" anchorCtr="0">
            <a:noAutofit/>
          </a:bodyPr>
          <a:lstStyle/>
          <a:p>
            <a:pPr marL="508000" indent="-457200" fontAlgn="base"/>
            <a:r>
              <a:rPr lang="en-US" sz="2000" dirty="0"/>
              <a:t>Originally developed by CNCF, now open sourced and available for other projects</a:t>
            </a:r>
          </a:p>
          <a:p>
            <a:pPr marL="508000" indent="-457200" fontAlgn="base"/>
            <a:r>
              <a:rPr lang="en-US" sz="2000" dirty="0"/>
              <a:t>Example: </a:t>
            </a:r>
            <a:r>
              <a:rPr lang="en-US" sz="2000" dirty="0">
                <a:solidFill>
                  <a:schemeClr val="bg2"/>
                </a:solidFill>
                <a:hlinkClick r:id="rId3"/>
              </a:rPr>
              <a:t>https://landscape.lfai.foundation/</a:t>
            </a:r>
            <a:endParaRPr lang="en-US" sz="2000" dirty="0">
              <a:solidFill>
                <a:schemeClr val="bg2"/>
              </a:solidFill>
            </a:endParaRPr>
          </a:p>
          <a:p>
            <a:pPr marL="508000" indent="-457200" fontAlgn="base"/>
            <a:r>
              <a:rPr lang="en-US" sz="2000" dirty="0"/>
              <a:t>Example: The LF AI &amp; Data Foundation landscape (</a:t>
            </a:r>
            <a:r>
              <a:rPr lang="en-US" sz="2000" dirty="0">
                <a:hlinkClick r:id="rId4"/>
              </a:rPr>
              <a:t>png</a:t>
            </a:r>
            <a:r>
              <a:rPr lang="en-US" sz="2000" dirty="0"/>
              <a:t>, </a:t>
            </a:r>
            <a:r>
              <a:rPr lang="en-US" sz="2000" dirty="0">
                <a:hlinkClick r:id="rId5"/>
              </a:rPr>
              <a:t>pdf</a:t>
            </a:r>
            <a:r>
              <a:rPr lang="en-US" sz="2000" dirty="0"/>
              <a:t>) is dynamically generated below. It is modeled after the </a:t>
            </a:r>
            <a:r>
              <a:rPr lang="en-US" sz="2000" dirty="0">
                <a:hlinkClick r:id="rId6"/>
              </a:rPr>
              <a:t>CNCF landscape</a:t>
            </a:r>
            <a:r>
              <a:rPr lang="en-US" sz="2000" dirty="0"/>
              <a:t> and based on the same open source code. Please </a:t>
            </a:r>
            <a:r>
              <a:rPr lang="en-US" sz="2000" dirty="0">
                <a:hlinkClick r:id="rId7"/>
              </a:rPr>
              <a:t>open</a:t>
            </a:r>
            <a:r>
              <a:rPr lang="en-US" sz="2000" dirty="0"/>
              <a:t> a pull request to correct any issues. Greyed logos are not open source. Last Updated: 2021-02-16 </a:t>
            </a:r>
            <a:r>
              <a:rPr lang="en-US" sz="2000" dirty="0">
                <a:solidFill>
                  <a:schemeClr val="bg2"/>
                </a:solidFill>
              </a:rPr>
              <a:t>Proposal: Build the LFN Landscape for LFN (completion goal Q2)</a:t>
            </a:r>
          </a:p>
          <a:p>
            <a:pPr marL="965200" lvl="1" indent="-457200" fontAlgn="base"/>
            <a:r>
              <a:rPr lang="en-US" sz="2000" dirty="0">
                <a:solidFill>
                  <a:schemeClr val="bg2"/>
                </a:solidFill>
              </a:rPr>
              <a:t>Potential Uses:</a:t>
            </a:r>
          </a:p>
          <a:p>
            <a:pPr marL="1422400" lvl="2" indent="-457200" fontAlgn="base"/>
            <a:r>
              <a:rPr lang="en-US" sz="2000" dirty="0">
                <a:solidFill>
                  <a:schemeClr val="bg2"/>
                </a:solidFill>
              </a:rPr>
              <a:t>Augment / replace the “Open Source Networking Stack” Slide</a:t>
            </a:r>
          </a:p>
          <a:p>
            <a:pPr marL="1422400" lvl="2" indent="-457200" fontAlgn="base"/>
            <a:r>
              <a:rPr lang="en-US" sz="2000" dirty="0">
                <a:solidFill>
                  <a:schemeClr val="bg2"/>
                </a:solidFill>
              </a:rPr>
              <a:t>Serve as the home / portal for verification badging</a:t>
            </a:r>
          </a:p>
          <a:p>
            <a:pPr marL="1422400" lvl="2" indent="-457200" fontAlgn="base"/>
            <a:r>
              <a:rPr lang="en-US" sz="2000" dirty="0">
                <a:solidFill>
                  <a:schemeClr val="bg2"/>
                </a:solidFill>
              </a:rPr>
              <a:t>Examine the stack layer by layer and highlight project coverage and integration</a:t>
            </a:r>
          </a:p>
          <a:p>
            <a:pPr marL="1422400" lvl="2" indent="-457200" fontAlgn="base"/>
            <a:r>
              <a:rPr lang="en-US" sz="2000" dirty="0">
                <a:solidFill>
                  <a:schemeClr val="bg2"/>
                </a:solidFill>
              </a:rPr>
              <a:t>Provide a foundation for solution marketing efforts by LFN members</a:t>
            </a:r>
          </a:p>
          <a:p>
            <a:pPr marL="1879600" lvl="3" indent="-457200" fontAlgn="base"/>
            <a:r>
              <a:rPr lang="en-US" sz="1800" dirty="0">
                <a:solidFill>
                  <a:schemeClr val="bg2"/>
                </a:solidFill>
              </a:rPr>
              <a:t>Idea: Break the stack into layers, create a campaign (webinar / solutions brief / infographic / social) for each, highlight LFN members and where they fit in.</a:t>
            </a:r>
            <a:endParaRPr lang="en-US" sz="1600" dirty="0">
              <a:solidFill>
                <a:schemeClr val="bg2"/>
              </a:solidFill>
            </a:endParaRPr>
          </a:p>
          <a:p>
            <a:pPr marL="965200" lvl="1" indent="-457200" fontAlgn="base"/>
            <a:endParaRPr lang="en-US" sz="1600" dirty="0">
              <a:solidFill>
                <a:schemeClr val="bg2"/>
              </a:solidFill>
            </a:endParaRPr>
          </a:p>
          <a:p>
            <a:pPr marL="508000" indent="-457200" fontAlgn="base"/>
            <a:endParaRPr lang="en-US" sz="2000" dirty="0">
              <a:solidFill>
                <a:schemeClr val="bg2"/>
              </a:solidFill>
            </a:endParaRPr>
          </a:p>
          <a:p>
            <a:pPr marL="508000" indent="-457200" fontAlgn="base"/>
            <a:endParaRPr sz="2400" dirty="0"/>
          </a:p>
        </p:txBody>
      </p:sp>
      <p:sp>
        <p:nvSpPr>
          <p:cNvPr id="387" name="Google Shape;387;p59"/>
          <p:cNvSpPr txBox="1">
            <a:spLocks noGrp="1"/>
          </p:cNvSpPr>
          <p:nvPr>
            <p:ph type="sldNum" idx="12"/>
          </p:nvPr>
        </p:nvSpPr>
        <p:spPr>
          <a:xfrm>
            <a:off x="11807301" y="6583680"/>
            <a:ext cx="384800" cy="274000"/>
          </a:xfrm>
          <a:prstGeom prst="rect">
            <a:avLst/>
          </a:prstGeom>
          <a:noFill/>
          <a:ln>
            <a:noFill/>
          </a:ln>
        </p:spPr>
        <p:txBody>
          <a:bodyPr spcFirstLastPara="1" wrap="square" lIns="91433" tIns="45700" rIns="91433" bIns="45700" anchor="ctr" anchorCtr="0">
            <a:noAutofit/>
          </a:bodyPr>
          <a:lstStyle/>
          <a:p>
            <a:pPr>
              <a:buClr>
                <a:srgbClr val="2F2F2F"/>
              </a:buClr>
              <a:buSzPts val="800"/>
            </a:pPr>
            <a:fld id="{00000000-1234-1234-1234-123412341234}" type="slidenum">
              <a:rPr lang="en"/>
              <a:pPr>
                <a:buClr>
                  <a:srgbClr val="2F2F2F"/>
                </a:buClr>
                <a:buSzPts val="800"/>
              </a:pPr>
              <a:t>9</a:t>
            </a:fld>
            <a:endParaRPr dirty="0"/>
          </a:p>
        </p:txBody>
      </p:sp>
      <p:pic>
        <p:nvPicPr>
          <p:cNvPr id="3" name="Picture 2" descr="Graphical user interface&#10;&#10;Description automatically generated">
            <a:extLst>
              <a:ext uri="{FF2B5EF4-FFF2-40B4-BE49-F238E27FC236}">
                <a16:creationId xmlns:a16="http://schemas.microsoft.com/office/drawing/2014/main" id="{ED44686D-135A-BB49-8920-FE49F2C83F05}"/>
              </a:ext>
            </a:extLst>
          </p:cNvPr>
          <p:cNvPicPr>
            <a:picLocks noChangeAspect="1"/>
          </p:cNvPicPr>
          <p:nvPr/>
        </p:nvPicPr>
        <p:blipFill>
          <a:blip r:embed="rId8"/>
          <a:stretch>
            <a:fillRect/>
          </a:stretch>
        </p:blipFill>
        <p:spPr>
          <a:xfrm>
            <a:off x="9323004" y="3326350"/>
            <a:ext cx="2395753" cy="1239885"/>
          </a:xfrm>
          <a:prstGeom prst="rect">
            <a:avLst/>
          </a:prstGeom>
        </p:spPr>
      </p:pic>
    </p:spTree>
    <p:extLst>
      <p:ext uri="{BB962C8B-B14F-4D97-AF65-F5344CB8AC3E}">
        <p14:creationId xmlns:p14="http://schemas.microsoft.com/office/powerpoint/2010/main" val="3799803129"/>
      </p:ext>
    </p:extLst>
  </p:cSld>
  <p:clrMapOvr>
    <a:masterClrMapping/>
  </p:clrMapOvr>
</p:sld>
</file>

<file path=ppt/theme/theme1.xml><?xml version="1.0" encoding="utf-8"?>
<a:theme xmlns:a="http://schemas.openxmlformats.org/drawingml/2006/main" name="1_Office Theme">
  <a:themeElements>
    <a:clrScheme name="The Linux Foundation">
      <a:dk1>
        <a:srgbClr val="3F3F3F"/>
      </a:dk1>
      <a:lt1>
        <a:srgbClr val="FFFFFF"/>
      </a:lt1>
      <a:dk2>
        <a:srgbClr val="00183C"/>
      </a:dk2>
      <a:lt2>
        <a:srgbClr val="FFFFFF"/>
      </a:lt2>
      <a:accent1>
        <a:srgbClr val="32A2FE"/>
      </a:accent1>
      <a:accent2>
        <a:srgbClr val="7F7F7F"/>
      </a:accent2>
      <a:accent3>
        <a:srgbClr val="A5A5A5"/>
      </a:accent3>
      <a:accent4>
        <a:srgbClr val="BFBFBF"/>
      </a:accent4>
      <a:accent5>
        <a:srgbClr val="D8D8D8"/>
      </a:accent5>
      <a:accent6>
        <a:srgbClr val="F2F2F2"/>
      </a:accent6>
      <a:hlink>
        <a:srgbClr val="168FDF"/>
      </a:hlink>
      <a:folHlink>
        <a:srgbClr val="168FD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020 LFN Theme">
  <a:themeElements>
    <a:clrScheme name="The Linux Foundation">
      <a:dk1>
        <a:srgbClr val="3F3F3F"/>
      </a:dk1>
      <a:lt1>
        <a:srgbClr val="FFFFFF"/>
      </a:lt1>
      <a:dk2>
        <a:srgbClr val="00183C"/>
      </a:dk2>
      <a:lt2>
        <a:srgbClr val="FFFFFF"/>
      </a:lt2>
      <a:accent1>
        <a:srgbClr val="32A2FE"/>
      </a:accent1>
      <a:accent2>
        <a:srgbClr val="7F7F7F"/>
      </a:accent2>
      <a:accent3>
        <a:srgbClr val="A5A5A5"/>
      </a:accent3>
      <a:accent4>
        <a:srgbClr val="BFBFBF"/>
      </a:accent4>
      <a:accent5>
        <a:srgbClr val="D8D8D8"/>
      </a:accent5>
      <a:accent6>
        <a:srgbClr val="F2F2F2"/>
      </a:accent6>
      <a:hlink>
        <a:srgbClr val="168FDF"/>
      </a:hlink>
      <a:folHlink>
        <a:srgbClr val="168FD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28655</TotalTime>
  <Words>1493</Words>
  <Application>Microsoft Macintosh PowerPoint</Application>
  <PresentationFormat>Widescreen</PresentationFormat>
  <Paragraphs>188</Paragraphs>
  <Slides>21</Slides>
  <Notes>13</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21</vt:i4>
      </vt:variant>
    </vt:vector>
  </HeadingPairs>
  <TitlesOfParts>
    <vt:vector size="28" baseType="lpstr">
      <vt:lpstr>Arial</vt:lpstr>
      <vt:lpstr>Calibri</vt:lpstr>
      <vt:lpstr>Gill Sans</vt:lpstr>
      <vt:lpstr>Helvetica Neue</vt:lpstr>
      <vt:lpstr>Helvetica Neue Light</vt:lpstr>
      <vt:lpstr>1_Office Theme</vt:lpstr>
      <vt:lpstr>2020 LFN Theme</vt:lpstr>
      <vt:lpstr>LFN MAC Meeting</vt:lpstr>
      <vt:lpstr>Antitrust Compliance Notice</vt:lpstr>
      <vt:lpstr>Agenda</vt:lpstr>
      <vt:lpstr>Intros</vt:lpstr>
      <vt:lpstr>Intros</vt:lpstr>
      <vt:lpstr>Major Initiatives</vt:lpstr>
      <vt:lpstr>PowerPoint Presentation</vt:lpstr>
      <vt:lpstr>LFN Landscape</vt:lpstr>
      <vt:lpstr>LFN Landscape</vt:lpstr>
      <vt:lpstr>LFN Evolution</vt:lpstr>
      <vt:lpstr>2021 LFN Evolution</vt:lpstr>
      <vt:lpstr>OVP Rebranding</vt:lpstr>
      <vt:lpstr>OVP Evolution</vt:lpstr>
      <vt:lpstr>OVP Rebranding</vt:lpstr>
      <vt:lpstr>LFN MAC Co-Chair</vt:lpstr>
      <vt:lpstr>LFN MAC Vice-Chair</vt:lpstr>
      <vt:lpstr>LF Events Update</vt:lpstr>
      <vt:lpstr>2021 LF Events Update</vt:lpstr>
      <vt:lpstr>MAC Action List</vt:lpstr>
      <vt:lpstr>MAC Action List</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LFN DDF + Plugfest</dc:title>
  <dc:creator>Brandon Wick</dc:creator>
  <cp:lastModifiedBy>Brandon Wick</cp:lastModifiedBy>
  <cp:revision>370</cp:revision>
  <dcterms:created xsi:type="dcterms:W3CDTF">2019-05-19T20:37:00Z</dcterms:created>
  <dcterms:modified xsi:type="dcterms:W3CDTF">2021-02-17T17:03:30Z</dcterms:modified>
</cp:coreProperties>
</file>