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30F933-2839-489F-BF4F-613F7C2C32EE}" v="36" dt="2020-10-13T09:37:47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>
        <p:scale>
          <a:sx n="150" d="100"/>
          <a:sy n="150" d="100"/>
        </p:scale>
        <p:origin x="660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issler, Andreas" userId="682b9f05-e557-4b4b-b06f-52958ca31345" providerId="ADAL" clId="{B330F933-2839-489F-BF4F-613F7C2C32EE}"/>
    <pc:docChg chg="undo custSel addSld delSld modSld">
      <pc:chgData name="Geissler, Andreas" userId="682b9f05-e557-4b4b-b06f-52958ca31345" providerId="ADAL" clId="{B330F933-2839-489F-BF4F-613F7C2C32EE}" dt="2020-10-13T09:55:41.715" v="1481" actId="20577"/>
      <pc:docMkLst>
        <pc:docMk/>
      </pc:docMkLst>
      <pc:sldChg chg="modSp">
        <pc:chgData name="Geissler, Andreas" userId="682b9f05-e557-4b4b-b06f-52958ca31345" providerId="ADAL" clId="{B330F933-2839-489F-BF4F-613F7C2C32EE}" dt="2020-10-13T09:26:56.425" v="1321" actId="20577"/>
        <pc:sldMkLst>
          <pc:docMk/>
          <pc:sldMk cId="254324879" sldId="258"/>
        </pc:sldMkLst>
        <pc:spChg chg="mod">
          <ac:chgData name="Geissler, Andreas" userId="682b9f05-e557-4b4b-b06f-52958ca31345" providerId="ADAL" clId="{B330F933-2839-489F-BF4F-613F7C2C32EE}" dt="2020-10-13T09:26:56.425" v="1321" actId="20577"/>
          <ac:spMkLst>
            <pc:docMk/>
            <pc:sldMk cId="254324879" sldId="258"/>
            <ac:spMk id="5" creationId="{2DC29058-5CA4-7444-84FB-19552628A5DC}"/>
          </ac:spMkLst>
        </pc:spChg>
      </pc:sldChg>
      <pc:sldChg chg="modSp">
        <pc:chgData name="Geissler, Andreas" userId="682b9f05-e557-4b4b-b06f-52958ca31345" providerId="ADAL" clId="{B330F933-2839-489F-BF4F-613F7C2C32EE}" dt="2020-10-13T09:28:14.553" v="1356" actId="6549"/>
        <pc:sldMkLst>
          <pc:docMk/>
          <pc:sldMk cId="769458519" sldId="259"/>
        </pc:sldMkLst>
        <pc:spChg chg="mod">
          <ac:chgData name="Geissler, Andreas" userId="682b9f05-e557-4b4b-b06f-52958ca31345" providerId="ADAL" clId="{B330F933-2839-489F-BF4F-613F7C2C32EE}" dt="2020-10-13T08:09:20.636" v="143" actId="20577"/>
          <ac:spMkLst>
            <pc:docMk/>
            <pc:sldMk cId="769458519" sldId="259"/>
            <ac:spMk id="2" creationId="{97A69CD4-05D9-4A4F-92A6-A4444A67A832}"/>
          </ac:spMkLst>
        </pc:spChg>
        <pc:spChg chg="mod">
          <ac:chgData name="Geissler, Andreas" userId="682b9f05-e557-4b4b-b06f-52958ca31345" providerId="ADAL" clId="{B330F933-2839-489F-BF4F-613F7C2C32EE}" dt="2020-10-13T09:28:14.553" v="1356" actId="6549"/>
          <ac:spMkLst>
            <pc:docMk/>
            <pc:sldMk cId="769458519" sldId="259"/>
            <ac:spMk id="3" creationId="{5ECA8BC9-581C-482E-BDB2-721D3AD374C1}"/>
          </ac:spMkLst>
        </pc:spChg>
      </pc:sldChg>
      <pc:sldChg chg="add del">
        <pc:chgData name="Geissler, Andreas" userId="682b9f05-e557-4b4b-b06f-52958ca31345" providerId="ADAL" clId="{B330F933-2839-489F-BF4F-613F7C2C32EE}" dt="2020-10-13T08:19:22.560" v="169" actId="2696"/>
        <pc:sldMkLst>
          <pc:docMk/>
          <pc:sldMk cId="1390493798" sldId="260"/>
        </pc:sldMkLst>
      </pc:sldChg>
      <pc:sldChg chg="modSp add">
        <pc:chgData name="Geissler, Andreas" userId="682b9f05-e557-4b4b-b06f-52958ca31345" providerId="ADAL" clId="{B330F933-2839-489F-BF4F-613F7C2C32EE}" dt="2020-10-13T09:32:17.408" v="1408" actId="6549"/>
        <pc:sldMkLst>
          <pc:docMk/>
          <pc:sldMk cId="2060208469" sldId="261"/>
        </pc:sldMkLst>
        <pc:spChg chg="mod">
          <ac:chgData name="Geissler, Andreas" userId="682b9f05-e557-4b4b-b06f-52958ca31345" providerId="ADAL" clId="{B330F933-2839-489F-BF4F-613F7C2C32EE}" dt="2020-10-13T09:32:17.408" v="1408" actId="6549"/>
          <ac:spMkLst>
            <pc:docMk/>
            <pc:sldMk cId="2060208469" sldId="261"/>
            <ac:spMk id="3" creationId="{5ECA8BC9-581C-482E-BDB2-721D3AD374C1}"/>
          </ac:spMkLst>
        </pc:spChg>
      </pc:sldChg>
      <pc:sldChg chg="modSp add">
        <pc:chgData name="Geissler, Andreas" userId="682b9f05-e557-4b4b-b06f-52958ca31345" providerId="ADAL" clId="{B330F933-2839-489F-BF4F-613F7C2C32EE}" dt="2020-10-13T09:48:25.456" v="1475" actId="20577"/>
        <pc:sldMkLst>
          <pc:docMk/>
          <pc:sldMk cId="2398872213" sldId="262"/>
        </pc:sldMkLst>
        <pc:spChg chg="mod">
          <ac:chgData name="Geissler, Andreas" userId="682b9f05-e557-4b4b-b06f-52958ca31345" providerId="ADAL" clId="{B330F933-2839-489F-BF4F-613F7C2C32EE}" dt="2020-10-13T08:19:50.265" v="194" actId="20577"/>
          <ac:spMkLst>
            <pc:docMk/>
            <pc:sldMk cId="2398872213" sldId="262"/>
            <ac:spMk id="2" creationId="{97A69CD4-05D9-4A4F-92A6-A4444A67A832}"/>
          </ac:spMkLst>
        </pc:spChg>
        <pc:spChg chg="mod">
          <ac:chgData name="Geissler, Andreas" userId="682b9f05-e557-4b4b-b06f-52958ca31345" providerId="ADAL" clId="{B330F933-2839-489F-BF4F-613F7C2C32EE}" dt="2020-10-13T09:48:25.456" v="1475" actId="20577"/>
          <ac:spMkLst>
            <pc:docMk/>
            <pc:sldMk cId="2398872213" sldId="262"/>
            <ac:spMk id="3" creationId="{5ECA8BC9-581C-482E-BDB2-721D3AD374C1}"/>
          </ac:spMkLst>
        </pc:spChg>
      </pc:sldChg>
      <pc:sldChg chg="modSp add">
        <pc:chgData name="Geissler, Andreas" userId="682b9f05-e557-4b4b-b06f-52958ca31345" providerId="ADAL" clId="{B330F933-2839-489F-BF4F-613F7C2C32EE}" dt="2020-10-13T09:55:41.715" v="1481" actId="20577"/>
        <pc:sldMkLst>
          <pc:docMk/>
          <pc:sldMk cId="1892666186" sldId="263"/>
        </pc:sldMkLst>
        <pc:spChg chg="mod">
          <ac:chgData name="Geissler, Andreas" userId="682b9f05-e557-4b4b-b06f-52958ca31345" providerId="ADAL" clId="{B330F933-2839-489F-BF4F-613F7C2C32EE}" dt="2020-10-13T08:41:09.790" v="476" actId="20577"/>
          <ac:spMkLst>
            <pc:docMk/>
            <pc:sldMk cId="1892666186" sldId="263"/>
            <ac:spMk id="2" creationId="{97A69CD4-05D9-4A4F-92A6-A4444A67A832}"/>
          </ac:spMkLst>
        </pc:spChg>
        <pc:spChg chg="mod">
          <ac:chgData name="Geissler, Andreas" userId="682b9f05-e557-4b4b-b06f-52958ca31345" providerId="ADAL" clId="{B330F933-2839-489F-BF4F-613F7C2C32EE}" dt="2020-10-13T09:55:41.715" v="1481" actId="20577"/>
          <ac:spMkLst>
            <pc:docMk/>
            <pc:sldMk cId="1892666186" sldId="263"/>
            <ac:spMk id="3" creationId="{5ECA8BC9-581C-482E-BDB2-721D3AD374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nap.org/en/frankfurt/guides/onap-developer/developing/index.html" TargetMode="External"/><Relationship Id="rId2" Type="http://schemas.openxmlformats.org/officeDocument/2006/relationships/hyperlink" Target="https://docs.onap.org/en/latest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Project+Documentation+Repositories?src=contextnavpagetreemode" TargetMode="External"/><Relationship Id="rId2" Type="http://schemas.openxmlformats.org/officeDocument/2006/relationships/hyperlink" Target="https://wiki.onap.org/display/DW/Guilin+Documentation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cs.onap.org/en/frankfurt/guides/onap-developer/developing/index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84670885" TargetMode="External"/><Relationship Id="rId2" Type="http://schemas.openxmlformats.org/officeDocument/2006/relationships/hyperlink" Target="https://jira.onap.org/browse/DOC-672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.onap.org/display/DW/Release+Versioning+Strategy" TargetMode="External"/><Relationship Id="rId4" Type="http://schemas.openxmlformats.org/officeDocument/2006/relationships/hyperlink" Target="https://wiki.onap.org/display/DW/Release+Lifecycl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nap.org/en/frankfurt/guides/onap-developer/developing/index.html" TargetMode="External"/><Relationship Id="rId2" Type="http://schemas.openxmlformats.org/officeDocument/2006/relationships/hyperlink" Target="https://wiki.onap.org/display/DW/ONAP+Project+Documentation+Repositories?src=contextnavpagetreemod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72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42D4B4-BF92-D14A-BF1C-9878B92A2A3D}"/>
              </a:ext>
            </a:extLst>
          </p:cNvPr>
          <p:cNvSpPr txBox="1">
            <a:spLocks/>
          </p:cNvSpPr>
          <p:nvPr/>
        </p:nvSpPr>
        <p:spPr>
          <a:xfrm>
            <a:off x="708989" y="30705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Andreas Geissler, Thomas Kulik (Deutsche Telekom)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E3EC15-5521-4C4D-8C50-80159D61BEC0}"/>
              </a:ext>
            </a:extLst>
          </p:cNvPr>
          <p:cNvSpPr txBox="1">
            <a:spLocks/>
          </p:cNvSpPr>
          <p:nvPr/>
        </p:nvSpPr>
        <p:spPr>
          <a:xfrm>
            <a:off x="708989" y="20603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of the current ONAP release- and branching strategy on documentation</a:t>
            </a:r>
          </a:p>
        </p:txBody>
      </p:sp>
    </p:spTree>
    <p:extLst>
      <p:ext uri="{BB962C8B-B14F-4D97-AF65-F5344CB8AC3E}">
        <p14:creationId xmlns:p14="http://schemas.microsoft.com/office/powerpoint/2010/main" val="105287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DC29058-5CA4-7444-84FB-19552628A5DC}"/>
              </a:ext>
            </a:extLst>
          </p:cNvPr>
          <p:cNvSpPr txBox="1">
            <a:spLocks/>
          </p:cNvSpPr>
          <p:nvPr/>
        </p:nvSpPr>
        <p:spPr>
          <a:xfrm>
            <a:off x="391195" y="1192176"/>
            <a:ext cx="10515600" cy="16762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Documentation Project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for Improvement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 and Action Points</a:t>
            </a:r>
          </a:p>
        </p:txBody>
      </p:sp>
    </p:spTree>
    <p:extLst>
      <p:ext uri="{BB962C8B-B14F-4D97-AF65-F5344CB8AC3E}">
        <p14:creationId xmlns:p14="http://schemas.microsoft.com/office/powerpoint/2010/main" val="254324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9CD4-05D9-4A4F-92A6-A4444A67A832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Documentation Project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CA8BC9-581C-482E-BDB2-721D3AD374C1}"/>
              </a:ext>
            </a:extLst>
          </p:cNvPr>
          <p:cNvSpPr txBox="1">
            <a:spLocks/>
          </p:cNvSpPr>
          <p:nvPr/>
        </p:nvSpPr>
        <p:spPr>
          <a:xfrm>
            <a:off x="391195" y="1192176"/>
            <a:ext cx="10515600" cy="49768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 project creates the “umbrella” document as an entry point for ONAP (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docs.onap.org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links to the “ONAP component and functionality” documents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ONAP Modules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Frankfurt the RTD creation has been split between DOC and other projects (“submodules” migration)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458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9CD4-05D9-4A4F-92A6-A4444A67A832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CA8BC9-581C-482E-BDB2-721D3AD374C1}"/>
              </a:ext>
            </a:extLst>
          </p:cNvPr>
          <p:cNvSpPr txBox="1">
            <a:spLocks/>
          </p:cNvSpPr>
          <p:nvPr/>
        </p:nvSpPr>
        <p:spPr>
          <a:xfrm>
            <a:off x="391195" y="1192176"/>
            <a:ext cx="10515600" cy="49768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 of (sub)component documents as part of an ONAP release is </a:t>
            </a: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available. (see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Guilin Tracking Table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Frankfurt </a:t>
            </a: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 component repositories have been branched or triggered the RTD generation (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Repo-List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-&gt; Leads to inconsistent/failing or not release-specific links in RTD (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ONAP Modules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208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9CD4-05D9-4A4F-92A6-A4444A67A832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for Improvement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CA8BC9-581C-482E-BDB2-721D3AD374C1}"/>
              </a:ext>
            </a:extLst>
          </p:cNvPr>
          <p:cNvSpPr txBox="1">
            <a:spLocks/>
          </p:cNvSpPr>
          <p:nvPr/>
        </p:nvSpPr>
        <p:spPr>
          <a:xfrm>
            <a:off x="391195" y="1192176"/>
            <a:ext cx="10515600" cy="49768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and maintain a </a:t>
            </a: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 of (sub)components and provided documentation as part of an ONAP release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started, clarification with PTLs ongoing (See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Jira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List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functional and non-functional components (e.g. Architecture, Security, Modelling, VNF Requirements, Use Cases).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should be part of the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Release Lifecycle process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Process improvements</a:t>
            </a: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(sub)components that are part of a release must create a release branch </a:t>
            </a:r>
            <a:b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Branching Strategy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documentation content must be validated (and changed if required) to ensure that it fits to the release. A note about this validation (or update) must be made in the (sub)project release note. (</a:t>
            </a: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for not changed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availability of the described information and the execution of described tasks must be ensured by corresponding milestones of the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Release Lifecycle process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7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9CD4-05D9-4A4F-92A6-A4444A67A832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 and Action Points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CA8BC9-581C-482E-BDB2-721D3AD374C1}"/>
              </a:ext>
            </a:extLst>
          </p:cNvPr>
          <p:cNvSpPr txBox="1">
            <a:spLocks/>
          </p:cNvSpPr>
          <p:nvPr/>
        </p:nvSpPr>
        <p:spPr>
          <a:xfrm>
            <a:off x="391195" y="1192176"/>
            <a:ext cx="10515600" cy="497689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Fixing of Frankfurt problems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RTD creation for projects with existing Frankfurt branches (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Repo-List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-&gt; LFN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Frankfurt Branch and RTD Build for missing repos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 update on link list for Frankfurt (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ONAP Modules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Guilin improvements</a:t>
            </a: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list of repos including documents (DOC)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Guilin branch (PTLs + LFN?) for </a:t>
            </a:r>
            <a:r>
              <a:rPr lang="en-US" sz="20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components latest at RC2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Guilin RTD for all components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of ONAP Modules list for Guilin release (DOC)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process improvements</a:t>
            </a: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Honolulu and later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 branching </a:t>
            </a:r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included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Milestone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and use repository list as tracking table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666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0" ma:contentTypeDescription="Ein neues Dokument erstellen." ma:contentTypeScope="" ma:versionID="3bc09e1dfe3a1d9d4bd07a305bed1b7d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298573006278a83f99ad73432cb6710a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50FBF4-9750-4A53-BB41-11E891CB3A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5C2061-BD0A-458A-B38C-A3D2938A4C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B18CDB-498C-48A5-9171-2E6BD25918D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</Words>
  <Application>Microsoft Office PowerPoint</Application>
  <PresentationFormat>Breitbild</PresentationFormat>
  <Paragraphs>55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Geissler, Andreas</cp:lastModifiedBy>
  <cp:revision>26</cp:revision>
  <dcterms:created xsi:type="dcterms:W3CDTF">2019-07-29T21:37:05Z</dcterms:created>
  <dcterms:modified xsi:type="dcterms:W3CDTF">2020-10-13T09:55:49Z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0x01010080F5146922EBFF4E89745235317654A4</vt:lpwstr>
  </property>
</Properties>
</file>