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1" r:id="rId5"/>
  </p:sldMasterIdLst>
  <p:sldIdLst>
    <p:sldId id="256" r:id="rId6"/>
    <p:sldId id="257" r:id="rId7"/>
    <p:sldId id="1448942415" r:id="rId8"/>
    <p:sldId id="258" r:id="rId9"/>
    <p:sldId id="260" r:id="rId10"/>
    <p:sldId id="259" r:id="rId11"/>
    <p:sldId id="272" r:id="rId12"/>
    <p:sldId id="375" r:id="rId13"/>
    <p:sldId id="376" r:id="rId14"/>
    <p:sldId id="377" r:id="rId15"/>
    <p:sldId id="378" r:id="rId16"/>
    <p:sldId id="261" r:id="rId17"/>
    <p:sldId id="382" r:id="rId18"/>
    <p:sldId id="263" r:id="rId19"/>
    <p:sldId id="266" r:id="rId20"/>
    <p:sldId id="267" r:id="rId21"/>
    <p:sldId id="271" r:id="rId22"/>
    <p:sldId id="268" r:id="rId23"/>
    <p:sldId id="269" r:id="rId24"/>
    <p:sldId id="270" r:id="rId25"/>
    <p:sldId id="383"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33557B-1930-4DD0-9193-93017B337B79}" v="163" dt="2020-10-14T14:25:16.0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94"/>
  </p:normalViewPr>
  <p:slideViewPr>
    <p:cSldViewPr snapToGrid="0" snapToObjects="1">
      <p:cViewPr varScale="1">
        <p:scale>
          <a:sx n="67" d="100"/>
          <a:sy n="67" d="100"/>
        </p:scale>
        <p:origin x="62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nus Buhrgard" userId="2eeb1c36-306d-4697-b39c-93001ebaa703" providerId="ADAL" clId="{5D3FD623-80A8-4EB5-97FB-E768F7DAC6B0}"/>
    <pc:docChg chg="addSld delSld modSld">
      <pc:chgData name="Magnus Buhrgard" userId="2eeb1c36-306d-4697-b39c-93001ebaa703" providerId="ADAL" clId="{5D3FD623-80A8-4EB5-97FB-E768F7DAC6B0}" dt="2020-10-14T14:10:09.477" v="2"/>
      <pc:docMkLst>
        <pc:docMk/>
      </pc:docMkLst>
      <pc:sldChg chg="del">
        <pc:chgData name="Magnus Buhrgard" userId="2eeb1c36-306d-4697-b39c-93001ebaa703" providerId="ADAL" clId="{5D3FD623-80A8-4EB5-97FB-E768F7DAC6B0}" dt="2020-10-14T14:08:52.860" v="0" actId="2696"/>
        <pc:sldMkLst>
          <pc:docMk/>
          <pc:sldMk cId="2430495920" sldId="261"/>
        </pc:sldMkLst>
      </pc:sldChg>
      <pc:sldChg chg="add">
        <pc:chgData name="Magnus Buhrgard" userId="2eeb1c36-306d-4697-b39c-93001ebaa703" providerId="ADAL" clId="{5D3FD623-80A8-4EB5-97FB-E768F7DAC6B0}" dt="2020-10-14T14:08:55.528" v="1"/>
        <pc:sldMkLst>
          <pc:docMk/>
          <pc:sldMk cId="2979851708" sldId="261"/>
        </pc:sldMkLst>
      </pc:sldChg>
      <pc:sldChg chg="add">
        <pc:chgData name="Magnus Buhrgard" userId="2eeb1c36-306d-4697-b39c-93001ebaa703" providerId="ADAL" clId="{5D3FD623-80A8-4EB5-97FB-E768F7DAC6B0}" dt="2020-10-14T14:08:55.528" v="1"/>
        <pc:sldMkLst>
          <pc:docMk/>
          <pc:sldMk cId="3148623284" sldId="272"/>
        </pc:sldMkLst>
      </pc:sldChg>
      <pc:sldChg chg="add">
        <pc:chgData name="Magnus Buhrgard" userId="2eeb1c36-306d-4697-b39c-93001ebaa703" providerId="ADAL" clId="{5D3FD623-80A8-4EB5-97FB-E768F7DAC6B0}" dt="2020-10-14T14:08:55.528" v="1"/>
        <pc:sldMkLst>
          <pc:docMk/>
          <pc:sldMk cId="3921926095" sldId="375"/>
        </pc:sldMkLst>
      </pc:sldChg>
      <pc:sldChg chg="add">
        <pc:chgData name="Magnus Buhrgard" userId="2eeb1c36-306d-4697-b39c-93001ebaa703" providerId="ADAL" clId="{5D3FD623-80A8-4EB5-97FB-E768F7DAC6B0}" dt="2020-10-14T14:08:55.528" v="1"/>
        <pc:sldMkLst>
          <pc:docMk/>
          <pc:sldMk cId="1579019148" sldId="376"/>
        </pc:sldMkLst>
      </pc:sldChg>
      <pc:sldChg chg="add">
        <pc:chgData name="Magnus Buhrgard" userId="2eeb1c36-306d-4697-b39c-93001ebaa703" providerId="ADAL" clId="{5D3FD623-80A8-4EB5-97FB-E768F7DAC6B0}" dt="2020-10-14T14:08:55.528" v="1"/>
        <pc:sldMkLst>
          <pc:docMk/>
          <pc:sldMk cId="2649904692" sldId="377"/>
        </pc:sldMkLst>
      </pc:sldChg>
      <pc:sldChg chg="add">
        <pc:chgData name="Magnus Buhrgard" userId="2eeb1c36-306d-4697-b39c-93001ebaa703" providerId="ADAL" clId="{5D3FD623-80A8-4EB5-97FB-E768F7DAC6B0}" dt="2020-10-14T14:08:55.528" v="1"/>
        <pc:sldMkLst>
          <pc:docMk/>
          <pc:sldMk cId="2362220677" sldId="378"/>
        </pc:sldMkLst>
      </pc:sldChg>
      <pc:sldChg chg="add">
        <pc:chgData name="Magnus Buhrgard" userId="2eeb1c36-306d-4697-b39c-93001ebaa703" providerId="ADAL" clId="{5D3FD623-80A8-4EB5-97FB-E768F7DAC6B0}" dt="2020-10-14T14:08:55.528" v="1"/>
        <pc:sldMkLst>
          <pc:docMk/>
          <pc:sldMk cId="2479010659" sldId="382"/>
        </pc:sldMkLst>
      </pc:sldChg>
      <pc:sldChg chg="add">
        <pc:chgData name="Magnus Buhrgard" userId="2eeb1c36-306d-4697-b39c-93001ebaa703" providerId="ADAL" clId="{5D3FD623-80A8-4EB5-97FB-E768F7DAC6B0}" dt="2020-10-14T14:10:09.477" v="2"/>
        <pc:sldMkLst>
          <pc:docMk/>
          <pc:sldMk cId="2037448469" sldId="383"/>
        </pc:sldMkLst>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pic>
        <p:nvPicPr>
          <p:cNvPr id="4" name="Picture 3" descr="A picture containing photo, star, sky, sitting&#10;&#10;Description automatically generated">
            <a:extLst>
              <a:ext uri="{FF2B5EF4-FFF2-40B4-BE49-F238E27FC236}">
                <a16:creationId xmlns:a16="http://schemas.microsoft.com/office/drawing/2014/main" id="{1C587405-D810-1441-9A3D-49F56E829FCC}"/>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772539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23D54-FF23-DC43-BDC1-7C9CB291E23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241C84B-EB95-504C-BA13-9C91D5B99F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29407B5-E07B-A34C-BE41-BDB7E9CCEC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E9D598-F34F-974C-9BED-70D728FE14EB}"/>
              </a:ext>
            </a:extLst>
          </p:cNvPr>
          <p:cNvSpPr>
            <a:spLocks noGrp="1"/>
          </p:cNvSpPr>
          <p:nvPr>
            <p:ph type="dt" sz="half" idx="10"/>
          </p:nvPr>
        </p:nvSpPr>
        <p:spPr/>
        <p:txBody>
          <a:bodyPr/>
          <a:lstStyle/>
          <a:p>
            <a:fld id="{55B1F604-BC3A-7249-8689-657AF7B88D6C}" type="datetimeFigureOut">
              <a:rPr lang="en-US" smtClean="0"/>
              <a:t>10/13/2020</a:t>
            </a:fld>
            <a:endParaRPr lang="en-US"/>
          </a:p>
        </p:txBody>
      </p:sp>
      <p:sp>
        <p:nvSpPr>
          <p:cNvPr id="6" name="Footer Placeholder 5">
            <a:extLst>
              <a:ext uri="{FF2B5EF4-FFF2-40B4-BE49-F238E27FC236}">
                <a16:creationId xmlns:a16="http://schemas.microsoft.com/office/drawing/2014/main" id="{424C315E-7554-6248-82BB-A1F3479AA2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992A2A-9484-704F-8448-BEC2E5416821}"/>
              </a:ext>
            </a:extLst>
          </p:cNvPr>
          <p:cNvSpPr>
            <a:spLocks noGrp="1"/>
          </p:cNvSpPr>
          <p:nvPr>
            <p:ph type="sldNum" sz="quarter" idx="12"/>
          </p:nvPr>
        </p:nvSpPr>
        <p:spPr/>
        <p:txBody>
          <a:bodyPr/>
          <a:lstStyle/>
          <a:p>
            <a:fld id="{B707C995-B61A-8247-B66E-3CF2EAADFEAA}" type="slidenum">
              <a:rPr lang="en-US" smtClean="0"/>
              <a:t>‹#›</a:t>
            </a:fld>
            <a:endParaRPr lang="en-US"/>
          </a:p>
        </p:txBody>
      </p:sp>
    </p:spTree>
    <p:extLst>
      <p:ext uri="{BB962C8B-B14F-4D97-AF65-F5344CB8AC3E}">
        <p14:creationId xmlns:p14="http://schemas.microsoft.com/office/powerpoint/2010/main" val="4182486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AD25D-D4D9-9B49-BCF4-BED67C0B64E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EA1B320-757B-9E4C-80EE-50CA31AB330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9923A0-C47D-CF4A-9BFD-CE852F56AF7F}"/>
              </a:ext>
            </a:extLst>
          </p:cNvPr>
          <p:cNvSpPr>
            <a:spLocks noGrp="1"/>
          </p:cNvSpPr>
          <p:nvPr>
            <p:ph type="dt" sz="half" idx="10"/>
          </p:nvPr>
        </p:nvSpPr>
        <p:spPr/>
        <p:txBody>
          <a:bodyPr/>
          <a:lstStyle/>
          <a:p>
            <a:fld id="{55B1F604-BC3A-7249-8689-657AF7B88D6C}" type="datetimeFigureOut">
              <a:rPr lang="en-US" smtClean="0"/>
              <a:t>10/13/2020</a:t>
            </a:fld>
            <a:endParaRPr lang="en-US"/>
          </a:p>
        </p:txBody>
      </p:sp>
      <p:sp>
        <p:nvSpPr>
          <p:cNvPr id="5" name="Footer Placeholder 4">
            <a:extLst>
              <a:ext uri="{FF2B5EF4-FFF2-40B4-BE49-F238E27FC236}">
                <a16:creationId xmlns:a16="http://schemas.microsoft.com/office/drawing/2014/main" id="{48C19C6B-09CC-5140-8A0D-050AFDB74E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E69FE6-C499-6545-97CB-807D22E77840}"/>
              </a:ext>
            </a:extLst>
          </p:cNvPr>
          <p:cNvSpPr>
            <a:spLocks noGrp="1"/>
          </p:cNvSpPr>
          <p:nvPr>
            <p:ph type="sldNum" sz="quarter" idx="12"/>
          </p:nvPr>
        </p:nvSpPr>
        <p:spPr/>
        <p:txBody>
          <a:bodyPr/>
          <a:lstStyle/>
          <a:p>
            <a:fld id="{B707C995-B61A-8247-B66E-3CF2EAADFEAA}" type="slidenum">
              <a:rPr lang="en-US" smtClean="0"/>
              <a:t>‹#›</a:t>
            </a:fld>
            <a:endParaRPr lang="en-US"/>
          </a:p>
        </p:txBody>
      </p:sp>
    </p:spTree>
    <p:extLst>
      <p:ext uri="{BB962C8B-B14F-4D97-AF65-F5344CB8AC3E}">
        <p14:creationId xmlns:p14="http://schemas.microsoft.com/office/powerpoint/2010/main" val="15569583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BC6150A-49A0-A94E-8261-45284D2C294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306B609-CF01-9E40-8034-0330CF3625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68B4FA-5A83-C04F-9F30-EC585173B9C6}"/>
              </a:ext>
            </a:extLst>
          </p:cNvPr>
          <p:cNvSpPr>
            <a:spLocks noGrp="1"/>
          </p:cNvSpPr>
          <p:nvPr>
            <p:ph type="dt" sz="half" idx="10"/>
          </p:nvPr>
        </p:nvSpPr>
        <p:spPr/>
        <p:txBody>
          <a:bodyPr/>
          <a:lstStyle/>
          <a:p>
            <a:fld id="{55B1F604-BC3A-7249-8689-657AF7B88D6C}" type="datetimeFigureOut">
              <a:rPr lang="en-US" smtClean="0"/>
              <a:t>10/13/2020</a:t>
            </a:fld>
            <a:endParaRPr lang="en-US"/>
          </a:p>
        </p:txBody>
      </p:sp>
      <p:sp>
        <p:nvSpPr>
          <p:cNvPr id="5" name="Footer Placeholder 4">
            <a:extLst>
              <a:ext uri="{FF2B5EF4-FFF2-40B4-BE49-F238E27FC236}">
                <a16:creationId xmlns:a16="http://schemas.microsoft.com/office/drawing/2014/main" id="{0F23588A-3217-6446-8535-3F1E4CC708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73105A-F15E-1E49-9383-E6E4AE210353}"/>
              </a:ext>
            </a:extLst>
          </p:cNvPr>
          <p:cNvSpPr>
            <a:spLocks noGrp="1"/>
          </p:cNvSpPr>
          <p:nvPr>
            <p:ph type="sldNum" sz="quarter" idx="12"/>
          </p:nvPr>
        </p:nvSpPr>
        <p:spPr/>
        <p:txBody>
          <a:bodyPr/>
          <a:lstStyle/>
          <a:p>
            <a:fld id="{B707C995-B61A-8247-B66E-3CF2EAADFEAA}" type="slidenum">
              <a:rPr lang="en-US" smtClean="0"/>
              <a:t>‹#›</a:t>
            </a:fld>
            <a:endParaRPr lang="en-US"/>
          </a:p>
        </p:txBody>
      </p:sp>
    </p:spTree>
    <p:extLst>
      <p:ext uri="{BB962C8B-B14F-4D97-AF65-F5344CB8AC3E}">
        <p14:creationId xmlns:p14="http://schemas.microsoft.com/office/powerpoint/2010/main" val="24470578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Page">
    <p:spTree>
      <p:nvGrpSpPr>
        <p:cNvPr id="1" name=""/>
        <p:cNvGrpSpPr/>
        <p:nvPr/>
      </p:nvGrpSpPr>
      <p:grpSpPr>
        <a:xfrm>
          <a:off x="0" y="0"/>
          <a:ext cx="0" cy="0"/>
          <a:chOff x="0" y="0"/>
          <a:chExt cx="0" cy="0"/>
        </a:xfrm>
      </p:grpSpPr>
      <p:sp>
        <p:nvSpPr>
          <p:cNvPr id="22532" name="LeftInfo"/>
          <p:cNvSpPr txBox="1">
            <a:spLocks noChangeArrowheads="1"/>
          </p:cNvSpPr>
          <p:nvPr/>
        </p:nvSpPr>
        <p:spPr bwMode="auto">
          <a:xfrm>
            <a:off x="-2019299" y="2828876"/>
            <a:ext cx="1968500" cy="3416320"/>
          </a:xfrm>
          <a:prstGeom prst="rect">
            <a:avLst/>
          </a:prstGeom>
          <a:noFill/>
          <a:ln w="9525">
            <a:noFill/>
            <a:miter lim="800000"/>
            <a:headEnd/>
            <a:tailEnd/>
          </a:ln>
          <a:effectLst/>
        </p:spPr>
        <p:txBody>
          <a:bodyPr>
            <a:spAutoFit/>
          </a:bodyPr>
          <a:lstStyle/>
          <a:p>
            <a:pPr algn="r">
              <a:spcBef>
                <a:spcPct val="0"/>
              </a:spcBef>
            </a:pPr>
            <a:r>
              <a:rPr lang="en-US" sz="1200">
                <a:solidFill>
                  <a:srgbClr val="FFFFFF"/>
                </a:solidFill>
              </a:rPr>
              <a:t>Slide title</a:t>
            </a:r>
          </a:p>
          <a:p>
            <a:pPr algn="r">
              <a:spcBef>
                <a:spcPct val="0"/>
              </a:spcBef>
            </a:pPr>
            <a:r>
              <a:rPr lang="en-US" sz="1200">
                <a:solidFill>
                  <a:srgbClr val="FFFFFF"/>
                </a:solidFill>
              </a:rPr>
              <a:t>70 pt</a:t>
            </a:r>
          </a:p>
          <a:p>
            <a:pPr algn="r">
              <a:spcBef>
                <a:spcPct val="0"/>
              </a:spcBef>
            </a:pPr>
            <a:endParaRPr lang="en-US" sz="1200">
              <a:solidFill>
                <a:srgbClr val="FFFFFF"/>
              </a:solidFill>
            </a:endParaRPr>
          </a:p>
          <a:p>
            <a:pPr algn="r">
              <a:spcBef>
                <a:spcPct val="0"/>
              </a:spcBef>
            </a:pPr>
            <a:endParaRPr lang="en-US" sz="1200">
              <a:solidFill>
                <a:srgbClr val="FFFFFF"/>
              </a:solidFill>
            </a:endParaRPr>
          </a:p>
          <a:p>
            <a:pPr algn="r">
              <a:spcBef>
                <a:spcPct val="0"/>
              </a:spcBef>
            </a:pPr>
            <a:endParaRPr lang="en-US" sz="1200">
              <a:solidFill>
                <a:srgbClr val="FFFFFF"/>
              </a:solidFill>
            </a:endParaRPr>
          </a:p>
          <a:p>
            <a:pPr algn="r">
              <a:spcBef>
                <a:spcPct val="0"/>
              </a:spcBef>
            </a:pPr>
            <a:r>
              <a:rPr lang="en-US" sz="1200">
                <a:solidFill>
                  <a:srgbClr val="9FB7D3"/>
                </a:solidFill>
              </a:rPr>
              <a:t>CAPITALS</a:t>
            </a:r>
          </a:p>
          <a:p>
            <a:pPr algn="r">
              <a:spcBef>
                <a:spcPct val="0"/>
              </a:spcBef>
            </a:pPr>
            <a:endParaRPr lang="en-US" sz="1200">
              <a:solidFill>
                <a:srgbClr val="FFFFFF"/>
              </a:solidFill>
            </a:endParaRPr>
          </a:p>
          <a:p>
            <a:pPr algn="r">
              <a:spcBef>
                <a:spcPct val="0"/>
              </a:spcBef>
            </a:pPr>
            <a:endParaRPr lang="en-US" sz="1200">
              <a:solidFill>
                <a:srgbClr val="FFFFFF"/>
              </a:solidFill>
            </a:endParaRPr>
          </a:p>
          <a:p>
            <a:pPr algn="r">
              <a:spcBef>
                <a:spcPct val="0"/>
              </a:spcBef>
            </a:pPr>
            <a:endParaRPr lang="en-US" sz="1200">
              <a:solidFill>
                <a:srgbClr val="FFFFFF"/>
              </a:solidFill>
            </a:endParaRPr>
          </a:p>
          <a:p>
            <a:pPr algn="r">
              <a:spcBef>
                <a:spcPct val="0"/>
              </a:spcBef>
            </a:pPr>
            <a:endParaRPr lang="en-US" sz="1200">
              <a:solidFill>
                <a:srgbClr val="FFFFFF"/>
              </a:solidFill>
            </a:endParaRPr>
          </a:p>
          <a:p>
            <a:pPr algn="r">
              <a:spcBef>
                <a:spcPct val="0"/>
              </a:spcBef>
            </a:pPr>
            <a:endParaRPr lang="en-US" sz="1200">
              <a:solidFill>
                <a:srgbClr val="FFFFFF"/>
              </a:solidFill>
            </a:endParaRPr>
          </a:p>
          <a:p>
            <a:pPr algn="r">
              <a:spcBef>
                <a:spcPct val="0"/>
              </a:spcBef>
            </a:pPr>
            <a:endParaRPr lang="en-US" sz="1200">
              <a:solidFill>
                <a:srgbClr val="FFFFFF"/>
              </a:solidFill>
            </a:endParaRPr>
          </a:p>
          <a:p>
            <a:pPr algn="r">
              <a:spcBef>
                <a:spcPct val="0"/>
              </a:spcBef>
            </a:pPr>
            <a:endParaRPr lang="en-US" sz="1200">
              <a:solidFill>
                <a:srgbClr val="FFFFFF"/>
              </a:solidFill>
            </a:endParaRPr>
          </a:p>
          <a:p>
            <a:pPr algn="r">
              <a:spcBef>
                <a:spcPct val="0"/>
              </a:spcBef>
            </a:pPr>
            <a:endParaRPr lang="en-US" sz="1200">
              <a:solidFill>
                <a:srgbClr val="FFFFFF"/>
              </a:solidFill>
            </a:endParaRPr>
          </a:p>
          <a:p>
            <a:pPr algn="r">
              <a:spcBef>
                <a:spcPct val="0"/>
              </a:spcBef>
            </a:pPr>
            <a:endParaRPr lang="en-US" sz="1200">
              <a:solidFill>
                <a:srgbClr val="FFFFFF"/>
              </a:solidFill>
            </a:endParaRPr>
          </a:p>
          <a:p>
            <a:pPr algn="r">
              <a:spcBef>
                <a:spcPct val="0"/>
              </a:spcBef>
            </a:pPr>
            <a:r>
              <a:rPr lang="en-US" sz="1200">
                <a:solidFill>
                  <a:srgbClr val="FFFFFF"/>
                </a:solidFill>
              </a:rPr>
              <a:t>Slide subtitle </a:t>
            </a:r>
          </a:p>
          <a:p>
            <a:pPr algn="r">
              <a:spcBef>
                <a:spcPct val="0"/>
              </a:spcBef>
            </a:pPr>
            <a:r>
              <a:rPr lang="en-US" sz="1200">
                <a:solidFill>
                  <a:srgbClr val="FFFFFF"/>
                </a:solidFill>
              </a:rPr>
              <a:t>minimum 30 pt</a:t>
            </a:r>
          </a:p>
          <a:p>
            <a:pPr algn="r">
              <a:spcBef>
                <a:spcPct val="0"/>
              </a:spcBef>
            </a:pPr>
            <a:endParaRPr lang="en-GB" sz="1200">
              <a:solidFill>
                <a:schemeClr val="bg1"/>
              </a:solidFill>
            </a:endParaRPr>
          </a:p>
        </p:txBody>
      </p:sp>
      <p:pic>
        <p:nvPicPr>
          <p:cNvPr id="6" name="Logo2011" descr="ERI_UF_rgb"/>
          <p:cNvPicPr>
            <a:picLocks noChangeArrowheads="1"/>
          </p:cNvPicPr>
          <p:nvPr/>
        </p:nvPicPr>
        <p:blipFill>
          <a:blip r:embed="rId2" cstate="print"/>
          <a:srcRect/>
          <a:stretch>
            <a:fillRect/>
          </a:stretch>
        </p:blipFill>
        <p:spPr bwMode="auto">
          <a:xfrm>
            <a:off x="10628483" y="432000"/>
            <a:ext cx="1027112" cy="900113"/>
          </a:xfrm>
          <a:prstGeom prst="rect">
            <a:avLst/>
          </a:prstGeom>
          <a:noFill/>
        </p:spPr>
      </p:pic>
      <p:sp>
        <p:nvSpPr>
          <p:cNvPr id="22530" name="SubTitle_TM"/>
          <p:cNvSpPr>
            <a:spLocks noGrp="1" noChangeArrowheads="1"/>
          </p:cNvSpPr>
          <p:nvPr>
            <p:ph type="subTitle" idx="1" hasCustomPrompt="1"/>
          </p:nvPr>
        </p:nvSpPr>
        <p:spPr>
          <a:xfrm>
            <a:off x="524932" y="5137201"/>
            <a:ext cx="11140019" cy="1386001"/>
          </a:xfrm>
        </p:spPr>
        <p:txBody>
          <a:bodyPr anchor="b" anchorCtr="0"/>
          <a:lstStyle>
            <a:lvl1pPr marL="0" indent="0">
              <a:lnSpc>
                <a:spcPct val="75000"/>
              </a:lnSpc>
              <a:spcBef>
                <a:spcPts val="0"/>
              </a:spcBef>
              <a:buFont typeface="Arial" charset="0"/>
              <a:buNone/>
              <a:defRPr sz="3000" baseline="0">
                <a:latin typeface="Arial"/>
              </a:defRPr>
            </a:lvl1pPr>
          </a:lstStyle>
          <a:p>
            <a:r>
              <a:rPr lang="en-US"/>
              <a:t>Click to Add subtitle</a:t>
            </a:r>
          </a:p>
        </p:txBody>
      </p:sp>
      <p:sp>
        <p:nvSpPr>
          <p:cNvPr id="22531" name="Title_TM"/>
          <p:cNvSpPr>
            <a:spLocks noGrp="1" noChangeArrowheads="1"/>
          </p:cNvSpPr>
          <p:nvPr>
            <p:ph type="ctrTitle" hasCustomPrompt="1"/>
          </p:nvPr>
        </p:nvSpPr>
        <p:spPr>
          <a:xfrm>
            <a:off x="524934" y="1808709"/>
            <a:ext cx="11135785" cy="2839491"/>
          </a:xfrm>
        </p:spPr>
        <p:txBody>
          <a:bodyPr anchor="ctr">
            <a:normAutofit/>
          </a:bodyPr>
          <a:lstStyle>
            <a:lvl1pPr>
              <a:lnSpc>
                <a:spcPct val="75000"/>
              </a:lnSpc>
              <a:defRPr sz="7000">
                <a:latin typeface="Ericsson Capital TT"/>
              </a:defRPr>
            </a:lvl1pPr>
          </a:lstStyle>
          <a:p>
            <a:r>
              <a:rPr lang="en-US"/>
              <a:t>Click to add title</a:t>
            </a:r>
          </a:p>
        </p:txBody>
      </p:sp>
    </p:spTree>
    <p:extLst>
      <p:ext uri="{BB962C8B-B14F-4D97-AF65-F5344CB8AC3E}">
        <p14:creationId xmlns:p14="http://schemas.microsoft.com/office/powerpoint/2010/main" val="1279292667"/>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itle and 1 column">
    <p:spTree>
      <p:nvGrpSpPr>
        <p:cNvPr id="1" name=""/>
        <p:cNvGrpSpPr/>
        <p:nvPr/>
      </p:nvGrpSpPr>
      <p:grpSpPr>
        <a:xfrm>
          <a:off x="0" y="0"/>
          <a:ext cx="0" cy="0"/>
          <a:chOff x="0" y="0"/>
          <a:chExt cx="0" cy="0"/>
        </a:xfrm>
      </p:grpSpPr>
      <p:sp>
        <p:nvSpPr>
          <p:cNvPr id="3" name="Content Placeholder 1"/>
          <p:cNvSpPr>
            <a:spLocks noGrp="1"/>
          </p:cNvSpPr>
          <p:nvPr>
            <p:ph idx="1"/>
          </p:nvPr>
        </p:nvSpPr>
        <p:spPr>
          <a:xfrm>
            <a:off x="529167" y="1800000"/>
            <a:ext cx="11135785" cy="385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p:nvPr>
        </p:nvSpPr>
        <p:spPr>
          <a:xfrm>
            <a:off x="524935" y="239714"/>
            <a:ext cx="9992784" cy="1085371"/>
          </a:xfrm>
        </p:spPr>
        <p:txBody>
          <a:bodyPr/>
          <a:lstStyle/>
          <a:p>
            <a:r>
              <a:rPr lang="en-US"/>
              <a:t>Click to edit Master title style</a:t>
            </a:r>
          </a:p>
        </p:txBody>
      </p:sp>
    </p:spTree>
    <p:extLst>
      <p:ext uri="{BB962C8B-B14F-4D97-AF65-F5344CB8AC3E}">
        <p14:creationId xmlns:p14="http://schemas.microsoft.com/office/powerpoint/2010/main" val="4264315497"/>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itle and 2 columns">
    <p:spTree>
      <p:nvGrpSpPr>
        <p:cNvPr id="1" name=""/>
        <p:cNvGrpSpPr/>
        <p:nvPr/>
      </p:nvGrpSpPr>
      <p:grpSpPr>
        <a:xfrm>
          <a:off x="0" y="0"/>
          <a:ext cx="0" cy="0"/>
          <a:chOff x="0" y="0"/>
          <a:chExt cx="0" cy="0"/>
        </a:xfrm>
      </p:grpSpPr>
      <p:sp>
        <p:nvSpPr>
          <p:cNvPr id="5" name="Content Placeholder 3"/>
          <p:cNvSpPr>
            <a:spLocks noGrp="1"/>
          </p:cNvSpPr>
          <p:nvPr>
            <p:ph sz="quarter" idx="3"/>
          </p:nvPr>
        </p:nvSpPr>
        <p:spPr>
          <a:xfrm>
            <a:off x="6193367" y="1795464"/>
            <a:ext cx="5467351" cy="4284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1"/>
          <p:cNvSpPr>
            <a:spLocks noGrp="1"/>
          </p:cNvSpPr>
          <p:nvPr>
            <p:ph sz="half" idx="1"/>
          </p:nvPr>
        </p:nvSpPr>
        <p:spPr>
          <a:xfrm>
            <a:off x="524934" y="1795463"/>
            <a:ext cx="5465233" cy="4284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524935" y="239714"/>
            <a:ext cx="9992784" cy="1085371"/>
          </a:xfrm>
        </p:spPr>
        <p:txBody>
          <a:bodyPr/>
          <a:lstStyle/>
          <a:p>
            <a:r>
              <a:rPr lang="en-US"/>
              <a:t>Click to edit Master title style</a:t>
            </a:r>
          </a:p>
        </p:txBody>
      </p:sp>
    </p:spTree>
    <p:extLst>
      <p:ext uri="{BB962C8B-B14F-4D97-AF65-F5344CB8AC3E}">
        <p14:creationId xmlns:p14="http://schemas.microsoft.com/office/powerpoint/2010/main" val="2302997365"/>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Title and 3 columns">
    <p:spTree>
      <p:nvGrpSpPr>
        <p:cNvPr id="1" name=""/>
        <p:cNvGrpSpPr/>
        <p:nvPr/>
      </p:nvGrpSpPr>
      <p:grpSpPr>
        <a:xfrm>
          <a:off x="0" y="0"/>
          <a:ext cx="0" cy="0"/>
          <a:chOff x="0" y="0"/>
          <a:chExt cx="0" cy="0"/>
        </a:xfrm>
      </p:grpSpPr>
      <p:sp>
        <p:nvSpPr>
          <p:cNvPr id="8" name="Content Placeholder 3"/>
          <p:cNvSpPr>
            <a:spLocks noGrp="1"/>
          </p:cNvSpPr>
          <p:nvPr>
            <p:ph sz="quarter" idx="12" hasCustomPrompt="1"/>
          </p:nvPr>
        </p:nvSpPr>
        <p:spPr>
          <a:xfrm>
            <a:off x="8081433" y="1800225"/>
            <a:ext cx="3583517" cy="4724399"/>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6" name="Content Placeholder 2"/>
          <p:cNvSpPr>
            <a:spLocks noGrp="1"/>
          </p:cNvSpPr>
          <p:nvPr>
            <p:ph sz="quarter" idx="11" hasCustomPrompt="1"/>
          </p:nvPr>
        </p:nvSpPr>
        <p:spPr>
          <a:xfrm>
            <a:off x="4305300" y="1800225"/>
            <a:ext cx="3583517" cy="4724399"/>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4" name="Content Placeholder 1"/>
          <p:cNvSpPr>
            <a:spLocks noGrp="1"/>
          </p:cNvSpPr>
          <p:nvPr>
            <p:ph sz="quarter" idx="10" hasCustomPrompt="1"/>
          </p:nvPr>
        </p:nvSpPr>
        <p:spPr>
          <a:xfrm>
            <a:off x="524933" y="1800225"/>
            <a:ext cx="3583517" cy="4724399"/>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3" name="Title 1"/>
          <p:cNvSpPr>
            <a:spLocks noGrp="1"/>
          </p:cNvSpPr>
          <p:nvPr>
            <p:ph type="title"/>
          </p:nvPr>
        </p:nvSpPr>
        <p:spPr>
          <a:xfrm>
            <a:off x="524935" y="239714"/>
            <a:ext cx="9992784" cy="1085371"/>
          </a:xfrm>
        </p:spPr>
        <p:txBody>
          <a:bodyPr/>
          <a:lstStyle/>
          <a:p>
            <a:r>
              <a:rPr lang="en-US"/>
              <a:t>Click to edit Master title style</a:t>
            </a:r>
          </a:p>
        </p:txBody>
      </p:sp>
    </p:spTree>
    <p:extLst>
      <p:ext uri="{BB962C8B-B14F-4D97-AF65-F5344CB8AC3E}">
        <p14:creationId xmlns:p14="http://schemas.microsoft.com/office/powerpoint/2010/main" val="2654820462"/>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Full title, right Image">
    <p:spTree>
      <p:nvGrpSpPr>
        <p:cNvPr id="1" name=""/>
        <p:cNvGrpSpPr/>
        <p:nvPr/>
      </p:nvGrpSpPr>
      <p:grpSpPr>
        <a:xfrm>
          <a:off x="0" y="0"/>
          <a:ext cx="0" cy="0"/>
          <a:chOff x="0" y="0"/>
          <a:chExt cx="0" cy="0"/>
        </a:xfrm>
      </p:grpSpPr>
      <p:sp>
        <p:nvSpPr>
          <p:cNvPr id="4" name="Content Placeholder 1"/>
          <p:cNvSpPr>
            <a:spLocks noGrp="1"/>
          </p:cNvSpPr>
          <p:nvPr>
            <p:ph sz="quarter" idx="10" hasCustomPrompt="1"/>
          </p:nvPr>
        </p:nvSpPr>
        <p:spPr>
          <a:xfrm>
            <a:off x="524934" y="1800225"/>
            <a:ext cx="5473700" cy="4724400"/>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3" name="Title 1"/>
          <p:cNvSpPr>
            <a:spLocks noGrp="1"/>
          </p:cNvSpPr>
          <p:nvPr>
            <p:ph type="title"/>
          </p:nvPr>
        </p:nvSpPr>
        <p:spPr>
          <a:xfrm>
            <a:off x="524935" y="239714"/>
            <a:ext cx="9992783" cy="1085371"/>
          </a:xfrm>
        </p:spPr>
        <p:txBody>
          <a:bodyPr/>
          <a:lstStyle/>
          <a:p>
            <a:r>
              <a:rPr lang="en-US"/>
              <a:t>Click to edit Master title style</a:t>
            </a:r>
          </a:p>
        </p:txBody>
      </p:sp>
    </p:spTree>
    <p:extLst>
      <p:ext uri="{BB962C8B-B14F-4D97-AF65-F5344CB8AC3E}">
        <p14:creationId xmlns:p14="http://schemas.microsoft.com/office/powerpoint/2010/main" val="4249682087"/>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Small title, right Image">
    <p:spTree>
      <p:nvGrpSpPr>
        <p:cNvPr id="1" name=""/>
        <p:cNvGrpSpPr/>
        <p:nvPr/>
      </p:nvGrpSpPr>
      <p:grpSpPr>
        <a:xfrm>
          <a:off x="0" y="0"/>
          <a:ext cx="0" cy="0"/>
          <a:chOff x="0" y="0"/>
          <a:chExt cx="0" cy="0"/>
        </a:xfrm>
      </p:grpSpPr>
      <p:sp>
        <p:nvSpPr>
          <p:cNvPr id="4" name="Content Placeholder 1"/>
          <p:cNvSpPr>
            <a:spLocks noGrp="1"/>
          </p:cNvSpPr>
          <p:nvPr>
            <p:ph sz="quarter" idx="10" hasCustomPrompt="1"/>
          </p:nvPr>
        </p:nvSpPr>
        <p:spPr>
          <a:xfrm>
            <a:off x="524934" y="1800225"/>
            <a:ext cx="5139267" cy="4724400"/>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3" name="Title 1"/>
          <p:cNvSpPr>
            <a:spLocks noGrp="1"/>
          </p:cNvSpPr>
          <p:nvPr>
            <p:ph type="title"/>
          </p:nvPr>
        </p:nvSpPr>
        <p:spPr>
          <a:xfrm>
            <a:off x="524935" y="239714"/>
            <a:ext cx="5139265" cy="1085371"/>
          </a:xfrm>
        </p:spPr>
        <p:txBody>
          <a:bodyPr/>
          <a:lstStyle/>
          <a:p>
            <a:r>
              <a:rPr lang="en-US"/>
              <a:t>Click to edit Master title style</a:t>
            </a:r>
          </a:p>
        </p:txBody>
      </p:sp>
    </p:spTree>
    <p:extLst>
      <p:ext uri="{BB962C8B-B14F-4D97-AF65-F5344CB8AC3E}">
        <p14:creationId xmlns:p14="http://schemas.microsoft.com/office/powerpoint/2010/main" val="212752502"/>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Full title, left Image">
    <p:spTree>
      <p:nvGrpSpPr>
        <p:cNvPr id="1" name=""/>
        <p:cNvGrpSpPr/>
        <p:nvPr/>
      </p:nvGrpSpPr>
      <p:grpSpPr>
        <a:xfrm>
          <a:off x="0" y="0"/>
          <a:ext cx="0" cy="0"/>
          <a:chOff x="0" y="0"/>
          <a:chExt cx="0" cy="0"/>
        </a:xfrm>
      </p:grpSpPr>
      <p:sp>
        <p:nvSpPr>
          <p:cNvPr id="4" name="Content Placeholder 1"/>
          <p:cNvSpPr>
            <a:spLocks noGrp="1"/>
          </p:cNvSpPr>
          <p:nvPr>
            <p:ph sz="quarter" idx="10" hasCustomPrompt="1"/>
          </p:nvPr>
        </p:nvSpPr>
        <p:spPr>
          <a:xfrm>
            <a:off x="6191251" y="1800225"/>
            <a:ext cx="5473700" cy="4724400"/>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3" name="Title 1"/>
          <p:cNvSpPr>
            <a:spLocks noGrp="1"/>
          </p:cNvSpPr>
          <p:nvPr>
            <p:ph type="title"/>
          </p:nvPr>
        </p:nvSpPr>
        <p:spPr>
          <a:xfrm>
            <a:off x="524935" y="239714"/>
            <a:ext cx="9992784" cy="1085371"/>
          </a:xfrm>
        </p:spPr>
        <p:txBody>
          <a:bodyPr/>
          <a:lstStyle/>
          <a:p>
            <a:r>
              <a:rPr lang="en-US"/>
              <a:t>Click to edit Master title style</a:t>
            </a:r>
          </a:p>
        </p:txBody>
      </p:sp>
    </p:spTree>
    <p:extLst>
      <p:ext uri="{BB962C8B-B14F-4D97-AF65-F5344CB8AC3E}">
        <p14:creationId xmlns:p14="http://schemas.microsoft.com/office/powerpoint/2010/main" val="367164994"/>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accent1"/>
        </a:solidFill>
        <a:effectLst/>
      </p:bgPr>
    </p:bg>
    <p:spTree>
      <p:nvGrpSpPr>
        <p:cNvPr id="1" name=""/>
        <p:cNvGrpSpPr/>
        <p:nvPr/>
      </p:nvGrpSpPr>
      <p:grpSpPr>
        <a:xfrm>
          <a:off x="0" y="0"/>
          <a:ext cx="0" cy="0"/>
          <a:chOff x="0" y="0"/>
          <a:chExt cx="0" cy="0"/>
        </a:xfrm>
      </p:grpSpPr>
      <p:pic>
        <p:nvPicPr>
          <p:cNvPr id="3" name="Picture 2" descr="A star filled sky&#10;&#10;Description automatically generated">
            <a:extLst>
              <a:ext uri="{FF2B5EF4-FFF2-40B4-BE49-F238E27FC236}">
                <a16:creationId xmlns:a16="http://schemas.microsoft.com/office/drawing/2014/main" id="{EDA375B3-3700-EC42-9B65-FEE5EA701565}"/>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9840289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title, left Image">
    <p:spTree>
      <p:nvGrpSpPr>
        <p:cNvPr id="1" name=""/>
        <p:cNvGrpSpPr/>
        <p:nvPr/>
      </p:nvGrpSpPr>
      <p:grpSpPr>
        <a:xfrm>
          <a:off x="0" y="0"/>
          <a:ext cx="0" cy="0"/>
          <a:chOff x="0" y="0"/>
          <a:chExt cx="0" cy="0"/>
        </a:xfrm>
      </p:grpSpPr>
      <p:sp>
        <p:nvSpPr>
          <p:cNvPr id="4" name="Content Placeholder 1"/>
          <p:cNvSpPr>
            <a:spLocks noGrp="1"/>
          </p:cNvSpPr>
          <p:nvPr>
            <p:ph sz="quarter" idx="10" hasCustomPrompt="1"/>
          </p:nvPr>
        </p:nvSpPr>
        <p:spPr>
          <a:xfrm>
            <a:off x="6191251" y="1800225"/>
            <a:ext cx="5473700" cy="4724400"/>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3" name="Title 1"/>
          <p:cNvSpPr>
            <a:spLocks noGrp="1"/>
          </p:cNvSpPr>
          <p:nvPr>
            <p:ph type="title"/>
          </p:nvPr>
        </p:nvSpPr>
        <p:spPr>
          <a:xfrm>
            <a:off x="6193367" y="239714"/>
            <a:ext cx="4324351" cy="1085371"/>
          </a:xfrm>
        </p:spPr>
        <p:txBody>
          <a:bodyPr/>
          <a:lstStyle/>
          <a:p>
            <a:r>
              <a:rPr lang="en-US"/>
              <a:t>Click to edit Master title style</a:t>
            </a:r>
          </a:p>
        </p:txBody>
      </p:sp>
    </p:spTree>
    <p:extLst>
      <p:ext uri="{BB962C8B-B14F-4D97-AF65-F5344CB8AC3E}">
        <p14:creationId xmlns:p14="http://schemas.microsoft.com/office/powerpoint/2010/main" val="413672150"/>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Low small title, left Image">
    <p:spTree>
      <p:nvGrpSpPr>
        <p:cNvPr id="1" name=""/>
        <p:cNvGrpSpPr/>
        <p:nvPr/>
      </p:nvGrpSpPr>
      <p:grpSpPr>
        <a:xfrm>
          <a:off x="0" y="0"/>
          <a:ext cx="0" cy="0"/>
          <a:chOff x="0" y="0"/>
          <a:chExt cx="0" cy="0"/>
        </a:xfrm>
      </p:grpSpPr>
      <p:sp>
        <p:nvSpPr>
          <p:cNvPr id="4" name="Content Placeholder 1"/>
          <p:cNvSpPr>
            <a:spLocks noGrp="1"/>
          </p:cNvSpPr>
          <p:nvPr>
            <p:ph sz="quarter" idx="10" hasCustomPrompt="1"/>
          </p:nvPr>
        </p:nvSpPr>
        <p:spPr>
          <a:xfrm>
            <a:off x="6191251" y="3545841"/>
            <a:ext cx="5473700" cy="2978785"/>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3" name="Title 1"/>
          <p:cNvSpPr>
            <a:spLocks noGrp="1"/>
          </p:cNvSpPr>
          <p:nvPr>
            <p:ph type="title"/>
          </p:nvPr>
        </p:nvSpPr>
        <p:spPr>
          <a:xfrm>
            <a:off x="6191251" y="1797525"/>
            <a:ext cx="5473700" cy="1085371"/>
          </a:xfrm>
        </p:spPr>
        <p:txBody>
          <a:bodyPr/>
          <a:lstStyle/>
          <a:p>
            <a:r>
              <a:rPr lang="en-US"/>
              <a:t>Click to edit Master title style</a:t>
            </a:r>
          </a:p>
        </p:txBody>
      </p:sp>
    </p:spTree>
    <p:extLst>
      <p:ext uri="{BB962C8B-B14F-4D97-AF65-F5344CB8AC3E}">
        <p14:creationId xmlns:p14="http://schemas.microsoft.com/office/powerpoint/2010/main" val="2586085380"/>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Header, two horizontal contents">
    <p:spTree>
      <p:nvGrpSpPr>
        <p:cNvPr id="1" name=""/>
        <p:cNvGrpSpPr/>
        <p:nvPr/>
      </p:nvGrpSpPr>
      <p:grpSpPr>
        <a:xfrm>
          <a:off x="0" y="0"/>
          <a:ext cx="0" cy="0"/>
          <a:chOff x="0" y="0"/>
          <a:chExt cx="0" cy="0"/>
        </a:xfrm>
      </p:grpSpPr>
      <p:sp>
        <p:nvSpPr>
          <p:cNvPr id="7" name="Content Placeholder 2"/>
          <p:cNvSpPr>
            <a:spLocks noGrp="1"/>
          </p:cNvSpPr>
          <p:nvPr>
            <p:ph sz="quarter" idx="11" hasCustomPrompt="1"/>
          </p:nvPr>
        </p:nvSpPr>
        <p:spPr>
          <a:xfrm>
            <a:off x="524934" y="4010025"/>
            <a:ext cx="11140017" cy="2070100"/>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5" name="Content Placeholder 1"/>
          <p:cNvSpPr>
            <a:spLocks noGrp="1"/>
          </p:cNvSpPr>
          <p:nvPr>
            <p:ph sz="quarter" idx="10" hasCustomPrompt="1"/>
          </p:nvPr>
        </p:nvSpPr>
        <p:spPr>
          <a:xfrm>
            <a:off x="524935" y="1795463"/>
            <a:ext cx="11140016" cy="2070100"/>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hasCustomPrompt="1"/>
          </p:nvPr>
        </p:nvSpPr>
        <p:spPr>
          <a:xfrm>
            <a:off x="524935" y="239714"/>
            <a:ext cx="9992784" cy="1085371"/>
          </a:xfrm>
        </p:spPr>
        <p:txBody>
          <a:bodyPr/>
          <a:lstStyle/>
          <a:p>
            <a:r>
              <a:rPr lang="en-US"/>
              <a:t>Click to ADD title</a:t>
            </a:r>
          </a:p>
        </p:txBody>
      </p:sp>
    </p:spTree>
    <p:extLst>
      <p:ext uri="{BB962C8B-B14F-4D97-AF65-F5344CB8AC3E}">
        <p14:creationId xmlns:p14="http://schemas.microsoft.com/office/powerpoint/2010/main" val="2518143577"/>
      </p:ext>
    </p:extLst>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Header, Content over two content parts">
    <p:spTree>
      <p:nvGrpSpPr>
        <p:cNvPr id="1" name=""/>
        <p:cNvGrpSpPr/>
        <p:nvPr/>
      </p:nvGrpSpPr>
      <p:grpSpPr>
        <a:xfrm>
          <a:off x="0" y="0"/>
          <a:ext cx="0" cy="0"/>
          <a:chOff x="0" y="0"/>
          <a:chExt cx="0" cy="0"/>
        </a:xfrm>
      </p:grpSpPr>
      <p:sp>
        <p:nvSpPr>
          <p:cNvPr id="7" name="Content Placeholder 3"/>
          <p:cNvSpPr>
            <a:spLocks noGrp="1"/>
          </p:cNvSpPr>
          <p:nvPr>
            <p:ph sz="quarter" idx="11" hasCustomPrompt="1"/>
          </p:nvPr>
        </p:nvSpPr>
        <p:spPr>
          <a:xfrm>
            <a:off x="6193367" y="4010025"/>
            <a:ext cx="5471584" cy="2070100"/>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sz="quarter" idx="12" hasCustomPrompt="1"/>
          </p:nvPr>
        </p:nvSpPr>
        <p:spPr>
          <a:xfrm>
            <a:off x="524934" y="4010025"/>
            <a:ext cx="5473700" cy="2070100"/>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3" name="Content Placeholder 1"/>
          <p:cNvSpPr>
            <a:spLocks noGrp="1"/>
          </p:cNvSpPr>
          <p:nvPr>
            <p:ph idx="1" hasCustomPrompt="1"/>
          </p:nvPr>
        </p:nvSpPr>
        <p:spPr>
          <a:xfrm>
            <a:off x="529167" y="1795463"/>
            <a:ext cx="11135784" cy="2070100"/>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4" name="Title 1"/>
          <p:cNvSpPr>
            <a:spLocks noGrp="1"/>
          </p:cNvSpPr>
          <p:nvPr>
            <p:ph type="title" hasCustomPrompt="1"/>
          </p:nvPr>
        </p:nvSpPr>
        <p:spPr>
          <a:xfrm>
            <a:off x="524935" y="239714"/>
            <a:ext cx="9992784" cy="1085371"/>
          </a:xfrm>
        </p:spPr>
        <p:txBody>
          <a:bodyPr/>
          <a:lstStyle/>
          <a:p>
            <a:r>
              <a:rPr lang="en-US"/>
              <a:t>Click to ADD title</a:t>
            </a:r>
          </a:p>
        </p:txBody>
      </p:sp>
    </p:spTree>
    <p:extLst>
      <p:ext uri="{BB962C8B-B14F-4D97-AF65-F5344CB8AC3E}">
        <p14:creationId xmlns:p14="http://schemas.microsoft.com/office/powerpoint/2010/main" val="1807341482"/>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Header, two content parts over content.">
    <p:spTree>
      <p:nvGrpSpPr>
        <p:cNvPr id="1" name=""/>
        <p:cNvGrpSpPr/>
        <p:nvPr/>
      </p:nvGrpSpPr>
      <p:grpSpPr>
        <a:xfrm>
          <a:off x="0" y="0"/>
          <a:ext cx="0" cy="0"/>
          <a:chOff x="0" y="0"/>
          <a:chExt cx="0" cy="0"/>
        </a:xfrm>
      </p:grpSpPr>
      <p:sp>
        <p:nvSpPr>
          <p:cNvPr id="8" name="Content Placeholder 3"/>
          <p:cNvSpPr>
            <a:spLocks noGrp="1"/>
          </p:cNvSpPr>
          <p:nvPr>
            <p:ph sz="quarter" idx="12" hasCustomPrompt="1"/>
          </p:nvPr>
        </p:nvSpPr>
        <p:spPr>
          <a:xfrm>
            <a:off x="524934" y="4010025"/>
            <a:ext cx="11140017" cy="2070100"/>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5" name="Content Placeholder 2"/>
          <p:cNvSpPr>
            <a:spLocks noGrp="1"/>
          </p:cNvSpPr>
          <p:nvPr>
            <p:ph sz="quarter" idx="10" hasCustomPrompt="1"/>
          </p:nvPr>
        </p:nvSpPr>
        <p:spPr>
          <a:xfrm>
            <a:off x="6193367" y="1795463"/>
            <a:ext cx="5471584" cy="2070100"/>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3" name="Content Placeholder 1"/>
          <p:cNvSpPr>
            <a:spLocks noGrp="1"/>
          </p:cNvSpPr>
          <p:nvPr>
            <p:ph idx="1" hasCustomPrompt="1"/>
          </p:nvPr>
        </p:nvSpPr>
        <p:spPr>
          <a:xfrm>
            <a:off x="529166" y="1795463"/>
            <a:ext cx="5469467" cy="2070100"/>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4" name="Title 1"/>
          <p:cNvSpPr>
            <a:spLocks noGrp="1"/>
          </p:cNvSpPr>
          <p:nvPr>
            <p:ph type="title" hasCustomPrompt="1"/>
          </p:nvPr>
        </p:nvSpPr>
        <p:spPr>
          <a:xfrm>
            <a:off x="524935" y="239714"/>
            <a:ext cx="9992784" cy="1085371"/>
          </a:xfrm>
        </p:spPr>
        <p:txBody>
          <a:bodyPr/>
          <a:lstStyle/>
          <a:p>
            <a:r>
              <a:rPr lang="en-US"/>
              <a:t>Click to ADD title</a:t>
            </a:r>
          </a:p>
        </p:txBody>
      </p:sp>
    </p:spTree>
    <p:extLst>
      <p:ext uri="{BB962C8B-B14F-4D97-AF65-F5344CB8AC3E}">
        <p14:creationId xmlns:p14="http://schemas.microsoft.com/office/powerpoint/2010/main" val="110051569"/>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AndTwoObj" preserve="1">
  <p:cSld name="Title, Content, and 2 Content">
    <p:spTree>
      <p:nvGrpSpPr>
        <p:cNvPr id="1" name=""/>
        <p:cNvGrpSpPr/>
        <p:nvPr/>
      </p:nvGrpSpPr>
      <p:grpSpPr>
        <a:xfrm>
          <a:off x="0" y="0"/>
          <a:ext cx="0" cy="0"/>
          <a:chOff x="0" y="0"/>
          <a:chExt cx="0" cy="0"/>
        </a:xfrm>
      </p:grpSpPr>
      <p:sp>
        <p:nvSpPr>
          <p:cNvPr id="5" name="Content Placeholder 3"/>
          <p:cNvSpPr>
            <a:spLocks noGrp="1"/>
          </p:cNvSpPr>
          <p:nvPr>
            <p:ph sz="quarter" idx="3"/>
          </p:nvPr>
        </p:nvSpPr>
        <p:spPr>
          <a:xfrm>
            <a:off x="6193367" y="4013201"/>
            <a:ext cx="5467351" cy="2066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2"/>
          <p:cNvSpPr>
            <a:spLocks noGrp="1"/>
          </p:cNvSpPr>
          <p:nvPr>
            <p:ph sz="quarter" idx="2"/>
          </p:nvPr>
        </p:nvSpPr>
        <p:spPr>
          <a:xfrm>
            <a:off x="6193367" y="1795464"/>
            <a:ext cx="5467351" cy="2065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1"/>
          <p:cNvSpPr>
            <a:spLocks noGrp="1"/>
          </p:cNvSpPr>
          <p:nvPr>
            <p:ph sz="half" idx="1"/>
          </p:nvPr>
        </p:nvSpPr>
        <p:spPr>
          <a:xfrm>
            <a:off x="524934" y="1795463"/>
            <a:ext cx="5465233" cy="4284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524935" y="239714"/>
            <a:ext cx="9992784" cy="1085371"/>
          </a:xfrm>
        </p:spPr>
        <p:txBody>
          <a:bodyPr/>
          <a:lstStyle/>
          <a:p>
            <a:r>
              <a:rPr lang="en-US"/>
              <a:t>Click to edit Master title style</a:t>
            </a:r>
          </a:p>
        </p:txBody>
      </p:sp>
    </p:spTree>
    <p:extLst>
      <p:ext uri="{BB962C8B-B14F-4D97-AF65-F5344CB8AC3E}">
        <p14:creationId xmlns:p14="http://schemas.microsoft.com/office/powerpoint/2010/main" val="219452587"/>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AndObj" preserve="1">
  <p:cSld name="Title, 2 Content and Content">
    <p:spTree>
      <p:nvGrpSpPr>
        <p:cNvPr id="1" name=""/>
        <p:cNvGrpSpPr/>
        <p:nvPr/>
      </p:nvGrpSpPr>
      <p:grpSpPr>
        <a:xfrm>
          <a:off x="0" y="0"/>
          <a:ext cx="0" cy="0"/>
          <a:chOff x="0" y="0"/>
          <a:chExt cx="0" cy="0"/>
        </a:xfrm>
      </p:grpSpPr>
      <p:sp>
        <p:nvSpPr>
          <p:cNvPr id="5" name="Content Placeholder 3"/>
          <p:cNvSpPr>
            <a:spLocks noGrp="1"/>
          </p:cNvSpPr>
          <p:nvPr>
            <p:ph sz="half" idx="3"/>
          </p:nvPr>
        </p:nvSpPr>
        <p:spPr>
          <a:xfrm>
            <a:off x="6197600" y="1795463"/>
            <a:ext cx="5467351" cy="4284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2"/>
          <p:cNvSpPr>
            <a:spLocks noGrp="1"/>
          </p:cNvSpPr>
          <p:nvPr>
            <p:ph sz="quarter" idx="2"/>
          </p:nvPr>
        </p:nvSpPr>
        <p:spPr>
          <a:xfrm>
            <a:off x="529167" y="4013201"/>
            <a:ext cx="5465233" cy="2066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1"/>
          <p:cNvSpPr>
            <a:spLocks noGrp="1"/>
          </p:cNvSpPr>
          <p:nvPr>
            <p:ph sz="quarter" idx="1"/>
          </p:nvPr>
        </p:nvSpPr>
        <p:spPr>
          <a:xfrm>
            <a:off x="529167" y="1795464"/>
            <a:ext cx="5465233" cy="2065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524935" y="239714"/>
            <a:ext cx="9992784" cy="1085371"/>
          </a:xfrm>
        </p:spPr>
        <p:txBody>
          <a:bodyPr/>
          <a:lstStyle/>
          <a:p>
            <a:r>
              <a:rPr lang="en-US"/>
              <a:t>Click to edit Master title style</a:t>
            </a:r>
          </a:p>
        </p:txBody>
      </p:sp>
    </p:spTree>
    <p:extLst>
      <p:ext uri="{BB962C8B-B14F-4D97-AF65-F5344CB8AC3E}">
        <p14:creationId xmlns:p14="http://schemas.microsoft.com/office/powerpoint/2010/main" val="428924213"/>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fourObj" preserve="1">
  <p:cSld name="Title and 4 Content">
    <p:spTree>
      <p:nvGrpSpPr>
        <p:cNvPr id="1" name=""/>
        <p:cNvGrpSpPr/>
        <p:nvPr/>
      </p:nvGrpSpPr>
      <p:grpSpPr>
        <a:xfrm>
          <a:off x="0" y="0"/>
          <a:ext cx="0" cy="0"/>
          <a:chOff x="0" y="0"/>
          <a:chExt cx="0" cy="0"/>
        </a:xfrm>
      </p:grpSpPr>
      <p:sp>
        <p:nvSpPr>
          <p:cNvPr id="6" name="Content Placeholder 4"/>
          <p:cNvSpPr>
            <a:spLocks noGrp="1"/>
          </p:cNvSpPr>
          <p:nvPr>
            <p:ph sz="quarter" idx="4"/>
          </p:nvPr>
        </p:nvSpPr>
        <p:spPr>
          <a:xfrm>
            <a:off x="6197600" y="4022725"/>
            <a:ext cx="5467351" cy="2066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quarter" idx="3"/>
          </p:nvPr>
        </p:nvSpPr>
        <p:spPr>
          <a:xfrm>
            <a:off x="529167" y="4022725"/>
            <a:ext cx="5465233" cy="2066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2"/>
          <p:cNvSpPr>
            <a:spLocks noGrp="1"/>
          </p:cNvSpPr>
          <p:nvPr>
            <p:ph sz="quarter" idx="2"/>
          </p:nvPr>
        </p:nvSpPr>
        <p:spPr>
          <a:xfrm>
            <a:off x="6197600" y="1804989"/>
            <a:ext cx="5467351" cy="2065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1"/>
          <p:cNvSpPr>
            <a:spLocks noGrp="1"/>
          </p:cNvSpPr>
          <p:nvPr>
            <p:ph sz="quarter" idx="1"/>
          </p:nvPr>
        </p:nvSpPr>
        <p:spPr>
          <a:xfrm>
            <a:off x="529167" y="1804989"/>
            <a:ext cx="5465233" cy="2065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sz="quarter"/>
          </p:nvPr>
        </p:nvSpPr>
        <p:spPr>
          <a:xfrm>
            <a:off x="524935" y="239714"/>
            <a:ext cx="9992784" cy="1085371"/>
          </a:xfrm>
        </p:spPr>
        <p:txBody>
          <a:bodyPr/>
          <a:lstStyle/>
          <a:p>
            <a:r>
              <a:rPr lang="en-US"/>
              <a:t>Click to edit Master title style</a:t>
            </a:r>
          </a:p>
        </p:txBody>
      </p:sp>
    </p:spTree>
    <p:extLst>
      <p:ext uri="{BB962C8B-B14F-4D97-AF65-F5344CB8AC3E}">
        <p14:creationId xmlns:p14="http://schemas.microsoft.com/office/powerpoint/2010/main" val="212831172"/>
      </p:ext>
    </p:extLst>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24935" y="239714"/>
            <a:ext cx="9992784" cy="1085371"/>
          </a:xfrm>
        </p:spPr>
        <p:txBody>
          <a:bodyPr/>
          <a:lstStyle/>
          <a:p>
            <a:r>
              <a:rPr lang="en-US"/>
              <a:t>Click to edit Master title style</a:t>
            </a:r>
          </a:p>
        </p:txBody>
      </p:sp>
    </p:spTree>
    <p:extLst>
      <p:ext uri="{BB962C8B-B14F-4D97-AF65-F5344CB8AC3E}">
        <p14:creationId xmlns:p14="http://schemas.microsoft.com/office/powerpoint/2010/main" val="24680859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4548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pic>
        <p:nvPicPr>
          <p:cNvPr id="7" name="Picture 6" descr="A close up of a logo&#10;&#10;Description automatically generated">
            <a:extLst>
              <a:ext uri="{FF2B5EF4-FFF2-40B4-BE49-F238E27FC236}">
                <a16:creationId xmlns:a16="http://schemas.microsoft.com/office/drawing/2014/main" id="{0837565E-EC30-DA4E-AFD7-5DE3FC33487B}"/>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97719829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5538535"/>
      </p:ext>
    </p:extLst>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1_Title and 2 columns">
    <p:spTree>
      <p:nvGrpSpPr>
        <p:cNvPr id="1" name=""/>
        <p:cNvGrpSpPr/>
        <p:nvPr/>
      </p:nvGrpSpPr>
      <p:grpSpPr>
        <a:xfrm>
          <a:off x="0" y="0"/>
          <a:ext cx="0" cy="0"/>
          <a:chOff x="0" y="0"/>
          <a:chExt cx="0" cy="0"/>
        </a:xfrm>
      </p:grpSpPr>
      <p:sp>
        <p:nvSpPr>
          <p:cNvPr id="5" name="Content Placeholder 3"/>
          <p:cNvSpPr>
            <a:spLocks noGrp="1"/>
          </p:cNvSpPr>
          <p:nvPr>
            <p:ph sz="quarter" idx="3"/>
          </p:nvPr>
        </p:nvSpPr>
        <p:spPr>
          <a:xfrm>
            <a:off x="6193367" y="1795464"/>
            <a:ext cx="5467351" cy="4284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1"/>
          <p:cNvSpPr>
            <a:spLocks noGrp="1"/>
          </p:cNvSpPr>
          <p:nvPr>
            <p:ph sz="half" idx="1"/>
          </p:nvPr>
        </p:nvSpPr>
        <p:spPr>
          <a:xfrm>
            <a:off x="524934" y="1795463"/>
            <a:ext cx="5465233" cy="42846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524935" y="239714"/>
            <a:ext cx="9992784" cy="1085371"/>
          </a:xfrm>
        </p:spPr>
        <p:txBody>
          <a:bodyPr/>
          <a:lstStyle/>
          <a:p>
            <a:r>
              <a:rPr lang="en-US"/>
              <a:t>Click to edit Master title style</a:t>
            </a:r>
          </a:p>
        </p:txBody>
      </p:sp>
    </p:spTree>
    <p:extLst>
      <p:ext uri="{BB962C8B-B14F-4D97-AF65-F5344CB8AC3E}">
        <p14:creationId xmlns:p14="http://schemas.microsoft.com/office/powerpoint/2010/main" val="31060413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_Full title, right Image">
    <p:spTree>
      <p:nvGrpSpPr>
        <p:cNvPr id="1" name=""/>
        <p:cNvGrpSpPr/>
        <p:nvPr/>
      </p:nvGrpSpPr>
      <p:grpSpPr>
        <a:xfrm>
          <a:off x="0" y="0"/>
          <a:ext cx="0" cy="0"/>
          <a:chOff x="0" y="0"/>
          <a:chExt cx="0" cy="0"/>
        </a:xfrm>
      </p:grpSpPr>
      <p:sp>
        <p:nvSpPr>
          <p:cNvPr id="4" name="Content Placeholder 1"/>
          <p:cNvSpPr>
            <a:spLocks noGrp="1"/>
          </p:cNvSpPr>
          <p:nvPr>
            <p:ph sz="quarter" idx="10" hasCustomPrompt="1"/>
          </p:nvPr>
        </p:nvSpPr>
        <p:spPr>
          <a:xfrm>
            <a:off x="524934" y="1800225"/>
            <a:ext cx="5473700" cy="4724400"/>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3" name="Title 1"/>
          <p:cNvSpPr>
            <a:spLocks noGrp="1"/>
          </p:cNvSpPr>
          <p:nvPr>
            <p:ph type="title"/>
          </p:nvPr>
        </p:nvSpPr>
        <p:spPr>
          <a:xfrm>
            <a:off x="524935" y="239714"/>
            <a:ext cx="9992783" cy="1085371"/>
          </a:xfrm>
        </p:spPr>
        <p:txBody>
          <a:bodyPr/>
          <a:lstStyle/>
          <a:p>
            <a:r>
              <a:rPr lang="en-US"/>
              <a:t>Click to edit Master title style</a:t>
            </a:r>
          </a:p>
        </p:txBody>
      </p:sp>
    </p:spTree>
    <p:extLst>
      <p:ext uri="{BB962C8B-B14F-4D97-AF65-F5344CB8AC3E}">
        <p14:creationId xmlns:p14="http://schemas.microsoft.com/office/powerpoint/2010/main" val="32544810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_Small title, right Image">
    <p:spTree>
      <p:nvGrpSpPr>
        <p:cNvPr id="1" name=""/>
        <p:cNvGrpSpPr/>
        <p:nvPr/>
      </p:nvGrpSpPr>
      <p:grpSpPr>
        <a:xfrm>
          <a:off x="0" y="0"/>
          <a:ext cx="0" cy="0"/>
          <a:chOff x="0" y="0"/>
          <a:chExt cx="0" cy="0"/>
        </a:xfrm>
      </p:grpSpPr>
      <p:sp>
        <p:nvSpPr>
          <p:cNvPr id="4" name="Content Placeholder 1"/>
          <p:cNvSpPr>
            <a:spLocks noGrp="1"/>
          </p:cNvSpPr>
          <p:nvPr>
            <p:ph sz="quarter" idx="10" hasCustomPrompt="1"/>
          </p:nvPr>
        </p:nvSpPr>
        <p:spPr>
          <a:xfrm>
            <a:off x="524934" y="1800225"/>
            <a:ext cx="5139267" cy="4724400"/>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3" name="Title 1"/>
          <p:cNvSpPr>
            <a:spLocks noGrp="1"/>
          </p:cNvSpPr>
          <p:nvPr>
            <p:ph type="title"/>
          </p:nvPr>
        </p:nvSpPr>
        <p:spPr>
          <a:xfrm>
            <a:off x="524935" y="239714"/>
            <a:ext cx="5139265" cy="1085371"/>
          </a:xfrm>
        </p:spPr>
        <p:txBody>
          <a:bodyPr/>
          <a:lstStyle/>
          <a:p>
            <a:r>
              <a:rPr lang="en-US"/>
              <a:t>Click to edit Master title style</a:t>
            </a:r>
          </a:p>
        </p:txBody>
      </p:sp>
    </p:spTree>
    <p:extLst>
      <p:ext uri="{BB962C8B-B14F-4D97-AF65-F5344CB8AC3E}">
        <p14:creationId xmlns:p14="http://schemas.microsoft.com/office/powerpoint/2010/main" val="139299079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_Full title, left Image">
    <p:spTree>
      <p:nvGrpSpPr>
        <p:cNvPr id="1" name=""/>
        <p:cNvGrpSpPr/>
        <p:nvPr/>
      </p:nvGrpSpPr>
      <p:grpSpPr>
        <a:xfrm>
          <a:off x="0" y="0"/>
          <a:ext cx="0" cy="0"/>
          <a:chOff x="0" y="0"/>
          <a:chExt cx="0" cy="0"/>
        </a:xfrm>
      </p:grpSpPr>
      <p:sp>
        <p:nvSpPr>
          <p:cNvPr id="4" name="Content Placeholder 1"/>
          <p:cNvSpPr>
            <a:spLocks noGrp="1"/>
          </p:cNvSpPr>
          <p:nvPr>
            <p:ph sz="quarter" idx="10" hasCustomPrompt="1"/>
          </p:nvPr>
        </p:nvSpPr>
        <p:spPr>
          <a:xfrm>
            <a:off x="6191251" y="1800225"/>
            <a:ext cx="5473700" cy="4724400"/>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3" name="Title 1"/>
          <p:cNvSpPr>
            <a:spLocks noGrp="1"/>
          </p:cNvSpPr>
          <p:nvPr>
            <p:ph type="title"/>
          </p:nvPr>
        </p:nvSpPr>
        <p:spPr>
          <a:xfrm>
            <a:off x="524935" y="239714"/>
            <a:ext cx="9992784" cy="1085371"/>
          </a:xfrm>
        </p:spPr>
        <p:txBody>
          <a:bodyPr/>
          <a:lstStyle/>
          <a:p>
            <a:r>
              <a:rPr lang="en-US"/>
              <a:t>Click to edit Master title style</a:t>
            </a:r>
          </a:p>
        </p:txBody>
      </p:sp>
    </p:spTree>
    <p:extLst>
      <p:ext uri="{BB962C8B-B14F-4D97-AF65-F5344CB8AC3E}">
        <p14:creationId xmlns:p14="http://schemas.microsoft.com/office/powerpoint/2010/main" val="123395244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_Small title, left Image">
    <p:spTree>
      <p:nvGrpSpPr>
        <p:cNvPr id="1" name=""/>
        <p:cNvGrpSpPr/>
        <p:nvPr/>
      </p:nvGrpSpPr>
      <p:grpSpPr>
        <a:xfrm>
          <a:off x="0" y="0"/>
          <a:ext cx="0" cy="0"/>
          <a:chOff x="0" y="0"/>
          <a:chExt cx="0" cy="0"/>
        </a:xfrm>
      </p:grpSpPr>
      <p:sp>
        <p:nvSpPr>
          <p:cNvPr id="4" name="Content Placeholder 1"/>
          <p:cNvSpPr>
            <a:spLocks noGrp="1"/>
          </p:cNvSpPr>
          <p:nvPr>
            <p:ph sz="quarter" idx="10" hasCustomPrompt="1"/>
          </p:nvPr>
        </p:nvSpPr>
        <p:spPr>
          <a:xfrm>
            <a:off x="6191251" y="1800225"/>
            <a:ext cx="5473700" cy="4724400"/>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3" name="Title 1"/>
          <p:cNvSpPr>
            <a:spLocks noGrp="1"/>
          </p:cNvSpPr>
          <p:nvPr>
            <p:ph type="title"/>
          </p:nvPr>
        </p:nvSpPr>
        <p:spPr>
          <a:xfrm>
            <a:off x="6193367" y="239714"/>
            <a:ext cx="4324351" cy="1085371"/>
          </a:xfrm>
        </p:spPr>
        <p:txBody>
          <a:bodyPr/>
          <a:lstStyle/>
          <a:p>
            <a:r>
              <a:rPr lang="en-US"/>
              <a:t>Click to edit Master title style</a:t>
            </a:r>
          </a:p>
        </p:txBody>
      </p:sp>
    </p:spTree>
    <p:extLst>
      <p:ext uri="{BB962C8B-B14F-4D97-AF65-F5344CB8AC3E}">
        <p14:creationId xmlns:p14="http://schemas.microsoft.com/office/powerpoint/2010/main" val="18391611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1_Low small title, left Image">
    <p:spTree>
      <p:nvGrpSpPr>
        <p:cNvPr id="1" name=""/>
        <p:cNvGrpSpPr/>
        <p:nvPr/>
      </p:nvGrpSpPr>
      <p:grpSpPr>
        <a:xfrm>
          <a:off x="0" y="0"/>
          <a:ext cx="0" cy="0"/>
          <a:chOff x="0" y="0"/>
          <a:chExt cx="0" cy="0"/>
        </a:xfrm>
      </p:grpSpPr>
      <p:sp>
        <p:nvSpPr>
          <p:cNvPr id="4" name="Content Placeholder 1"/>
          <p:cNvSpPr>
            <a:spLocks noGrp="1"/>
          </p:cNvSpPr>
          <p:nvPr>
            <p:ph sz="quarter" idx="10" hasCustomPrompt="1"/>
          </p:nvPr>
        </p:nvSpPr>
        <p:spPr>
          <a:xfrm>
            <a:off x="6191251" y="3545841"/>
            <a:ext cx="5473700" cy="2978785"/>
          </a:xfrm>
        </p:spPr>
        <p:txBody>
          <a:bodyPr/>
          <a:lstStyle/>
          <a:p>
            <a:pPr lvl="0"/>
            <a:r>
              <a:rPr lang="sv-SE" err="1"/>
              <a:t>Click</a:t>
            </a:r>
            <a:r>
              <a:rPr lang="sv-SE"/>
              <a:t> to </a:t>
            </a:r>
            <a:r>
              <a:rPr lang="sv-SE" err="1"/>
              <a:t>add</a:t>
            </a:r>
            <a:r>
              <a:rPr lang="sv-SE"/>
              <a:t> text</a:t>
            </a:r>
          </a:p>
          <a:p>
            <a:pPr lvl="1"/>
            <a:r>
              <a:rPr lang="en-US"/>
              <a:t>Second level</a:t>
            </a:r>
          </a:p>
          <a:p>
            <a:pPr lvl="2"/>
            <a:r>
              <a:rPr lang="en-US"/>
              <a:t>Third level</a:t>
            </a:r>
          </a:p>
          <a:p>
            <a:pPr lvl="3"/>
            <a:r>
              <a:rPr lang="en-US"/>
              <a:t>Fourth level</a:t>
            </a:r>
          </a:p>
          <a:p>
            <a:pPr lvl="4"/>
            <a:r>
              <a:rPr lang="en-US"/>
              <a:t>Fifth level</a:t>
            </a:r>
          </a:p>
        </p:txBody>
      </p:sp>
      <p:sp>
        <p:nvSpPr>
          <p:cNvPr id="3" name="Title 1"/>
          <p:cNvSpPr>
            <a:spLocks noGrp="1"/>
          </p:cNvSpPr>
          <p:nvPr>
            <p:ph type="title"/>
          </p:nvPr>
        </p:nvSpPr>
        <p:spPr>
          <a:xfrm>
            <a:off x="6191251" y="1797525"/>
            <a:ext cx="5473700" cy="1085371"/>
          </a:xfrm>
        </p:spPr>
        <p:txBody>
          <a:bodyPr/>
          <a:lstStyle/>
          <a:p>
            <a:r>
              <a:rPr lang="en-US"/>
              <a:t>Click to edit Master title style</a:t>
            </a:r>
          </a:p>
        </p:txBody>
      </p:sp>
    </p:spTree>
    <p:extLst>
      <p:ext uri="{BB962C8B-B14F-4D97-AF65-F5344CB8AC3E}">
        <p14:creationId xmlns:p14="http://schemas.microsoft.com/office/powerpoint/2010/main" val="61148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3EC30-1EC6-0B45-886D-C54A28927486}"/>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A2915AA9-E6D5-EB42-856D-D7F76E3DB82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458C696-DB20-FE4E-BCA3-1E6D04DD70CE}"/>
              </a:ext>
            </a:extLst>
          </p:cNvPr>
          <p:cNvSpPr>
            <a:spLocks noGrp="1"/>
          </p:cNvSpPr>
          <p:nvPr>
            <p:ph type="dt" sz="half" idx="10"/>
          </p:nvPr>
        </p:nvSpPr>
        <p:spPr/>
        <p:txBody>
          <a:bodyPr/>
          <a:lstStyle/>
          <a:p>
            <a:fld id="{55B1F604-BC3A-7249-8689-657AF7B88D6C}" type="datetimeFigureOut">
              <a:rPr lang="en-US" smtClean="0"/>
              <a:t>10/13/2020</a:t>
            </a:fld>
            <a:endParaRPr lang="en-US"/>
          </a:p>
        </p:txBody>
      </p:sp>
      <p:sp>
        <p:nvSpPr>
          <p:cNvPr id="5" name="Footer Placeholder 4">
            <a:extLst>
              <a:ext uri="{FF2B5EF4-FFF2-40B4-BE49-F238E27FC236}">
                <a16:creationId xmlns:a16="http://schemas.microsoft.com/office/drawing/2014/main" id="{1F9BA9E8-6E9D-2643-BAC0-4C3A0DBB64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38B959-CE0A-9349-967C-65E9C9F1643A}"/>
              </a:ext>
            </a:extLst>
          </p:cNvPr>
          <p:cNvSpPr>
            <a:spLocks noGrp="1"/>
          </p:cNvSpPr>
          <p:nvPr>
            <p:ph type="sldNum" sz="quarter" idx="12"/>
          </p:nvPr>
        </p:nvSpPr>
        <p:spPr/>
        <p:txBody>
          <a:bodyPr/>
          <a:lstStyle/>
          <a:p>
            <a:fld id="{B707C995-B61A-8247-B66E-3CF2EAADFEAA}" type="slidenum">
              <a:rPr lang="en-US" smtClean="0"/>
              <a:t>‹#›</a:t>
            </a:fld>
            <a:endParaRPr lang="en-US"/>
          </a:p>
        </p:txBody>
      </p:sp>
    </p:spTree>
    <p:extLst>
      <p:ext uri="{BB962C8B-B14F-4D97-AF65-F5344CB8AC3E}">
        <p14:creationId xmlns:p14="http://schemas.microsoft.com/office/powerpoint/2010/main" val="3985358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2ABB8-9D88-6C41-80C4-559374A521C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DBBA06-00D4-984C-9728-9FBA0B5CAFE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49369E2-743F-AE40-A501-4B413DA75D4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827D002-7625-6C4D-A611-B3EF8178D10D}"/>
              </a:ext>
            </a:extLst>
          </p:cNvPr>
          <p:cNvSpPr>
            <a:spLocks noGrp="1"/>
          </p:cNvSpPr>
          <p:nvPr>
            <p:ph type="dt" sz="half" idx="10"/>
          </p:nvPr>
        </p:nvSpPr>
        <p:spPr/>
        <p:txBody>
          <a:bodyPr/>
          <a:lstStyle/>
          <a:p>
            <a:fld id="{55B1F604-BC3A-7249-8689-657AF7B88D6C}" type="datetimeFigureOut">
              <a:rPr lang="en-US" smtClean="0"/>
              <a:t>10/13/2020</a:t>
            </a:fld>
            <a:endParaRPr lang="en-US"/>
          </a:p>
        </p:txBody>
      </p:sp>
      <p:sp>
        <p:nvSpPr>
          <p:cNvPr id="6" name="Footer Placeholder 5">
            <a:extLst>
              <a:ext uri="{FF2B5EF4-FFF2-40B4-BE49-F238E27FC236}">
                <a16:creationId xmlns:a16="http://schemas.microsoft.com/office/drawing/2014/main" id="{09A28119-6209-3A42-9367-80745DEF7E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E714B60-64E5-D846-B4FA-C59A5F5F1069}"/>
              </a:ext>
            </a:extLst>
          </p:cNvPr>
          <p:cNvSpPr>
            <a:spLocks noGrp="1"/>
          </p:cNvSpPr>
          <p:nvPr>
            <p:ph type="sldNum" sz="quarter" idx="12"/>
          </p:nvPr>
        </p:nvSpPr>
        <p:spPr/>
        <p:txBody>
          <a:bodyPr/>
          <a:lstStyle/>
          <a:p>
            <a:fld id="{B707C995-B61A-8247-B66E-3CF2EAADFEAA}" type="slidenum">
              <a:rPr lang="en-US" smtClean="0"/>
              <a:t>‹#›</a:t>
            </a:fld>
            <a:endParaRPr lang="en-US"/>
          </a:p>
        </p:txBody>
      </p:sp>
    </p:spTree>
    <p:extLst>
      <p:ext uri="{BB962C8B-B14F-4D97-AF65-F5344CB8AC3E}">
        <p14:creationId xmlns:p14="http://schemas.microsoft.com/office/powerpoint/2010/main" val="4160168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BF89B-CAA8-184C-9E27-A0BB1C7A701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0A8CDBD-425F-7A41-AD72-962CF27356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FF23AAB-EA6F-564F-8EE2-D4C84F8349E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C38FEF2-00C2-4144-B776-C071AD79DE4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0B557D1-2C72-E841-BF8D-F83754B46FE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729C822-3D0C-0041-8C68-A647AAA81692}"/>
              </a:ext>
            </a:extLst>
          </p:cNvPr>
          <p:cNvSpPr>
            <a:spLocks noGrp="1"/>
          </p:cNvSpPr>
          <p:nvPr>
            <p:ph type="dt" sz="half" idx="10"/>
          </p:nvPr>
        </p:nvSpPr>
        <p:spPr/>
        <p:txBody>
          <a:bodyPr/>
          <a:lstStyle/>
          <a:p>
            <a:fld id="{55B1F604-BC3A-7249-8689-657AF7B88D6C}" type="datetimeFigureOut">
              <a:rPr lang="en-US" smtClean="0"/>
              <a:t>10/13/2020</a:t>
            </a:fld>
            <a:endParaRPr lang="en-US"/>
          </a:p>
        </p:txBody>
      </p:sp>
      <p:sp>
        <p:nvSpPr>
          <p:cNvPr id="8" name="Footer Placeholder 7">
            <a:extLst>
              <a:ext uri="{FF2B5EF4-FFF2-40B4-BE49-F238E27FC236}">
                <a16:creationId xmlns:a16="http://schemas.microsoft.com/office/drawing/2014/main" id="{AB117E9E-998E-C548-B640-68001DB4DDD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5F30649-9254-4D43-A6A1-96BF95619BD7}"/>
              </a:ext>
            </a:extLst>
          </p:cNvPr>
          <p:cNvSpPr>
            <a:spLocks noGrp="1"/>
          </p:cNvSpPr>
          <p:nvPr>
            <p:ph type="sldNum" sz="quarter" idx="12"/>
          </p:nvPr>
        </p:nvSpPr>
        <p:spPr/>
        <p:txBody>
          <a:bodyPr/>
          <a:lstStyle/>
          <a:p>
            <a:fld id="{B707C995-B61A-8247-B66E-3CF2EAADFEAA}" type="slidenum">
              <a:rPr lang="en-US" smtClean="0"/>
              <a:t>‹#›</a:t>
            </a:fld>
            <a:endParaRPr lang="en-US"/>
          </a:p>
        </p:txBody>
      </p:sp>
    </p:spTree>
    <p:extLst>
      <p:ext uri="{BB962C8B-B14F-4D97-AF65-F5344CB8AC3E}">
        <p14:creationId xmlns:p14="http://schemas.microsoft.com/office/powerpoint/2010/main" val="398599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B057D-5C2F-7F42-AE47-35F4172F7C8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B226243-985E-4A42-A8E6-775F0BC54F9A}"/>
              </a:ext>
            </a:extLst>
          </p:cNvPr>
          <p:cNvSpPr>
            <a:spLocks noGrp="1"/>
          </p:cNvSpPr>
          <p:nvPr>
            <p:ph type="dt" sz="half" idx="10"/>
          </p:nvPr>
        </p:nvSpPr>
        <p:spPr/>
        <p:txBody>
          <a:bodyPr/>
          <a:lstStyle/>
          <a:p>
            <a:fld id="{55B1F604-BC3A-7249-8689-657AF7B88D6C}" type="datetimeFigureOut">
              <a:rPr lang="en-US" smtClean="0"/>
              <a:t>10/13/2020</a:t>
            </a:fld>
            <a:endParaRPr lang="en-US"/>
          </a:p>
        </p:txBody>
      </p:sp>
      <p:sp>
        <p:nvSpPr>
          <p:cNvPr id="4" name="Footer Placeholder 3">
            <a:extLst>
              <a:ext uri="{FF2B5EF4-FFF2-40B4-BE49-F238E27FC236}">
                <a16:creationId xmlns:a16="http://schemas.microsoft.com/office/drawing/2014/main" id="{AD5F59E0-176C-0645-BBB0-A001D77A7C7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58BB6A-917E-7C4C-BF10-8C88D5FE25E0}"/>
              </a:ext>
            </a:extLst>
          </p:cNvPr>
          <p:cNvSpPr>
            <a:spLocks noGrp="1"/>
          </p:cNvSpPr>
          <p:nvPr>
            <p:ph type="sldNum" sz="quarter" idx="12"/>
          </p:nvPr>
        </p:nvSpPr>
        <p:spPr/>
        <p:txBody>
          <a:bodyPr/>
          <a:lstStyle/>
          <a:p>
            <a:fld id="{B707C995-B61A-8247-B66E-3CF2EAADFEAA}" type="slidenum">
              <a:rPr lang="en-US" smtClean="0"/>
              <a:t>‹#›</a:t>
            </a:fld>
            <a:endParaRPr lang="en-US"/>
          </a:p>
        </p:txBody>
      </p:sp>
    </p:spTree>
    <p:extLst>
      <p:ext uri="{BB962C8B-B14F-4D97-AF65-F5344CB8AC3E}">
        <p14:creationId xmlns:p14="http://schemas.microsoft.com/office/powerpoint/2010/main" val="2198055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443D1EE-4C18-D64D-AF72-D384686F4175}"/>
              </a:ext>
            </a:extLst>
          </p:cNvPr>
          <p:cNvSpPr>
            <a:spLocks noGrp="1"/>
          </p:cNvSpPr>
          <p:nvPr>
            <p:ph type="dt" sz="half" idx="10"/>
          </p:nvPr>
        </p:nvSpPr>
        <p:spPr/>
        <p:txBody>
          <a:bodyPr/>
          <a:lstStyle/>
          <a:p>
            <a:fld id="{55B1F604-BC3A-7249-8689-657AF7B88D6C}" type="datetimeFigureOut">
              <a:rPr lang="en-US" smtClean="0"/>
              <a:t>10/13/2020</a:t>
            </a:fld>
            <a:endParaRPr lang="en-US"/>
          </a:p>
        </p:txBody>
      </p:sp>
      <p:sp>
        <p:nvSpPr>
          <p:cNvPr id="3" name="Footer Placeholder 2">
            <a:extLst>
              <a:ext uri="{FF2B5EF4-FFF2-40B4-BE49-F238E27FC236}">
                <a16:creationId xmlns:a16="http://schemas.microsoft.com/office/drawing/2014/main" id="{6924635D-A243-9C46-A344-A23C5578B06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954CF0D-459F-C340-99B0-DA3FEF855198}"/>
              </a:ext>
            </a:extLst>
          </p:cNvPr>
          <p:cNvSpPr>
            <a:spLocks noGrp="1"/>
          </p:cNvSpPr>
          <p:nvPr>
            <p:ph type="sldNum" sz="quarter" idx="12"/>
          </p:nvPr>
        </p:nvSpPr>
        <p:spPr/>
        <p:txBody>
          <a:bodyPr/>
          <a:lstStyle/>
          <a:p>
            <a:fld id="{B707C995-B61A-8247-B66E-3CF2EAADFEAA}" type="slidenum">
              <a:rPr lang="en-US" smtClean="0"/>
              <a:t>‹#›</a:t>
            </a:fld>
            <a:endParaRPr lang="en-US"/>
          </a:p>
        </p:txBody>
      </p:sp>
    </p:spTree>
    <p:extLst>
      <p:ext uri="{BB962C8B-B14F-4D97-AF65-F5344CB8AC3E}">
        <p14:creationId xmlns:p14="http://schemas.microsoft.com/office/powerpoint/2010/main" val="32447976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47A66-C88D-BC41-AF2A-C7EF183117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546AF67-140E-4F4B-9967-B2ABE55069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3277706-4CDE-2F47-B3B6-32941E4BB4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6E5F8F-5A8E-1842-BFDB-7266F8F6FE1C}"/>
              </a:ext>
            </a:extLst>
          </p:cNvPr>
          <p:cNvSpPr>
            <a:spLocks noGrp="1"/>
          </p:cNvSpPr>
          <p:nvPr>
            <p:ph type="dt" sz="half" idx="10"/>
          </p:nvPr>
        </p:nvSpPr>
        <p:spPr/>
        <p:txBody>
          <a:bodyPr/>
          <a:lstStyle/>
          <a:p>
            <a:fld id="{55B1F604-BC3A-7249-8689-657AF7B88D6C}" type="datetimeFigureOut">
              <a:rPr lang="en-US" smtClean="0"/>
              <a:t>10/13/2020</a:t>
            </a:fld>
            <a:endParaRPr lang="en-US"/>
          </a:p>
        </p:txBody>
      </p:sp>
      <p:sp>
        <p:nvSpPr>
          <p:cNvPr id="6" name="Footer Placeholder 5">
            <a:extLst>
              <a:ext uri="{FF2B5EF4-FFF2-40B4-BE49-F238E27FC236}">
                <a16:creationId xmlns:a16="http://schemas.microsoft.com/office/drawing/2014/main" id="{9B97D77D-113D-E543-B73A-6171923F5B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C15C94A-858C-D545-9D1B-DBB397BFBFF2}"/>
              </a:ext>
            </a:extLst>
          </p:cNvPr>
          <p:cNvSpPr>
            <a:spLocks noGrp="1"/>
          </p:cNvSpPr>
          <p:nvPr>
            <p:ph type="sldNum" sz="quarter" idx="12"/>
          </p:nvPr>
        </p:nvSpPr>
        <p:spPr/>
        <p:txBody>
          <a:bodyPr/>
          <a:lstStyle/>
          <a:p>
            <a:fld id="{B707C995-B61A-8247-B66E-3CF2EAADFEAA}" type="slidenum">
              <a:rPr lang="en-US" smtClean="0"/>
              <a:t>‹#›</a:t>
            </a:fld>
            <a:endParaRPr lang="en-US"/>
          </a:p>
        </p:txBody>
      </p:sp>
    </p:spTree>
    <p:extLst>
      <p:ext uri="{BB962C8B-B14F-4D97-AF65-F5344CB8AC3E}">
        <p14:creationId xmlns:p14="http://schemas.microsoft.com/office/powerpoint/2010/main" val="14119373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26" Type="http://schemas.openxmlformats.org/officeDocument/2006/relationships/image" Target="../media/image4.emf"/><Relationship Id="rId3" Type="http://schemas.openxmlformats.org/officeDocument/2006/relationships/slideLayout" Target="../slideLayouts/slideLayout15.xml"/><Relationship Id="rId21" Type="http://schemas.openxmlformats.org/officeDocument/2006/relationships/slideLayout" Target="../slideLayouts/slideLayout33.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2C480CF-C0EE-5943-BFB9-C1638E116B0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C60343D-9B93-C141-A537-E7FE8084ECF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9F46F0-409C-3E4E-BF8B-968079EE830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B1F604-BC3A-7249-8689-657AF7B88D6C}" type="datetimeFigureOut">
              <a:rPr lang="en-US" smtClean="0"/>
              <a:t>10/13/2020</a:t>
            </a:fld>
            <a:endParaRPr lang="en-US"/>
          </a:p>
        </p:txBody>
      </p:sp>
      <p:sp>
        <p:nvSpPr>
          <p:cNvPr id="5" name="Footer Placeholder 4">
            <a:extLst>
              <a:ext uri="{FF2B5EF4-FFF2-40B4-BE49-F238E27FC236}">
                <a16:creationId xmlns:a16="http://schemas.microsoft.com/office/drawing/2014/main" id="{DCC961B1-7C55-0C45-8BAC-6372BEDFAC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03D276A-E708-6147-A1E3-375C693EDC3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07C995-B61A-8247-B66E-3CF2EAADFEAA}" type="slidenum">
              <a:rPr lang="en-US" smtClean="0"/>
              <a:t>‹#›</a:t>
            </a:fld>
            <a:endParaRPr lang="en-US"/>
          </a:p>
        </p:txBody>
      </p:sp>
    </p:spTree>
    <p:extLst>
      <p:ext uri="{BB962C8B-B14F-4D97-AF65-F5344CB8AC3E}">
        <p14:creationId xmlns:p14="http://schemas.microsoft.com/office/powerpoint/2010/main" val="200453585"/>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8" name="LeftInfo"/>
          <p:cNvSpPr txBox="1">
            <a:spLocks noChangeArrowheads="1"/>
          </p:cNvSpPr>
          <p:nvPr/>
        </p:nvSpPr>
        <p:spPr bwMode="auto">
          <a:xfrm>
            <a:off x="-2515809" y="438151"/>
            <a:ext cx="2352392" cy="5970865"/>
          </a:xfrm>
          <a:prstGeom prst="rect">
            <a:avLst/>
          </a:prstGeom>
          <a:noFill/>
          <a:ln w="9525">
            <a:noFill/>
            <a:miter lim="800000"/>
            <a:headEnd/>
            <a:tailEnd/>
          </a:ln>
          <a:effectLst/>
        </p:spPr>
        <p:txBody>
          <a:bodyPr wrap="square">
            <a:spAutoFit/>
          </a:bodyPr>
          <a:lstStyle/>
          <a:p>
            <a:pPr algn="r">
              <a:spcBef>
                <a:spcPct val="0"/>
              </a:spcBef>
            </a:pPr>
            <a:r>
              <a:rPr lang="en-US" sz="1200" noProof="0">
                <a:solidFill>
                  <a:srgbClr val="FFFFFF"/>
                </a:solidFill>
              </a:rPr>
              <a:t>Slide title </a:t>
            </a:r>
          </a:p>
          <a:p>
            <a:pPr algn="r">
              <a:spcBef>
                <a:spcPct val="0"/>
              </a:spcBef>
            </a:pPr>
            <a:r>
              <a:rPr lang="en-US" sz="1200" noProof="0">
                <a:solidFill>
                  <a:srgbClr val="FFFFFF"/>
                </a:solidFill>
              </a:rPr>
              <a:t>44 pt</a:t>
            </a:r>
          </a:p>
          <a:p>
            <a:pPr algn="r">
              <a:spcBef>
                <a:spcPct val="0"/>
              </a:spcBef>
            </a:pPr>
            <a:endParaRPr lang="en-US" sz="1200" noProof="0">
              <a:solidFill>
                <a:srgbClr val="FFFFFF"/>
              </a:solidFill>
            </a:endParaRPr>
          </a:p>
          <a:p>
            <a:pPr algn="r">
              <a:spcBef>
                <a:spcPct val="0"/>
              </a:spcBef>
            </a:pPr>
            <a:endParaRPr lang="en-US" sz="1200" noProof="0">
              <a:solidFill>
                <a:srgbClr val="FFFFFF"/>
              </a:solidFill>
            </a:endParaRPr>
          </a:p>
          <a:p>
            <a:pPr algn="r">
              <a:spcBef>
                <a:spcPct val="0"/>
              </a:spcBef>
            </a:pPr>
            <a:endParaRPr lang="en-US" sz="1200" noProof="0">
              <a:solidFill>
                <a:srgbClr val="FFFFFF"/>
              </a:solidFill>
            </a:endParaRPr>
          </a:p>
          <a:p>
            <a:pPr algn="r">
              <a:spcBef>
                <a:spcPct val="0"/>
              </a:spcBef>
            </a:pPr>
            <a:endParaRPr lang="en-US" sz="1200" noProof="0">
              <a:solidFill>
                <a:srgbClr val="FFFFFF"/>
              </a:solidFill>
            </a:endParaRPr>
          </a:p>
          <a:p>
            <a:pPr algn="r">
              <a:spcBef>
                <a:spcPct val="0"/>
              </a:spcBef>
            </a:pPr>
            <a:endParaRPr lang="en-US" sz="1200" noProof="0">
              <a:solidFill>
                <a:srgbClr val="FFFFFF"/>
              </a:solidFill>
            </a:endParaRPr>
          </a:p>
          <a:p>
            <a:pPr algn="r">
              <a:spcBef>
                <a:spcPct val="0"/>
              </a:spcBef>
            </a:pPr>
            <a:endParaRPr lang="en-US" sz="1200" noProof="0">
              <a:solidFill>
                <a:srgbClr val="FFFFFF"/>
              </a:solidFill>
            </a:endParaRPr>
          </a:p>
          <a:p>
            <a:pPr algn="r">
              <a:spcBef>
                <a:spcPct val="0"/>
              </a:spcBef>
            </a:pPr>
            <a:r>
              <a:rPr lang="en-US" sz="1200" noProof="0">
                <a:solidFill>
                  <a:srgbClr val="FFFFFF"/>
                </a:solidFill>
              </a:rPr>
              <a:t>Text and bullet level 1</a:t>
            </a:r>
          </a:p>
          <a:p>
            <a:pPr algn="r">
              <a:spcBef>
                <a:spcPct val="0"/>
              </a:spcBef>
            </a:pPr>
            <a:r>
              <a:rPr lang="en-US" sz="1200" noProof="0">
                <a:solidFill>
                  <a:srgbClr val="FFFFFF"/>
                </a:solidFill>
              </a:rPr>
              <a:t> minimum 24 pt</a:t>
            </a:r>
          </a:p>
          <a:p>
            <a:pPr algn="r">
              <a:spcBef>
                <a:spcPct val="0"/>
              </a:spcBef>
            </a:pPr>
            <a:endParaRPr lang="en-US" sz="1200" noProof="0">
              <a:solidFill>
                <a:srgbClr val="FFFFFF"/>
              </a:solidFill>
            </a:endParaRPr>
          </a:p>
          <a:p>
            <a:pPr algn="r">
              <a:spcBef>
                <a:spcPct val="0"/>
              </a:spcBef>
            </a:pPr>
            <a:r>
              <a:rPr lang="en-US" sz="1200" noProof="0">
                <a:solidFill>
                  <a:srgbClr val="FFFFFF"/>
                </a:solidFill>
              </a:rPr>
              <a:t>Bullets level 2-5</a:t>
            </a:r>
          </a:p>
          <a:p>
            <a:pPr algn="r">
              <a:spcBef>
                <a:spcPct val="0"/>
              </a:spcBef>
            </a:pPr>
            <a:r>
              <a:rPr lang="en-US" sz="1200" noProof="0">
                <a:solidFill>
                  <a:srgbClr val="FFFFFF"/>
                </a:solidFill>
              </a:rPr>
              <a:t>minimum 20 pt</a:t>
            </a:r>
          </a:p>
          <a:p>
            <a:pPr algn="r">
              <a:spcBef>
                <a:spcPct val="0"/>
              </a:spcBef>
            </a:pPr>
            <a:endParaRPr lang="en-US" sz="1200" noProof="0">
              <a:solidFill>
                <a:srgbClr val="FFFFFF"/>
              </a:solidFill>
            </a:endParaRPr>
          </a:p>
          <a:p>
            <a:pPr algn="r"/>
            <a:endParaRPr lang="en-US" sz="800" noProof="0">
              <a:solidFill>
                <a:schemeClr val="bg1"/>
              </a:solidFill>
            </a:endParaRPr>
          </a:p>
          <a:p>
            <a:pPr algn="r"/>
            <a:endParaRPr lang="en-US" sz="800" noProof="0">
              <a:solidFill>
                <a:schemeClr val="bg1"/>
              </a:solidFill>
            </a:endParaRPr>
          </a:p>
          <a:p>
            <a:pPr algn="r"/>
            <a:endParaRPr lang="en-US" sz="800" noProof="0">
              <a:solidFill>
                <a:schemeClr val="bg1"/>
              </a:solidFill>
            </a:endParaRPr>
          </a:p>
          <a:p>
            <a:r>
              <a:rPr lang="en-US" sz="500" noProof="0">
                <a:solidFill>
                  <a:srgbClr val="9FB7D3"/>
                </a:solidFill>
                <a:latin typeface="+mn-lt"/>
              </a:rPr>
              <a:t>Characters for Embedded font:</a:t>
            </a:r>
            <a:br>
              <a:rPr lang="en-US" sz="500" noProof="0">
                <a:solidFill>
                  <a:srgbClr val="9FB7D3"/>
                </a:solidFill>
                <a:latin typeface="+mn-lt"/>
              </a:rPr>
            </a:br>
            <a:r>
              <a:rPr lang="en-US" sz="500" noProof="0">
                <a:solidFill>
                  <a:srgbClr val="9FB7D3"/>
                </a:solidFill>
                <a:latin typeface="Ericsson Capital TT" pitchFamily="2" charset="0"/>
              </a:rPr>
              <a:t>!"#$%&amp;'()*+,-./0123456789:;&lt;=&gt;?@ABCDEFGHIJKLMNOPQRSTUVWXYZ[\]^_`abcdefghijklmnopqrstuvwxyz{|}~¡¢£¤¥¦§¨©ª«¬®¯°±²³´¶·¸¹º»¼½ÀÁÂÃÄÅÆÇÈËÌÍÎÏÐÑÒÓÔÕÖ×ØÙÚÛÜÝÞßàáâãäåæçèéêëìíîïðñòóôõö÷øùúûüýþÿĀāĂăąĆćĊċČĎďĐđĒĖėĘęĚěĞğĠġĢģĪīĮįİıĶķĹĺĻļĽľŁłŃńŅņŇňŌŐőŒœŔŕŖŗŘřŚśŞşŠšŢţŤťŪūŮůŰűŲųŴŵŶŷŸŹźŻżŽžƒȘșˆˇ˘˙˚˛˜˝ẀẁẃẄẅỲỳ–—‘’‚“”„†‡•…‰‹›⁄€™ĀĀĂĂĄĄĆĆĊĊČČĎĎĐĐĒĒĖĖĘĘĚĚĞĞĠĠĢĢĪĪĮĮİĶĶĹĹĻĻĽĽŃŃŅŅŇŇŌŌŐŐŔŔŖŖŘŘŚŚŞŞŢŢŤŤŪŪŮŮŰŰŲŲŴŴŶŶŹŹŻŻȘș−≤≥ﬁﬂ</a:t>
            </a:r>
            <a:endParaRPr lang="en-US" sz="500" i="1" noProof="0">
              <a:solidFill>
                <a:srgbClr val="9FB7D3"/>
              </a:solidFill>
              <a:latin typeface="Ericsson Capital TT" pitchFamily="2" charset="0"/>
            </a:endParaRPr>
          </a:p>
          <a:p>
            <a:endParaRPr lang="en-US" sz="500" i="1" noProof="0">
              <a:solidFill>
                <a:srgbClr val="9FB7D3"/>
              </a:solidFill>
              <a:latin typeface="Ericsson Capital TT" pitchFamily="2" charset="0"/>
            </a:endParaRPr>
          </a:p>
          <a:p>
            <a:r>
              <a:rPr lang="en-US" sz="500" noProof="0">
                <a:solidFill>
                  <a:srgbClr val="9FB7D3"/>
                </a:solidFill>
                <a:latin typeface="Ericsson Capital TT" pitchFamily="2" charset="0"/>
              </a:rPr>
              <a:t>ΆΈΉΊΌΎΏΐΑΒΓΕΖΗΘΙΚΛΜΝΞΟΠΡΣΤΥΦΧΨΪΫΆΈΉΊΰαβγδεζηθικλνξορςΣΤΥΦΧΨΩΪΫΌΎΏ</a:t>
            </a:r>
            <a:endParaRPr lang="en-US" sz="500" i="1" noProof="0">
              <a:solidFill>
                <a:srgbClr val="9FB7D3"/>
              </a:solidFill>
              <a:latin typeface="Ericsson Capital TT" pitchFamily="2" charset="0"/>
            </a:endParaRPr>
          </a:p>
          <a:p>
            <a:r>
              <a:rPr lang="en-US" sz="500" noProof="0">
                <a:solidFill>
                  <a:srgbClr val="9FB7D3"/>
                </a:solidFill>
                <a:latin typeface="Ericsson Capital TT" pitchFamily="2" charset="0"/>
              </a:rPr>
              <a:t>ЁЂЃЄЅІЇЈЉЊЋЌЎЏАБВГДЕЖЗИЙКЛМНОПРСТУФХЦЧШЩЪЫЬЭЮЯАБВГДЕЖЗИЙКЛМНОПРСТУФХЦЧШЩЪЫЬЭЮЯЁЂЃЄЅІЇЈЉЊЋЌЎЏѢѢѲѲѴѴҐҐәǽẀẁẂẃẄẅỲỳ№</a:t>
            </a:r>
          </a:p>
          <a:p>
            <a:pPr>
              <a:lnSpc>
                <a:spcPct val="80000"/>
              </a:lnSpc>
              <a:spcBef>
                <a:spcPct val="20000"/>
              </a:spcBef>
            </a:pPr>
            <a:endParaRPr lang="en-US" sz="500" noProof="0">
              <a:solidFill>
                <a:srgbClr val="9FB7D3"/>
              </a:solidFill>
              <a:latin typeface="Ericsson Capital TT" pitchFamily="2" charset="0"/>
            </a:endParaRPr>
          </a:p>
          <a:p>
            <a:pPr algn="r">
              <a:spcBef>
                <a:spcPct val="0"/>
              </a:spcBef>
            </a:pPr>
            <a:endParaRPr lang="en-US" sz="500" noProof="0">
              <a:solidFill>
                <a:schemeClr val="bg1"/>
              </a:solidFill>
              <a:latin typeface="Ericsson Capital TT" pitchFamily="2" charset="0"/>
            </a:endParaRPr>
          </a:p>
          <a:p>
            <a:pPr algn="r">
              <a:spcBef>
                <a:spcPct val="0"/>
              </a:spcBef>
            </a:pPr>
            <a:endParaRPr lang="en-US" sz="800" noProof="0">
              <a:solidFill>
                <a:schemeClr val="bg1"/>
              </a:solidFill>
              <a:latin typeface="Ericsson Capital TT" pitchFamily="2" charset="0"/>
            </a:endParaRPr>
          </a:p>
          <a:p>
            <a:pPr algn="r">
              <a:spcBef>
                <a:spcPct val="0"/>
              </a:spcBef>
            </a:pPr>
            <a:endParaRPr lang="en-US" sz="800" noProof="0">
              <a:solidFill>
                <a:schemeClr val="bg1"/>
              </a:solidFill>
              <a:latin typeface="Ericsson Capital TT" pitchFamily="2" charset="0"/>
            </a:endParaRPr>
          </a:p>
          <a:p>
            <a:pPr algn="r">
              <a:spcBef>
                <a:spcPct val="0"/>
              </a:spcBef>
            </a:pPr>
            <a:endParaRPr lang="en-US" sz="800" noProof="0">
              <a:solidFill>
                <a:schemeClr val="bg1"/>
              </a:solidFill>
              <a:latin typeface="Ericsson Capital TT" pitchFamily="2" charset="0"/>
            </a:endParaRPr>
          </a:p>
          <a:p>
            <a:pPr algn="r">
              <a:spcBef>
                <a:spcPct val="0"/>
              </a:spcBef>
            </a:pPr>
            <a:endParaRPr lang="en-US" sz="800" noProof="0">
              <a:solidFill>
                <a:schemeClr val="bg1"/>
              </a:solidFill>
              <a:latin typeface="Ericsson Capital TT" pitchFamily="2" charset="0"/>
            </a:endParaRPr>
          </a:p>
          <a:p>
            <a:pPr algn="r">
              <a:spcBef>
                <a:spcPct val="0"/>
              </a:spcBef>
            </a:pPr>
            <a:endParaRPr lang="en-US" sz="800" noProof="0">
              <a:solidFill>
                <a:schemeClr val="bg1"/>
              </a:solidFill>
              <a:latin typeface="Ericsson Capital TT" pitchFamily="2" charset="0"/>
            </a:endParaRPr>
          </a:p>
          <a:p>
            <a:pPr algn="r">
              <a:spcBef>
                <a:spcPct val="0"/>
              </a:spcBef>
            </a:pPr>
            <a:endParaRPr lang="en-US" sz="1400" noProof="0">
              <a:solidFill>
                <a:schemeClr val="bg1"/>
              </a:solidFill>
            </a:endParaRPr>
          </a:p>
          <a:p>
            <a:pPr algn="r">
              <a:spcBef>
                <a:spcPct val="0"/>
              </a:spcBef>
            </a:pPr>
            <a:r>
              <a:rPr lang="en-US" sz="1200" noProof="0">
                <a:solidFill>
                  <a:schemeClr val="bg1"/>
                </a:solidFill>
              </a:rPr>
              <a:t>Do not add objects or text in the footer area</a:t>
            </a:r>
          </a:p>
        </p:txBody>
      </p:sp>
      <p:pic>
        <p:nvPicPr>
          <p:cNvPr id="9" name="Econ2011" descr="ECON_RGB"/>
          <p:cNvPicPr>
            <a:picLocks noChangeArrowheads="1"/>
          </p:cNvPicPr>
          <p:nvPr/>
        </p:nvPicPr>
        <p:blipFill>
          <a:blip r:embed="rId26" cstate="print"/>
          <a:srcRect/>
          <a:stretch>
            <a:fillRect/>
          </a:stretch>
        </p:blipFill>
        <p:spPr bwMode="auto">
          <a:xfrm>
            <a:off x="11209564" y="360000"/>
            <a:ext cx="444500" cy="588962"/>
          </a:xfrm>
          <a:prstGeom prst="rect">
            <a:avLst/>
          </a:prstGeom>
          <a:noFill/>
        </p:spPr>
      </p:pic>
      <p:sp>
        <p:nvSpPr>
          <p:cNvPr id="21523" name="txtfooterCopy"/>
          <p:cNvSpPr txBox="1">
            <a:spLocks noChangeArrowheads="1"/>
          </p:cNvSpPr>
          <p:nvPr/>
        </p:nvSpPr>
        <p:spPr bwMode="auto">
          <a:xfrm>
            <a:off x="527050" y="6524625"/>
            <a:ext cx="9865783" cy="215900"/>
          </a:xfrm>
          <a:prstGeom prst="rect">
            <a:avLst/>
          </a:prstGeom>
          <a:noFill/>
          <a:ln w="12700" algn="ctr">
            <a:noFill/>
            <a:miter lim="800000"/>
            <a:headEnd/>
            <a:tailEnd/>
          </a:ln>
          <a:effectLst/>
        </p:spPr>
        <p:txBody>
          <a:bodyPr lIns="72000" rIns="72000"/>
          <a:lstStyle/>
          <a:p>
            <a:pPr algn="l"/>
            <a:r>
              <a:rPr lang="en-US" sz="800" b="0" i="0" u="none">
                <a:solidFill>
                  <a:srgbClr val="1A1816"/>
                </a:solidFill>
              </a:rPr>
              <a:t>2018-09-26  |  Ericsson Internal  |  </a:t>
            </a:r>
          </a:p>
        </p:txBody>
      </p:sp>
      <p:sp>
        <p:nvSpPr>
          <p:cNvPr id="21507" name="Content_SM"/>
          <p:cNvSpPr>
            <a:spLocks noGrp="1" noChangeArrowheads="1"/>
          </p:cNvSpPr>
          <p:nvPr>
            <p:ph type="body" idx="1"/>
          </p:nvPr>
        </p:nvSpPr>
        <p:spPr bwMode="auto">
          <a:xfrm>
            <a:off x="529167" y="1800000"/>
            <a:ext cx="11135785" cy="3852000"/>
          </a:xfrm>
          <a:prstGeom prst="rect">
            <a:avLst/>
          </a:prstGeom>
          <a:noFill/>
          <a:ln w="9525">
            <a:noFill/>
            <a:miter lim="800000"/>
            <a:headEnd/>
            <a:tailEnd/>
          </a:ln>
        </p:spPr>
        <p:txBody>
          <a:bodyPr vert="horz" wrap="square" lIns="72000" tIns="0" rIns="72000" bIns="0" numCol="1" anchor="t" anchorCtr="0" compatLnSpc="1">
            <a:prstTxWarp prst="textNoShape">
              <a:avLst/>
            </a:prstTxWarp>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21506" name="Title_SM"/>
          <p:cNvSpPr>
            <a:spLocks noGrp="1" noChangeArrowheads="1"/>
          </p:cNvSpPr>
          <p:nvPr>
            <p:ph type="title"/>
          </p:nvPr>
        </p:nvSpPr>
        <p:spPr bwMode="auto">
          <a:xfrm>
            <a:off x="524935" y="239714"/>
            <a:ext cx="9992784" cy="1085371"/>
          </a:xfrm>
          <a:prstGeom prst="rect">
            <a:avLst/>
          </a:prstGeom>
          <a:noFill/>
          <a:ln w="9525">
            <a:noFill/>
            <a:miter lim="800000"/>
            <a:headEnd/>
            <a:tailEnd/>
          </a:ln>
        </p:spPr>
        <p:txBody>
          <a:bodyPr vert="horz" wrap="square" lIns="72000" tIns="0" rIns="72000" bIns="0" numCol="1" anchor="ctr" anchorCtr="0" compatLnSpc="1">
            <a:prstTxWarp prst="textNoShape">
              <a:avLst/>
            </a:prstTxWarp>
            <a:normAutofit/>
          </a:bodyPr>
          <a:lstStyle/>
          <a:p>
            <a:pPr lvl="0"/>
            <a:r>
              <a:rPr lang="en-US"/>
              <a:t>Click to Add Header</a:t>
            </a:r>
          </a:p>
        </p:txBody>
      </p:sp>
    </p:spTree>
    <p:extLst>
      <p:ext uri="{BB962C8B-B14F-4D97-AF65-F5344CB8AC3E}">
        <p14:creationId xmlns:p14="http://schemas.microsoft.com/office/powerpoint/2010/main" val="393101890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Lst>
  <p:hf sldNum="0" hdr="0" ftr="0" dt="0"/>
  <p:txStyles>
    <p:titleStyle>
      <a:lvl1pPr algn="l" rtl="0" eaLnBrk="1" fontAlgn="base" hangingPunct="1">
        <a:lnSpc>
          <a:spcPct val="75000"/>
        </a:lnSpc>
        <a:spcBef>
          <a:spcPct val="0"/>
        </a:spcBef>
        <a:spcAft>
          <a:spcPct val="0"/>
        </a:spcAft>
        <a:defRPr sz="4400">
          <a:solidFill>
            <a:schemeClr val="tx1"/>
          </a:solidFill>
          <a:latin typeface="Ericsson Capital TT"/>
          <a:ea typeface="+mj-ea"/>
          <a:cs typeface="+mj-cs"/>
        </a:defRPr>
      </a:lvl1pPr>
      <a:lvl2pPr algn="l" rtl="0" eaLnBrk="1" fontAlgn="base" hangingPunct="1">
        <a:spcBef>
          <a:spcPct val="0"/>
        </a:spcBef>
        <a:spcAft>
          <a:spcPct val="0"/>
        </a:spcAft>
        <a:defRPr sz="3200">
          <a:solidFill>
            <a:schemeClr val="tx1"/>
          </a:solidFill>
          <a:latin typeface="Ericsson Capital TT" pitchFamily="2" charset="0"/>
        </a:defRPr>
      </a:lvl2pPr>
      <a:lvl3pPr algn="l" rtl="0" eaLnBrk="1" fontAlgn="base" hangingPunct="1">
        <a:spcBef>
          <a:spcPct val="0"/>
        </a:spcBef>
        <a:spcAft>
          <a:spcPct val="0"/>
        </a:spcAft>
        <a:defRPr sz="3200">
          <a:solidFill>
            <a:schemeClr val="tx1"/>
          </a:solidFill>
          <a:latin typeface="Ericsson Capital TT" pitchFamily="2" charset="0"/>
        </a:defRPr>
      </a:lvl3pPr>
      <a:lvl4pPr algn="l" rtl="0" eaLnBrk="1" fontAlgn="base" hangingPunct="1">
        <a:spcBef>
          <a:spcPct val="0"/>
        </a:spcBef>
        <a:spcAft>
          <a:spcPct val="0"/>
        </a:spcAft>
        <a:defRPr sz="3200">
          <a:solidFill>
            <a:schemeClr val="tx1"/>
          </a:solidFill>
          <a:latin typeface="Ericsson Capital TT" pitchFamily="2" charset="0"/>
        </a:defRPr>
      </a:lvl4pPr>
      <a:lvl5pPr algn="l" rtl="0" eaLnBrk="1" fontAlgn="base" hangingPunct="1">
        <a:spcBef>
          <a:spcPct val="0"/>
        </a:spcBef>
        <a:spcAft>
          <a:spcPct val="0"/>
        </a:spcAft>
        <a:defRPr sz="3200">
          <a:solidFill>
            <a:schemeClr val="tx1"/>
          </a:solidFill>
          <a:latin typeface="Ericsson Capital TT" pitchFamily="2" charset="0"/>
        </a:defRPr>
      </a:lvl5pPr>
      <a:lvl6pPr marL="457200" algn="l" rtl="0" eaLnBrk="1" fontAlgn="base" hangingPunct="1">
        <a:spcBef>
          <a:spcPct val="0"/>
        </a:spcBef>
        <a:spcAft>
          <a:spcPct val="0"/>
        </a:spcAft>
        <a:defRPr sz="3200">
          <a:solidFill>
            <a:schemeClr val="tx1"/>
          </a:solidFill>
          <a:latin typeface="Ericsson Capital TT" pitchFamily="2" charset="0"/>
        </a:defRPr>
      </a:lvl6pPr>
      <a:lvl7pPr marL="914400" algn="l" rtl="0" eaLnBrk="1" fontAlgn="base" hangingPunct="1">
        <a:spcBef>
          <a:spcPct val="0"/>
        </a:spcBef>
        <a:spcAft>
          <a:spcPct val="0"/>
        </a:spcAft>
        <a:defRPr sz="3200">
          <a:solidFill>
            <a:schemeClr val="tx1"/>
          </a:solidFill>
          <a:latin typeface="Ericsson Capital TT" pitchFamily="2" charset="0"/>
        </a:defRPr>
      </a:lvl7pPr>
      <a:lvl8pPr marL="1371600" algn="l" rtl="0" eaLnBrk="1" fontAlgn="base" hangingPunct="1">
        <a:spcBef>
          <a:spcPct val="0"/>
        </a:spcBef>
        <a:spcAft>
          <a:spcPct val="0"/>
        </a:spcAft>
        <a:defRPr sz="3200">
          <a:solidFill>
            <a:schemeClr val="tx1"/>
          </a:solidFill>
          <a:latin typeface="Ericsson Capital TT" pitchFamily="2" charset="0"/>
        </a:defRPr>
      </a:lvl8pPr>
      <a:lvl9pPr marL="1828800" algn="l" rtl="0" eaLnBrk="1" fontAlgn="base" hangingPunct="1">
        <a:spcBef>
          <a:spcPct val="0"/>
        </a:spcBef>
        <a:spcAft>
          <a:spcPct val="0"/>
        </a:spcAft>
        <a:defRPr sz="3200">
          <a:solidFill>
            <a:schemeClr val="tx1"/>
          </a:solidFill>
          <a:latin typeface="Ericsson Capital TT" pitchFamily="2" charset="0"/>
        </a:defRPr>
      </a:lvl9pPr>
    </p:titleStyle>
    <p:bodyStyle>
      <a:lvl1pPr marL="176213" indent="-176213" algn="l" rtl="0" eaLnBrk="1" fontAlgn="base" hangingPunct="1">
        <a:spcBef>
          <a:spcPct val="20000"/>
        </a:spcBef>
        <a:spcAft>
          <a:spcPct val="0"/>
        </a:spcAft>
        <a:buClr>
          <a:srgbClr val="00A9D4"/>
        </a:buClr>
        <a:buFont typeface="Arial" charset="0"/>
        <a:buChar char="›"/>
        <a:defRPr sz="2400">
          <a:solidFill>
            <a:schemeClr val="tx1"/>
          </a:solidFill>
          <a:latin typeface="+mn-lt"/>
          <a:ea typeface="+mn-ea"/>
          <a:cs typeface="+mn-cs"/>
        </a:defRPr>
      </a:lvl1pPr>
      <a:lvl2pPr marL="533400" indent="-177800" algn="l" rtl="0" eaLnBrk="1" fontAlgn="base" hangingPunct="1">
        <a:spcBef>
          <a:spcPct val="20000"/>
        </a:spcBef>
        <a:spcAft>
          <a:spcPct val="0"/>
        </a:spcAft>
        <a:buClr>
          <a:schemeClr val="tx1"/>
        </a:buClr>
        <a:buFont typeface="Ericsson Capital TT" pitchFamily="2" charset="0"/>
        <a:buChar char="–"/>
        <a:defRPr sz="2000">
          <a:solidFill>
            <a:schemeClr val="tx1"/>
          </a:solidFill>
          <a:latin typeface="+mn-lt"/>
        </a:defRPr>
      </a:lvl2pPr>
      <a:lvl3pPr marL="892175" indent="-179388" algn="l" rtl="0" eaLnBrk="1" fontAlgn="base" hangingPunct="1">
        <a:spcBef>
          <a:spcPct val="20000"/>
        </a:spcBef>
        <a:spcAft>
          <a:spcPct val="0"/>
        </a:spcAft>
        <a:buClr>
          <a:srgbClr val="92CCE5"/>
        </a:buClr>
        <a:buFont typeface="Ericsson Capital TT" pitchFamily="2" charset="0"/>
        <a:buChar char="›"/>
        <a:defRPr sz="2000">
          <a:solidFill>
            <a:schemeClr val="tx1"/>
          </a:solidFill>
          <a:latin typeface="+mn-lt"/>
        </a:defRPr>
      </a:lvl3pPr>
      <a:lvl4pPr marL="1252538" indent="-180975" algn="l" rtl="0" eaLnBrk="1" fontAlgn="base" hangingPunct="1">
        <a:spcBef>
          <a:spcPct val="20000"/>
        </a:spcBef>
        <a:spcAft>
          <a:spcPct val="0"/>
        </a:spcAft>
        <a:buClr>
          <a:schemeClr val="tx1"/>
        </a:buClr>
        <a:buFont typeface="Ericsson Capital TT" pitchFamily="2" charset="0"/>
        <a:buChar char="-"/>
        <a:defRPr sz="2000">
          <a:solidFill>
            <a:schemeClr val="tx1"/>
          </a:solidFill>
          <a:latin typeface="+mn-lt"/>
        </a:defRPr>
      </a:lvl4pPr>
      <a:lvl5pPr marL="1614488" indent="-180975" algn="l" rtl="0" eaLnBrk="1" fontAlgn="base" hangingPunct="1">
        <a:spcBef>
          <a:spcPct val="20000"/>
        </a:spcBef>
        <a:spcAft>
          <a:spcPct val="0"/>
        </a:spcAft>
        <a:buClr>
          <a:schemeClr val="tx1"/>
        </a:buClr>
        <a:buFont typeface="Ericsson Capital TT" pitchFamily="2" charset="0"/>
        <a:buChar char="›"/>
        <a:defRPr sz="2000">
          <a:solidFill>
            <a:schemeClr val="tx1"/>
          </a:solidFill>
          <a:latin typeface="+mn-lt"/>
        </a:defRPr>
      </a:lvl5pPr>
      <a:lvl6pPr marL="2071688" indent="-180975" algn="l" rtl="0" eaLnBrk="1" fontAlgn="base" hangingPunct="1">
        <a:spcBef>
          <a:spcPct val="20000"/>
        </a:spcBef>
        <a:spcAft>
          <a:spcPct val="0"/>
        </a:spcAft>
        <a:buClr>
          <a:schemeClr val="tx1"/>
        </a:buClr>
        <a:buFont typeface="Ericsson Capital TT" pitchFamily="2" charset="0"/>
        <a:buChar char="›"/>
        <a:defRPr sz="2000">
          <a:solidFill>
            <a:schemeClr val="tx1"/>
          </a:solidFill>
          <a:latin typeface="+mn-lt"/>
        </a:defRPr>
      </a:lvl6pPr>
      <a:lvl7pPr marL="2528888" indent="-180975" algn="l" rtl="0" eaLnBrk="1" fontAlgn="base" hangingPunct="1">
        <a:spcBef>
          <a:spcPct val="20000"/>
        </a:spcBef>
        <a:spcAft>
          <a:spcPct val="0"/>
        </a:spcAft>
        <a:buClr>
          <a:schemeClr val="tx1"/>
        </a:buClr>
        <a:buFont typeface="Ericsson Capital TT" pitchFamily="2" charset="0"/>
        <a:buChar char="›"/>
        <a:defRPr sz="2000">
          <a:solidFill>
            <a:schemeClr val="tx1"/>
          </a:solidFill>
          <a:latin typeface="+mn-lt"/>
        </a:defRPr>
      </a:lvl7pPr>
      <a:lvl8pPr marL="2986088" indent="-180975" algn="l" rtl="0" eaLnBrk="1" fontAlgn="base" hangingPunct="1">
        <a:spcBef>
          <a:spcPct val="20000"/>
        </a:spcBef>
        <a:spcAft>
          <a:spcPct val="0"/>
        </a:spcAft>
        <a:buClr>
          <a:schemeClr val="tx1"/>
        </a:buClr>
        <a:buFont typeface="Ericsson Capital TT" pitchFamily="2" charset="0"/>
        <a:buChar char="›"/>
        <a:defRPr sz="2000">
          <a:solidFill>
            <a:schemeClr val="tx1"/>
          </a:solidFill>
          <a:latin typeface="+mn-lt"/>
        </a:defRPr>
      </a:lvl8pPr>
      <a:lvl9pPr marL="3443288" indent="-180975" algn="l" rtl="0" eaLnBrk="1" fontAlgn="base" hangingPunct="1">
        <a:spcBef>
          <a:spcPct val="20000"/>
        </a:spcBef>
        <a:spcAft>
          <a:spcPct val="0"/>
        </a:spcAft>
        <a:buClr>
          <a:schemeClr val="tx1"/>
        </a:buClr>
        <a:buFont typeface="Ericsson Capital TT" pitchFamily="2" charset="0"/>
        <a:buChar char="›"/>
        <a:defRPr sz="2000">
          <a:solidFill>
            <a:schemeClr val="tx1"/>
          </a:solidFill>
          <a:latin typeface="+mn-lt"/>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dtw.tmforum.org/passes/" TargetMode="External"/><Relationship Id="rId2" Type="http://schemas.openxmlformats.org/officeDocument/2006/relationships/image" Target="../media/image15.png"/><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s://dtw.tmforum.org/passes/?utm_medium=dtw.tmforum.org&amp;utm_source=referral&amp;utm_campaign=popup-banner"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s://dtw.tmforum.org/proof-of-concept-catalyst-projects/"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3.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dtw.tmforum.org/proof-of-concept-catalyst-projects/" TargetMode="Externa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747236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059CCD5-6CC8-A349-8AAD-258B403F82C7}"/>
              </a:ext>
            </a:extLst>
          </p:cNvPr>
          <p:cNvSpPr txBox="1">
            <a:spLocks/>
          </p:cNvSpPr>
          <p:nvPr/>
        </p:nvSpPr>
        <p:spPr>
          <a:xfrm>
            <a:off x="-28751" y="-937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800" dirty="0">
                <a:solidFill>
                  <a:schemeClr val="bg1"/>
                </a:solidFill>
                <a:latin typeface="Arial" panose="020B0604020202020204" pitchFamily="34" charset="0"/>
                <a:cs typeface="Arial" panose="020B0604020202020204" pitchFamily="34" charset="0"/>
              </a:rPr>
              <a:t>RAN Slicing Use Case Description &amp; Goal</a:t>
            </a:r>
          </a:p>
        </p:txBody>
      </p:sp>
      <p:sp>
        <p:nvSpPr>
          <p:cNvPr id="6" name="Text Placeholder 3">
            <a:extLst>
              <a:ext uri="{FF2B5EF4-FFF2-40B4-BE49-F238E27FC236}">
                <a16:creationId xmlns:a16="http://schemas.microsoft.com/office/drawing/2014/main" id="{F2899B46-09EC-474B-8DFD-097AE6A9E67D}"/>
              </a:ext>
            </a:extLst>
          </p:cNvPr>
          <p:cNvSpPr txBox="1">
            <a:spLocks/>
          </p:cNvSpPr>
          <p:nvPr/>
        </p:nvSpPr>
        <p:spPr>
          <a:xfrm>
            <a:off x="113876" y="1462089"/>
            <a:ext cx="4714876" cy="497046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US" sz="1600" dirty="0"/>
              <a:t>› RAN </a:t>
            </a:r>
            <a:r>
              <a:rPr lang="en-US" sz="1800" dirty="0"/>
              <a:t>gNB installed with basic configuration</a:t>
            </a:r>
          </a:p>
          <a:p>
            <a:pPr marL="0" indent="0">
              <a:lnSpc>
                <a:spcPct val="120000"/>
              </a:lnSpc>
              <a:buNone/>
            </a:pPr>
            <a:r>
              <a:rPr lang="en-US" sz="1800" dirty="0"/>
              <a:t>› Deploy two network slices in different edge locations</a:t>
            </a:r>
          </a:p>
          <a:p>
            <a:pPr marL="0" indent="0">
              <a:lnSpc>
                <a:spcPct val="120000"/>
              </a:lnSpc>
              <a:buNone/>
            </a:pPr>
            <a:r>
              <a:rPr lang="en-US" sz="1800" dirty="0"/>
              <a:t>› Configure PLMN-Id and S-NSSAIs and other parameters defining characteristics for each slice in the </a:t>
            </a:r>
            <a:r>
              <a:rPr lang="en-US" sz="1800" dirty="0" err="1"/>
              <a:t>gNB</a:t>
            </a:r>
            <a:r>
              <a:rPr lang="en-US" sz="1800" dirty="0"/>
              <a:t>.</a:t>
            </a:r>
          </a:p>
          <a:p>
            <a:pPr marL="0" indent="0">
              <a:buNone/>
            </a:pPr>
            <a:endParaRPr lang="en-US" dirty="0"/>
          </a:p>
          <a:p>
            <a:pPr marL="0" indent="0">
              <a:lnSpc>
                <a:spcPct val="120000"/>
              </a:lnSpc>
              <a:buNone/>
            </a:pPr>
            <a:endParaRPr lang="en-US" sz="1600" dirty="0"/>
          </a:p>
          <a:p>
            <a:pPr>
              <a:lnSpc>
                <a:spcPct val="120000"/>
              </a:lnSpc>
            </a:pPr>
            <a:endParaRPr lang="en-US" sz="1800" dirty="0"/>
          </a:p>
          <a:p>
            <a:pPr>
              <a:lnSpc>
                <a:spcPct val="120000"/>
              </a:lnSpc>
            </a:pPr>
            <a:endParaRPr lang="en-US" sz="1800" dirty="0"/>
          </a:p>
          <a:p>
            <a:pPr marL="0" indent="0">
              <a:lnSpc>
                <a:spcPct val="120000"/>
              </a:lnSpc>
              <a:buNone/>
            </a:pPr>
            <a:endParaRPr lang="en-US" sz="1800" dirty="0"/>
          </a:p>
        </p:txBody>
      </p:sp>
      <p:sp>
        <p:nvSpPr>
          <p:cNvPr id="14" name="Right Brace 13">
            <a:extLst>
              <a:ext uri="{FF2B5EF4-FFF2-40B4-BE49-F238E27FC236}">
                <a16:creationId xmlns:a16="http://schemas.microsoft.com/office/drawing/2014/main" id="{BFBA29AB-B0AC-4373-BC2B-5DD405414F4B}"/>
              </a:ext>
            </a:extLst>
          </p:cNvPr>
          <p:cNvSpPr/>
          <p:nvPr/>
        </p:nvSpPr>
        <p:spPr bwMode="auto">
          <a:xfrm rot="16200000">
            <a:off x="9135845" y="269501"/>
            <a:ext cx="143493" cy="3860869"/>
          </a:xfrm>
          <a:prstGeom prst="rightBrace">
            <a:avLst/>
          </a:prstGeom>
          <a:noFill/>
          <a:ln w="12700" cap="flat" cmpd="sng" algn="ctr">
            <a:solidFill>
              <a:schemeClr val="tx1"/>
            </a:solidFill>
            <a:prstDash val="solid"/>
            <a:round/>
            <a:headEnd type="none" w="med" len="med"/>
            <a:tailEnd type="none"/>
          </a:ln>
          <a:effectLst/>
        </p:spPr>
        <p:txBody>
          <a:bodyPr rtlCol="0" anchor="ctr"/>
          <a:lstStyle/>
          <a:p>
            <a:pPr algn="ctr"/>
            <a:endParaRPr lang="en-US" dirty="0">
              <a:latin typeface="Ericsson Hilda" panose="00000500000000000000" pitchFamily="2" charset="0"/>
            </a:endParaRPr>
          </a:p>
        </p:txBody>
      </p:sp>
      <p:sp>
        <p:nvSpPr>
          <p:cNvPr id="15" name="TextBox 248">
            <a:extLst>
              <a:ext uri="{FF2B5EF4-FFF2-40B4-BE49-F238E27FC236}">
                <a16:creationId xmlns:a16="http://schemas.microsoft.com/office/drawing/2014/main" id="{4D67EFD3-0280-4120-9DDE-DEBED10FE54B}"/>
              </a:ext>
            </a:extLst>
          </p:cNvPr>
          <p:cNvSpPr txBox="1"/>
          <p:nvPr/>
        </p:nvSpPr>
        <p:spPr>
          <a:xfrm>
            <a:off x="8994509" y="1784087"/>
            <a:ext cx="484428" cy="307777"/>
          </a:xfrm>
          <a:prstGeom prst="rect">
            <a:avLst/>
          </a:prstGeom>
          <a:noFill/>
          <a:ln>
            <a:no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solidFill>
                  <a:srgbClr val="181818"/>
                </a:solidFill>
                <a:cs typeface="Arial" panose="020B0604020202020204" pitchFamily="34" charset="0"/>
              </a:rPr>
              <a:t>5GC</a:t>
            </a:r>
            <a:endParaRPr kumimoji="0" lang="en-US" sz="1400" b="1" i="0" u="none" strike="noStrike" kern="1200" cap="none" spc="0" normalizeH="0" baseline="0" noProof="0" dirty="0">
              <a:ln>
                <a:noFill/>
              </a:ln>
              <a:solidFill>
                <a:srgbClr val="181818"/>
              </a:solidFill>
              <a:effectLst/>
              <a:uLnTx/>
              <a:uFillTx/>
              <a:cs typeface="Arial" panose="020B0604020202020204" pitchFamily="34" charset="0"/>
            </a:endParaRPr>
          </a:p>
        </p:txBody>
      </p:sp>
      <p:sp>
        <p:nvSpPr>
          <p:cNvPr id="16" name="Right Brace 15">
            <a:extLst>
              <a:ext uri="{FF2B5EF4-FFF2-40B4-BE49-F238E27FC236}">
                <a16:creationId xmlns:a16="http://schemas.microsoft.com/office/drawing/2014/main" id="{5812DE64-9925-4E72-8989-C969A98BD26F}"/>
              </a:ext>
            </a:extLst>
          </p:cNvPr>
          <p:cNvSpPr/>
          <p:nvPr/>
        </p:nvSpPr>
        <p:spPr bwMode="auto">
          <a:xfrm rot="16200000">
            <a:off x="6402593" y="1784971"/>
            <a:ext cx="140091" cy="820692"/>
          </a:xfrm>
          <a:prstGeom prst="rightBrace">
            <a:avLst/>
          </a:prstGeom>
          <a:noFill/>
          <a:ln w="12700" cap="flat" cmpd="sng" algn="ctr">
            <a:solidFill>
              <a:schemeClr val="tx1"/>
            </a:solidFill>
            <a:prstDash val="solid"/>
            <a:round/>
            <a:headEnd type="none" w="med" len="med"/>
            <a:tailEnd type="none"/>
          </a:ln>
          <a:effectLst/>
        </p:spPr>
        <p:txBody>
          <a:bodyPr rtlCol="0" anchor="ctr"/>
          <a:lstStyle/>
          <a:p>
            <a:pPr algn="ctr"/>
            <a:endParaRPr lang="en-US" dirty="0">
              <a:latin typeface="Ericsson Hilda" panose="00000500000000000000" pitchFamily="2" charset="0"/>
            </a:endParaRPr>
          </a:p>
        </p:txBody>
      </p:sp>
      <p:sp>
        <p:nvSpPr>
          <p:cNvPr id="17" name="TextBox 248">
            <a:extLst>
              <a:ext uri="{FF2B5EF4-FFF2-40B4-BE49-F238E27FC236}">
                <a16:creationId xmlns:a16="http://schemas.microsoft.com/office/drawing/2014/main" id="{9E05C8A0-B80A-4A7D-A2F6-E49997EF831A}"/>
              </a:ext>
            </a:extLst>
          </p:cNvPr>
          <p:cNvSpPr txBox="1"/>
          <p:nvPr/>
        </p:nvSpPr>
        <p:spPr>
          <a:xfrm>
            <a:off x="6144658" y="1801481"/>
            <a:ext cx="649537" cy="307777"/>
          </a:xfrm>
          <a:prstGeom prst="rect">
            <a:avLst/>
          </a:prstGeom>
          <a:noFill/>
          <a:ln>
            <a:no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solidFill>
                  <a:srgbClr val="181818"/>
                </a:solidFill>
              </a:rPr>
              <a:t>5G NR</a:t>
            </a:r>
            <a:endParaRPr kumimoji="0" lang="en-US" sz="1400" b="1" i="0" u="none" strike="noStrike" kern="1200" cap="none" spc="0" normalizeH="0" baseline="0" noProof="0" dirty="0">
              <a:ln>
                <a:noFill/>
              </a:ln>
              <a:solidFill>
                <a:srgbClr val="181818"/>
              </a:solidFill>
              <a:effectLst/>
              <a:uLnTx/>
              <a:uFillTx/>
              <a:ea typeface="+mn-ea"/>
              <a:cs typeface="+mn-cs"/>
            </a:endParaRPr>
          </a:p>
        </p:txBody>
      </p:sp>
      <p:pic>
        <p:nvPicPr>
          <p:cNvPr id="18" name="Picture 17">
            <a:extLst>
              <a:ext uri="{FF2B5EF4-FFF2-40B4-BE49-F238E27FC236}">
                <a16:creationId xmlns:a16="http://schemas.microsoft.com/office/drawing/2014/main" id="{82AEEB9B-C8D5-4D56-99C9-8FB7F0345335}"/>
              </a:ext>
            </a:extLst>
          </p:cNvPr>
          <p:cNvPicPr>
            <a:picLocks noChangeAspect="1"/>
          </p:cNvPicPr>
          <p:nvPr/>
        </p:nvPicPr>
        <p:blipFill>
          <a:blip r:embed="rId2"/>
          <a:stretch>
            <a:fillRect/>
          </a:stretch>
        </p:blipFill>
        <p:spPr>
          <a:xfrm>
            <a:off x="5002755" y="2708076"/>
            <a:ext cx="823031" cy="835224"/>
          </a:xfrm>
          <a:prstGeom prst="rect">
            <a:avLst/>
          </a:prstGeom>
        </p:spPr>
      </p:pic>
      <p:pic>
        <p:nvPicPr>
          <p:cNvPr id="19" name="Picture 18">
            <a:extLst>
              <a:ext uri="{FF2B5EF4-FFF2-40B4-BE49-F238E27FC236}">
                <a16:creationId xmlns:a16="http://schemas.microsoft.com/office/drawing/2014/main" id="{781B4F57-6396-4DC7-9B22-93FFCCC68B0A}"/>
              </a:ext>
            </a:extLst>
          </p:cNvPr>
          <p:cNvPicPr>
            <a:picLocks noChangeAspect="1"/>
          </p:cNvPicPr>
          <p:nvPr/>
        </p:nvPicPr>
        <p:blipFill>
          <a:blip r:embed="rId3"/>
          <a:stretch>
            <a:fillRect/>
          </a:stretch>
        </p:blipFill>
        <p:spPr>
          <a:xfrm>
            <a:off x="5827446" y="2265363"/>
            <a:ext cx="6334125" cy="2962275"/>
          </a:xfrm>
          <a:prstGeom prst="rect">
            <a:avLst/>
          </a:prstGeom>
        </p:spPr>
      </p:pic>
      <p:pic>
        <p:nvPicPr>
          <p:cNvPr id="20" name="Picture 19">
            <a:extLst>
              <a:ext uri="{FF2B5EF4-FFF2-40B4-BE49-F238E27FC236}">
                <a16:creationId xmlns:a16="http://schemas.microsoft.com/office/drawing/2014/main" id="{626B0EE8-51BD-41FE-B8DA-9A8C1DE7CBBF}"/>
              </a:ext>
            </a:extLst>
          </p:cNvPr>
          <p:cNvPicPr>
            <a:picLocks noChangeAspect="1"/>
          </p:cNvPicPr>
          <p:nvPr/>
        </p:nvPicPr>
        <p:blipFill>
          <a:blip r:embed="rId4"/>
          <a:stretch>
            <a:fillRect/>
          </a:stretch>
        </p:blipFill>
        <p:spPr>
          <a:xfrm>
            <a:off x="5089525" y="4213224"/>
            <a:ext cx="762000" cy="723900"/>
          </a:xfrm>
          <a:prstGeom prst="rect">
            <a:avLst/>
          </a:prstGeom>
        </p:spPr>
      </p:pic>
    </p:spTree>
    <p:extLst>
      <p:ext uri="{BB962C8B-B14F-4D97-AF65-F5344CB8AC3E}">
        <p14:creationId xmlns:p14="http://schemas.microsoft.com/office/powerpoint/2010/main" val="26499046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059CCD5-6CC8-A349-8AAD-258B403F82C7}"/>
              </a:ext>
            </a:extLst>
          </p:cNvPr>
          <p:cNvSpPr txBox="1">
            <a:spLocks/>
          </p:cNvSpPr>
          <p:nvPr/>
        </p:nvSpPr>
        <p:spPr>
          <a:xfrm>
            <a:off x="-21768" y="-937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800" dirty="0">
                <a:solidFill>
                  <a:schemeClr val="bg1"/>
                </a:solidFill>
                <a:latin typeface="Arial" panose="020B0604020202020204" pitchFamily="34" charset="0"/>
                <a:cs typeface="Arial" panose="020B0604020202020204" pitchFamily="34" charset="0"/>
              </a:rPr>
              <a:t>gNB Auto Discovery Flow (PNF PnP)</a:t>
            </a:r>
          </a:p>
        </p:txBody>
      </p:sp>
      <p:sp>
        <p:nvSpPr>
          <p:cNvPr id="6" name="Text Placeholder 3">
            <a:extLst>
              <a:ext uri="{FF2B5EF4-FFF2-40B4-BE49-F238E27FC236}">
                <a16:creationId xmlns:a16="http://schemas.microsoft.com/office/drawing/2014/main" id="{B9C2D53A-6330-40A6-9DE7-6C79383E591B}"/>
              </a:ext>
            </a:extLst>
          </p:cNvPr>
          <p:cNvSpPr txBox="1">
            <a:spLocks/>
          </p:cNvSpPr>
          <p:nvPr/>
        </p:nvSpPr>
        <p:spPr>
          <a:xfrm>
            <a:off x="128950" y="1253296"/>
            <a:ext cx="4773250" cy="417595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sz="1800" dirty="0"/>
              <a:t>The goal of this phase is to integrate ONAP with Ericsson </a:t>
            </a:r>
            <a:r>
              <a:rPr lang="en-US" sz="1800" dirty="0" err="1"/>
              <a:t>gNB</a:t>
            </a:r>
            <a:r>
              <a:rPr lang="en-US" sz="1800" dirty="0"/>
              <a:t> to Perform gNB auto discovery mechanism (PNF PnP). </a:t>
            </a:r>
          </a:p>
          <a:p>
            <a:pPr lvl="1">
              <a:lnSpc>
                <a:spcPct val="120000"/>
              </a:lnSpc>
            </a:pPr>
            <a:r>
              <a:rPr lang="en-US" sz="1400" dirty="0"/>
              <a:t>Instantiate PNF Service.</a:t>
            </a:r>
          </a:p>
          <a:p>
            <a:pPr lvl="1">
              <a:lnSpc>
                <a:spcPct val="120000"/>
              </a:lnSpc>
            </a:pPr>
            <a:r>
              <a:rPr lang="en-US" sz="1400" dirty="0"/>
              <a:t>Configure VES Client to send </a:t>
            </a:r>
            <a:r>
              <a:rPr lang="en-US" sz="1400" dirty="0" err="1"/>
              <a:t>PnfRegistration</a:t>
            </a:r>
            <a:r>
              <a:rPr lang="en-US" sz="1400" dirty="0"/>
              <a:t> events</a:t>
            </a:r>
          </a:p>
          <a:p>
            <a:pPr lvl="1">
              <a:lnSpc>
                <a:spcPct val="120000"/>
              </a:lnSpc>
            </a:pPr>
            <a:r>
              <a:rPr lang="en-US" sz="1400" dirty="0" err="1"/>
              <a:t>gNB</a:t>
            </a:r>
            <a:r>
              <a:rPr lang="en-US" sz="1400" dirty="0"/>
              <a:t> Sends PNF VES Registration event</a:t>
            </a:r>
          </a:p>
          <a:p>
            <a:pPr lvl="1">
              <a:lnSpc>
                <a:spcPct val="120000"/>
              </a:lnSpc>
            </a:pPr>
            <a:r>
              <a:rPr lang="en-US" sz="1400" dirty="0"/>
              <a:t>PRH Updates AAI entry fir PNF</a:t>
            </a:r>
          </a:p>
          <a:p>
            <a:pPr lvl="1">
              <a:lnSpc>
                <a:spcPct val="120000"/>
              </a:lnSpc>
            </a:pPr>
            <a:r>
              <a:rPr lang="en-US" sz="1400" dirty="0"/>
              <a:t>PNF sends PNF_READY event</a:t>
            </a:r>
            <a:endParaRPr lang="en-US" sz="1200" dirty="0"/>
          </a:p>
        </p:txBody>
      </p:sp>
      <p:pic>
        <p:nvPicPr>
          <p:cNvPr id="3" name="Picture 2">
            <a:extLst>
              <a:ext uri="{FF2B5EF4-FFF2-40B4-BE49-F238E27FC236}">
                <a16:creationId xmlns:a16="http://schemas.microsoft.com/office/drawing/2014/main" id="{C696863F-CB55-4F80-BA5A-C535DB123D9C}"/>
              </a:ext>
            </a:extLst>
          </p:cNvPr>
          <p:cNvPicPr>
            <a:picLocks noChangeAspect="1"/>
          </p:cNvPicPr>
          <p:nvPr/>
        </p:nvPicPr>
        <p:blipFill>
          <a:blip r:embed="rId2"/>
          <a:stretch>
            <a:fillRect/>
          </a:stretch>
        </p:blipFill>
        <p:spPr>
          <a:xfrm>
            <a:off x="5468937" y="1033462"/>
            <a:ext cx="6448425" cy="4829175"/>
          </a:xfrm>
          <a:prstGeom prst="rect">
            <a:avLst/>
          </a:prstGeom>
        </p:spPr>
      </p:pic>
    </p:spTree>
    <p:extLst>
      <p:ext uri="{BB962C8B-B14F-4D97-AF65-F5344CB8AC3E}">
        <p14:creationId xmlns:p14="http://schemas.microsoft.com/office/powerpoint/2010/main" val="23622206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059CCD5-6CC8-A349-8AAD-258B403F82C7}"/>
              </a:ext>
            </a:extLst>
          </p:cNvPr>
          <p:cNvSpPr txBox="1">
            <a:spLocks/>
          </p:cNvSpPr>
          <p:nvPr/>
        </p:nvSpPr>
        <p:spPr>
          <a:xfrm>
            <a:off x="11011" y="-937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dirty="0">
                <a:solidFill>
                  <a:schemeClr val="bg1"/>
                </a:solidFill>
                <a:latin typeface="Arial" panose="020B0604020202020204" pitchFamily="34" charset="0"/>
                <a:cs typeface="Arial" panose="020B0604020202020204" pitchFamily="34" charset="0"/>
              </a:rPr>
              <a:t>5G NR Resource Configuration Runtime Flow</a:t>
            </a:r>
          </a:p>
        </p:txBody>
      </p:sp>
      <p:sp>
        <p:nvSpPr>
          <p:cNvPr id="6" name="Text Placeholder 3">
            <a:extLst>
              <a:ext uri="{FF2B5EF4-FFF2-40B4-BE49-F238E27FC236}">
                <a16:creationId xmlns:a16="http://schemas.microsoft.com/office/drawing/2014/main" id="{3E7A1870-D467-4537-BD72-1C831BDC9EE9}"/>
              </a:ext>
            </a:extLst>
          </p:cNvPr>
          <p:cNvSpPr txBox="1">
            <a:spLocks/>
          </p:cNvSpPr>
          <p:nvPr/>
        </p:nvSpPr>
        <p:spPr>
          <a:xfrm>
            <a:off x="235135" y="1138239"/>
            <a:ext cx="4784725" cy="375126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lnSpc>
                <a:spcPct val="120000"/>
              </a:lnSpc>
              <a:buFont typeface="+mj-lt"/>
              <a:buAutoNum type="arabicPeriod"/>
            </a:pPr>
            <a:r>
              <a:rPr lang="en-US" sz="2000" dirty="0"/>
              <a:t>Trigger CDS </a:t>
            </a:r>
            <a:r>
              <a:rPr lang="en-US" sz="2000" dirty="0" err="1"/>
              <a:t>ConfigAssign</a:t>
            </a:r>
            <a:r>
              <a:rPr lang="en-US" sz="2000" dirty="0"/>
              <a:t> and </a:t>
            </a:r>
            <a:r>
              <a:rPr lang="en-US" sz="2000" dirty="0" err="1"/>
              <a:t>ConfigDeploy</a:t>
            </a:r>
            <a:r>
              <a:rPr lang="en-US" sz="2000" dirty="0"/>
              <a:t> actions to send gNB Resource Configuration related to slicing configuration.</a:t>
            </a:r>
          </a:p>
          <a:p>
            <a:pPr marL="514350" indent="-514350">
              <a:lnSpc>
                <a:spcPct val="120000"/>
              </a:lnSpc>
              <a:buFont typeface="+mj-lt"/>
              <a:buAutoNum type="arabicPeriod"/>
            </a:pPr>
            <a:r>
              <a:rPr lang="en-US" sz="2000" dirty="0"/>
              <a:t>SDNC ODL communication with gNB is based on </a:t>
            </a:r>
            <a:r>
              <a:rPr lang="en-US" sz="2000" dirty="0" err="1"/>
              <a:t>Netconf</a:t>
            </a:r>
            <a:endParaRPr lang="en-US" sz="2000" dirty="0"/>
          </a:p>
        </p:txBody>
      </p:sp>
      <p:pic>
        <p:nvPicPr>
          <p:cNvPr id="2" name="Picture 1">
            <a:extLst>
              <a:ext uri="{FF2B5EF4-FFF2-40B4-BE49-F238E27FC236}">
                <a16:creationId xmlns:a16="http://schemas.microsoft.com/office/drawing/2014/main" id="{0248DFDB-3D69-47D8-B9A5-C8D0B880F818}"/>
              </a:ext>
            </a:extLst>
          </p:cNvPr>
          <p:cNvPicPr>
            <a:picLocks noChangeAspect="1"/>
          </p:cNvPicPr>
          <p:nvPr/>
        </p:nvPicPr>
        <p:blipFill>
          <a:blip r:embed="rId2"/>
          <a:stretch>
            <a:fillRect/>
          </a:stretch>
        </p:blipFill>
        <p:spPr>
          <a:xfrm>
            <a:off x="5516562" y="1157287"/>
            <a:ext cx="6353175" cy="4543425"/>
          </a:xfrm>
          <a:prstGeom prst="rect">
            <a:avLst/>
          </a:prstGeom>
        </p:spPr>
      </p:pic>
    </p:spTree>
    <p:extLst>
      <p:ext uri="{BB962C8B-B14F-4D97-AF65-F5344CB8AC3E}">
        <p14:creationId xmlns:p14="http://schemas.microsoft.com/office/powerpoint/2010/main" val="2979851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2CA1-3345-4DBB-9B3D-25B076CF760A}"/>
              </a:ext>
            </a:extLst>
          </p:cNvPr>
          <p:cNvSpPr txBox="1">
            <a:spLocks/>
          </p:cNvSpPr>
          <p:nvPr/>
        </p:nvSpPr>
        <p:spPr>
          <a:xfrm>
            <a:off x="589068" y="30347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8000" b="1" dirty="0">
                <a:solidFill>
                  <a:schemeClr val="bg1"/>
                </a:solidFill>
                <a:latin typeface="Arial" panose="020B0604020202020204" pitchFamily="34" charset="0"/>
                <a:cs typeface="Arial" panose="020B0604020202020204" pitchFamily="34" charset="0"/>
              </a:rPr>
              <a:t>Thank You</a:t>
            </a:r>
          </a:p>
        </p:txBody>
      </p:sp>
    </p:spTree>
    <p:extLst>
      <p:ext uri="{BB962C8B-B14F-4D97-AF65-F5344CB8AC3E}">
        <p14:creationId xmlns:p14="http://schemas.microsoft.com/office/powerpoint/2010/main" val="24790106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6C2B1FA-019D-4F4D-AE51-C55E4B0DE084}"/>
              </a:ext>
            </a:extLst>
          </p:cNvPr>
          <p:cNvSpPr txBox="1">
            <a:spLocks/>
          </p:cNvSpPr>
          <p:nvPr/>
        </p:nvSpPr>
        <p:spPr>
          <a:xfrm>
            <a:off x="403682" y="-937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bg1"/>
                </a:solidFill>
                <a:latin typeface="Arial" panose="020B0604020202020204" pitchFamily="34" charset="0"/>
                <a:cs typeface="Arial" panose="020B0604020202020204" pitchFamily="34" charset="0"/>
              </a:rPr>
              <a:t>TM Forum</a:t>
            </a:r>
          </a:p>
        </p:txBody>
      </p:sp>
      <p:pic>
        <p:nvPicPr>
          <p:cNvPr id="5" name="Picture 4">
            <a:extLst>
              <a:ext uri="{FF2B5EF4-FFF2-40B4-BE49-F238E27FC236}">
                <a16:creationId xmlns:a16="http://schemas.microsoft.com/office/drawing/2014/main" id="{B4AA01C7-937F-4931-88A5-3C31011F579A}"/>
              </a:ext>
            </a:extLst>
          </p:cNvPr>
          <p:cNvPicPr>
            <a:picLocks noChangeAspect="1"/>
          </p:cNvPicPr>
          <p:nvPr/>
        </p:nvPicPr>
        <p:blipFill>
          <a:blip r:embed="rId2"/>
          <a:stretch>
            <a:fillRect/>
          </a:stretch>
        </p:blipFill>
        <p:spPr>
          <a:xfrm>
            <a:off x="398054" y="1231779"/>
            <a:ext cx="8803005" cy="5571985"/>
          </a:xfrm>
          <a:prstGeom prst="rect">
            <a:avLst/>
          </a:prstGeom>
        </p:spPr>
      </p:pic>
      <p:sp>
        <p:nvSpPr>
          <p:cNvPr id="6" name="Rectangle 5">
            <a:extLst>
              <a:ext uri="{FF2B5EF4-FFF2-40B4-BE49-F238E27FC236}">
                <a16:creationId xmlns:a16="http://schemas.microsoft.com/office/drawing/2014/main" id="{72B7D07B-1BEE-4145-AE5A-17E78CD49323}"/>
              </a:ext>
            </a:extLst>
          </p:cNvPr>
          <p:cNvSpPr/>
          <p:nvPr/>
        </p:nvSpPr>
        <p:spPr>
          <a:xfrm>
            <a:off x="8231679" y="1137186"/>
            <a:ext cx="1452880" cy="992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32714E8-BAC0-4E79-B439-30193FD2E627}"/>
              </a:ext>
            </a:extLst>
          </p:cNvPr>
          <p:cNvSpPr txBox="1"/>
          <p:nvPr/>
        </p:nvSpPr>
        <p:spPr>
          <a:xfrm>
            <a:off x="9443172" y="1523800"/>
            <a:ext cx="2279791" cy="400110"/>
          </a:xfrm>
          <a:prstGeom prst="rect">
            <a:avLst/>
          </a:prstGeom>
          <a:noFill/>
        </p:spPr>
        <p:txBody>
          <a:bodyPr wrap="none" rtlCol="0">
            <a:spAutoFit/>
          </a:bodyPr>
          <a:lstStyle/>
          <a:p>
            <a:r>
              <a:rPr lang="sv-SE" sz="2000" dirty="0">
                <a:latin typeface="Arial" panose="020B0604020202020204" pitchFamily="34" charset="0"/>
                <a:cs typeface="Arial" panose="020B0604020202020204" pitchFamily="34" charset="0"/>
                <a:hlinkClick r:id="rId3"/>
              </a:rPr>
              <a:t>Event Registration</a:t>
            </a:r>
            <a:endParaRPr lang="en-US" sz="2000" dirty="0">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B1F00C6D-A813-4E60-9FBE-38024259B030}"/>
              </a:ext>
            </a:extLst>
          </p:cNvPr>
          <p:cNvPicPr>
            <a:picLocks noChangeAspect="1"/>
          </p:cNvPicPr>
          <p:nvPr/>
        </p:nvPicPr>
        <p:blipFill>
          <a:blip r:embed="rId4"/>
          <a:stretch>
            <a:fillRect/>
          </a:stretch>
        </p:blipFill>
        <p:spPr>
          <a:xfrm>
            <a:off x="9331412" y="2227142"/>
            <a:ext cx="2752725" cy="1533525"/>
          </a:xfrm>
          <a:prstGeom prst="rect">
            <a:avLst/>
          </a:prstGeom>
        </p:spPr>
      </p:pic>
      <p:pic>
        <p:nvPicPr>
          <p:cNvPr id="9" name="Picture 8">
            <a:extLst>
              <a:ext uri="{FF2B5EF4-FFF2-40B4-BE49-F238E27FC236}">
                <a16:creationId xmlns:a16="http://schemas.microsoft.com/office/drawing/2014/main" id="{A58BF749-6E2D-4181-B347-7E8111C4E620}"/>
              </a:ext>
            </a:extLst>
          </p:cNvPr>
          <p:cNvPicPr>
            <a:picLocks noChangeAspect="1"/>
          </p:cNvPicPr>
          <p:nvPr/>
        </p:nvPicPr>
        <p:blipFill>
          <a:blip r:embed="rId5"/>
          <a:stretch>
            <a:fillRect/>
          </a:stretch>
        </p:blipFill>
        <p:spPr>
          <a:xfrm>
            <a:off x="9331412" y="4017771"/>
            <a:ext cx="2752725" cy="1552575"/>
          </a:xfrm>
          <a:prstGeom prst="rect">
            <a:avLst/>
          </a:prstGeom>
        </p:spPr>
      </p:pic>
    </p:spTree>
    <p:extLst>
      <p:ext uri="{BB962C8B-B14F-4D97-AF65-F5344CB8AC3E}">
        <p14:creationId xmlns:p14="http://schemas.microsoft.com/office/powerpoint/2010/main" val="1464970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8">
            <a:hlinkClick r:id="rId2"/>
            <a:extLst>
              <a:ext uri="{FF2B5EF4-FFF2-40B4-BE49-F238E27FC236}">
                <a16:creationId xmlns:a16="http://schemas.microsoft.com/office/drawing/2014/main" id="{0D5F54D9-B39D-4DD7-8ED8-F7DF6A3DA9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2287" y="2647315"/>
            <a:ext cx="7600950" cy="28575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a:extLst>
              <a:ext uri="{FF2B5EF4-FFF2-40B4-BE49-F238E27FC236}">
                <a16:creationId xmlns:a16="http://schemas.microsoft.com/office/drawing/2014/main" id="{96C2B1FA-019D-4F4D-AE51-C55E4B0DE084}"/>
              </a:ext>
            </a:extLst>
          </p:cNvPr>
          <p:cNvSpPr txBox="1">
            <a:spLocks/>
          </p:cNvSpPr>
          <p:nvPr/>
        </p:nvSpPr>
        <p:spPr>
          <a:xfrm>
            <a:off x="403682" y="-937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bg1"/>
                </a:solidFill>
                <a:latin typeface="Arial" panose="020B0604020202020204" pitchFamily="34" charset="0"/>
                <a:cs typeface="Arial" panose="020B0604020202020204" pitchFamily="34" charset="0"/>
              </a:rPr>
              <a:t>TM Forum</a:t>
            </a:r>
          </a:p>
        </p:txBody>
      </p:sp>
    </p:spTree>
    <p:extLst>
      <p:ext uri="{BB962C8B-B14F-4D97-AF65-F5344CB8AC3E}">
        <p14:creationId xmlns:p14="http://schemas.microsoft.com/office/powerpoint/2010/main" val="16027423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6C2B1FA-019D-4F4D-AE51-C55E4B0DE084}"/>
              </a:ext>
            </a:extLst>
          </p:cNvPr>
          <p:cNvSpPr txBox="1">
            <a:spLocks/>
          </p:cNvSpPr>
          <p:nvPr/>
        </p:nvSpPr>
        <p:spPr>
          <a:xfrm>
            <a:off x="403682" y="-937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bg1"/>
                </a:solidFill>
                <a:latin typeface="Arial" panose="020B0604020202020204" pitchFamily="34" charset="0"/>
                <a:cs typeface="Arial" panose="020B0604020202020204" pitchFamily="34" charset="0"/>
              </a:rPr>
              <a:t>TM Forum</a:t>
            </a:r>
          </a:p>
        </p:txBody>
      </p:sp>
      <p:sp>
        <p:nvSpPr>
          <p:cNvPr id="3" name="Rectangle 2">
            <a:extLst>
              <a:ext uri="{FF2B5EF4-FFF2-40B4-BE49-F238E27FC236}">
                <a16:creationId xmlns:a16="http://schemas.microsoft.com/office/drawing/2014/main" id="{BF1F7184-4C97-4FF9-B313-F8422AF4637B}"/>
              </a:ext>
            </a:extLst>
          </p:cNvPr>
          <p:cNvSpPr/>
          <p:nvPr/>
        </p:nvSpPr>
        <p:spPr>
          <a:xfrm>
            <a:off x="2717006" y="2231628"/>
            <a:ext cx="6426993" cy="461665"/>
          </a:xfrm>
          <a:prstGeom prst="rect">
            <a:avLst/>
          </a:prstGeom>
        </p:spPr>
        <p:txBody>
          <a:bodyPr wrap="square">
            <a:spAutoFit/>
          </a:bodyPr>
          <a:lstStyle/>
          <a:p>
            <a:r>
              <a:rPr lang="en-US" sz="2400" b="1" cap="all" dirty="0">
                <a:solidFill>
                  <a:srgbClr val="29303A"/>
                </a:solidFill>
                <a:latin typeface="Lato"/>
                <a:hlinkClick r:id="rId2"/>
              </a:rPr>
              <a:t>Catalyst proof-of-concept projects</a:t>
            </a:r>
            <a:endParaRPr lang="en-US" sz="2400" dirty="0"/>
          </a:p>
        </p:txBody>
      </p:sp>
      <p:sp>
        <p:nvSpPr>
          <p:cNvPr id="5" name="TextBox 4">
            <a:extLst>
              <a:ext uri="{FF2B5EF4-FFF2-40B4-BE49-F238E27FC236}">
                <a16:creationId xmlns:a16="http://schemas.microsoft.com/office/drawing/2014/main" id="{362BB2DE-7939-4E65-A660-A28548D75723}"/>
              </a:ext>
            </a:extLst>
          </p:cNvPr>
          <p:cNvSpPr txBox="1"/>
          <p:nvPr/>
        </p:nvSpPr>
        <p:spPr>
          <a:xfrm>
            <a:off x="1599407" y="3185310"/>
            <a:ext cx="9210833" cy="1015663"/>
          </a:xfrm>
          <a:prstGeom prst="rect">
            <a:avLst/>
          </a:prstGeom>
          <a:noFill/>
        </p:spPr>
        <p:txBody>
          <a:bodyPr wrap="square" rtlCol="0">
            <a:spAutoFit/>
          </a:bodyPr>
          <a:lstStyle/>
          <a:p>
            <a:r>
              <a:rPr lang="en-US" sz="2000" dirty="0"/>
              <a:t>Catalysts are rapid-fire proof-of-concept projects bringing together companies large and small to create innovate solutions to common challenges, leveraging key TM Forum best practices and standards to ensure scalability, reuse and reduced costs, and risk.</a:t>
            </a:r>
          </a:p>
        </p:txBody>
      </p:sp>
    </p:spTree>
    <p:extLst>
      <p:ext uri="{BB962C8B-B14F-4D97-AF65-F5344CB8AC3E}">
        <p14:creationId xmlns:p14="http://schemas.microsoft.com/office/powerpoint/2010/main" val="10887868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6C2B1FA-019D-4F4D-AE51-C55E4B0DE084}"/>
              </a:ext>
            </a:extLst>
          </p:cNvPr>
          <p:cNvSpPr txBox="1">
            <a:spLocks/>
          </p:cNvSpPr>
          <p:nvPr/>
        </p:nvSpPr>
        <p:spPr>
          <a:xfrm>
            <a:off x="403682" y="-937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bg1"/>
                </a:solidFill>
                <a:latin typeface="Arial" panose="020B0604020202020204" pitchFamily="34" charset="0"/>
                <a:cs typeface="Arial" panose="020B0604020202020204" pitchFamily="34" charset="0"/>
              </a:rPr>
              <a:t>TM Forum</a:t>
            </a:r>
          </a:p>
        </p:txBody>
      </p:sp>
      <p:pic>
        <p:nvPicPr>
          <p:cNvPr id="7" name="Picture 6" descr="Timeline&#10;&#10;Description automatically generated">
            <a:extLst>
              <a:ext uri="{FF2B5EF4-FFF2-40B4-BE49-F238E27FC236}">
                <a16:creationId xmlns:a16="http://schemas.microsoft.com/office/drawing/2014/main" id="{9577F0F8-8212-45AC-BBB9-AFD3FA51E9D9}"/>
              </a:ext>
            </a:extLst>
          </p:cNvPr>
          <p:cNvPicPr>
            <a:picLocks noChangeAspect="1"/>
          </p:cNvPicPr>
          <p:nvPr/>
        </p:nvPicPr>
        <p:blipFill>
          <a:blip r:embed="rId2"/>
          <a:stretch>
            <a:fillRect/>
          </a:stretch>
        </p:blipFill>
        <p:spPr>
          <a:xfrm>
            <a:off x="240292" y="1037286"/>
            <a:ext cx="7358688" cy="4317097"/>
          </a:xfrm>
          <a:prstGeom prst="rect">
            <a:avLst/>
          </a:prstGeom>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C8BDEA39-3836-4279-95B4-47872C8317AA}"/>
              </a:ext>
            </a:extLst>
          </p:cNvPr>
          <p:cNvPicPr>
            <a:picLocks noChangeAspect="1"/>
          </p:cNvPicPr>
          <p:nvPr/>
        </p:nvPicPr>
        <p:blipFill>
          <a:blip r:embed="rId3"/>
          <a:stretch>
            <a:fillRect/>
          </a:stretch>
        </p:blipFill>
        <p:spPr>
          <a:xfrm>
            <a:off x="6210807" y="5732777"/>
            <a:ext cx="5679020" cy="851853"/>
          </a:xfrm>
          <a:prstGeom prst="rect">
            <a:avLst/>
          </a:prstGeom>
          <a:solidFill>
            <a:schemeClr val="tx2">
              <a:lumMod val="60000"/>
              <a:lumOff val="40000"/>
            </a:schemeClr>
          </a:solidFill>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524216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6C2B1FA-019D-4F4D-AE51-C55E4B0DE084}"/>
              </a:ext>
            </a:extLst>
          </p:cNvPr>
          <p:cNvSpPr txBox="1">
            <a:spLocks/>
          </p:cNvSpPr>
          <p:nvPr/>
        </p:nvSpPr>
        <p:spPr>
          <a:xfrm>
            <a:off x="403682" y="-937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bg1"/>
                </a:solidFill>
                <a:latin typeface="Arial" panose="020B0604020202020204" pitchFamily="34" charset="0"/>
                <a:cs typeface="Arial" panose="020B0604020202020204" pitchFamily="34" charset="0"/>
              </a:rPr>
              <a:t>TM Forum Catalysts</a:t>
            </a:r>
          </a:p>
        </p:txBody>
      </p:sp>
      <p:pic>
        <p:nvPicPr>
          <p:cNvPr id="6" name="Picture 5">
            <a:extLst>
              <a:ext uri="{FF2B5EF4-FFF2-40B4-BE49-F238E27FC236}">
                <a16:creationId xmlns:a16="http://schemas.microsoft.com/office/drawing/2014/main" id="{46639397-CA6A-40DF-BDE1-75474043B538}"/>
              </a:ext>
            </a:extLst>
          </p:cNvPr>
          <p:cNvPicPr>
            <a:picLocks noChangeAspect="1"/>
          </p:cNvPicPr>
          <p:nvPr/>
        </p:nvPicPr>
        <p:blipFill>
          <a:blip r:embed="rId2"/>
          <a:stretch>
            <a:fillRect/>
          </a:stretch>
        </p:blipFill>
        <p:spPr>
          <a:xfrm>
            <a:off x="190885" y="1195902"/>
            <a:ext cx="11672047" cy="3149600"/>
          </a:xfrm>
          <a:prstGeom prst="rect">
            <a:avLst/>
          </a:prstGeom>
        </p:spPr>
      </p:pic>
      <p:pic>
        <p:nvPicPr>
          <p:cNvPr id="7" name="Picture 6">
            <a:extLst>
              <a:ext uri="{FF2B5EF4-FFF2-40B4-BE49-F238E27FC236}">
                <a16:creationId xmlns:a16="http://schemas.microsoft.com/office/drawing/2014/main" id="{B68FF817-B783-4E00-B631-4BA748EE782F}"/>
              </a:ext>
            </a:extLst>
          </p:cNvPr>
          <p:cNvPicPr>
            <a:picLocks noChangeAspect="1"/>
          </p:cNvPicPr>
          <p:nvPr/>
        </p:nvPicPr>
        <p:blipFill>
          <a:blip r:embed="rId3"/>
          <a:stretch>
            <a:fillRect/>
          </a:stretch>
        </p:blipFill>
        <p:spPr>
          <a:xfrm>
            <a:off x="291922" y="4489131"/>
            <a:ext cx="3604264" cy="824231"/>
          </a:xfrm>
          <a:prstGeom prst="rect">
            <a:avLst/>
          </a:prstGeom>
        </p:spPr>
      </p:pic>
      <p:pic>
        <p:nvPicPr>
          <p:cNvPr id="8" name="Picture 7">
            <a:extLst>
              <a:ext uri="{FF2B5EF4-FFF2-40B4-BE49-F238E27FC236}">
                <a16:creationId xmlns:a16="http://schemas.microsoft.com/office/drawing/2014/main" id="{F47D1FDD-44C9-4DDA-AFD2-C4F057554D82}"/>
              </a:ext>
            </a:extLst>
          </p:cNvPr>
          <p:cNvPicPr>
            <a:picLocks noChangeAspect="1"/>
          </p:cNvPicPr>
          <p:nvPr/>
        </p:nvPicPr>
        <p:blipFill>
          <a:blip r:embed="rId4"/>
          <a:stretch>
            <a:fillRect/>
          </a:stretch>
        </p:blipFill>
        <p:spPr>
          <a:xfrm>
            <a:off x="4077334" y="4489130"/>
            <a:ext cx="3675631" cy="1271271"/>
          </a:xfrm>
          <a:prstGeom prst="rect">
            <a:avLst/>
          </a:prstGeom>
        </p:spPr>
      </p:pic>
      <p:pic>
        <p:nvPicPr>
          <p:cNvPr id="9" name="Picture 8">
            <a:extLst>
              <a:ext uri="{FF2B5EF4-FFF2-40B4-BE49-F238E27FC236}">
                <a16:creationId xmlns:a16="http://schemas.microsoft.com/office/drawing/2014/main" id="{596189FF-90ED-4293-9496-AB5C5B75AEA3}"/>
              </a:ext>
            </a:extLst>
          </p:cNvPr>
          <p:cNvPicPr>
            <a:picLocks noChangeAspect="1"/>
          </p:cNvPicPr>
          <p:nvPr/>
        </p:nvPicPr>
        <p:blipFill>
          <a:blip r:embed="rId5"/>
          <a:stretch>
            <a:fillRect/>
          </a:stretch>
        </p:blipFill>
        <p:spPr>
          <a:xfrm>
            <a:off x="7934113" y="4403089"/>
            <a:ext cx="3675631" cy="2436338"/>
          </a:xfrm>
          <a:prstGeom prst="rect">
            <a:avLst/>
          </a:prstGeom>
        </p:spPr>
      </p:pic>
    </p:spTree>
    <p:extLst>
      <p:ext uri="{BB962C8B-B14F-4D97-AF65-F5344CB8AC3E}">
        <p14:creationId xmlns:p14="http://schemas.microsoft.com/office/powerpoint/2010/main" val="753513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6C2B1FA-019D-4F4D-AE51-C55E4B0DE084}"/>
              </a:ext>
            </a:extLst>
          </p:cNvPr>
          <p:cNvSpPr txBox="1">
            <a:spLocks/>
          </p:cNvSpPr>
          <p:nvPr/>
        </p:nvSpPr>
        <p:spPr>
          <a:xfrm>
            <a:off x="403682" y="-937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bg1"/>
                </a:solidFill>
                <a:latin typeface="Arial" panose="020B0604020202020204" pitchFamily="34" charset="0"/>
                <a:cs typeface="Arial" panose="020B0604020202020204" pitchFamily="34" charset="0"/>
              </a:rPr>
              <a:t>TM Forum Catalysts</a:t>
            </a:r>
          </a:p>
        </p:txBody>
      </p:sp>
      <p:pic>
        <p:nvPicPr>
          <p:cNvPr id="2" name="Picture 1">
            <a:extLst>
              <a:ext uri="{FF2B5EF4-FFF2-40B4-BE49-F238E27FC236}">
                <a16:creationId xmlns:a16="http://schemas.microsoft.com/office/drawing/2014/main" id="{9A9210A0-C5E5-4F0B-8BF9-46415826C1EF}"/>
              </a:ext>
            </a:extLst>
          </p:cNvPr>
          <p:cNvPicPr>
            <a:picLocks noChangeAspect="1"/>
          </p:cNvPicPr>
          <p:nvPr/>
        </p:nvPicPr>
        <p:blipFill>
          <a:blip r:embed="rId2"/>
          <a:stretch>
            <a:fillRect/>
          </a:stretch>
        </p:blipFill>
        <p:spPr>
          <a:xfrm>
            <a:off x="83200" y="1231779"/>
            <a:ext cx="4240757" cy="3624701"/>
          </a:xfrm>
          <a:prstGeom prst="rect">
            <a:avLst/>
          </a:prstGeom>
        </p:spPr>
      </p:pic>
      <p:pic>
        <p:nvPicPr>
          <p:cNvPr id="3" name="Picture 2">
            <a:extLst>
              <a:ext uri="{FF2B5EF4-FFF2-40B4-BE49-F238E27FC236}">
                <a16:creationId xmlns:a16="http://schemas.microsoft.com/office/drawing/2014/main" id="{8334A4D5-B091-4BE5-9F7D-F13199669162}"/>
              </a:ext>
            </a:extLst>
          </p:cNvPr>
          <p:cNvPicPr>
            <a:picLocks noChangeAspect="1"/>
          </p:cNvPicPr>
          <p:nvPr/>
        </p:nvPicPr>
        <p:blipFill>
          <a:blip r:embed="rId3"/>
          <a:stretch>
            <a:fillRect/>
          </a:stretch>
        </p:blipFill>
        <p:spPr>
          <a:xfrm>
            <a:off x="243440" y="4988046"/>
            <a:ext cx="3920275" cy="1006354"/>
          </a:xfrm>
          <a:prstGeom prst="rect">
            <a:avLst/>
          </a:prstGeom>
        </p:spPr>
      </p:pic>
      <p:pic>
        <p:nvPicPr>
          <p:cNvPr id="5" name="Picture 4">
            <a:extLst>
              <a:ext uri="{FF2B5EF4-FFF2-40B4-BE49-F238E27FC236}">
                <a16:creationId xmlns:a16="http://schemas.microsoft.com/office/drawing/2014/main" id="{591D4B6D-B85E-4B0E-9438-0C3F87A2E6CB}"/>
              </a:ext>
            </a:extLst>
          </p:cNvPr>
          <p:cNvPicPr>
            <a:picLocks noChangeAspect="1"/>
          </p:cNvPicPr>
          <p:nvPr/>
        </p:nvPicPr>
        <p:blipFill>
          <a:blip r:embed="rId4"/>
          <a:stretch>
            <a:fillRect/>
          </a:stretch>
        </p:blipFill>
        <p:spPr>
          <a:xfrm>
            <a:off x="4370616" y="1315720"/>
            <a:ext cx="3942450" cy="2646680"/>
          </a:xfrm>
          <a:prstGeom prst="rect">
            <a:avLst/>
          </a:prstGeom>
        </p:spPr>
      </p:pic>
      <p:pic>
        <p:nvPicPr>
          <p:cNvPr id="10" name="Picture 9">
            <a:extLst>
              <a:ext uri="{FF2B5EF4-FFF2-40B4-BE49-F238E27FC236}">
                <a16:creationId xmlns:a16="http://schemas.microsoft.com/office/drawing/2014/main" id="{C86B4E78-E6C5-40A7-ADAE-1B338D9A6348}"/>
              </a:ext>
            </a:extLst>
          </p:cNvPr>
          <p:cNvPicPr>
            <a:picLocks noChangeAspect="1"/>
          </p:cNvPicPr>
          <p:nvPr/>
        </p:nvPicPr>
        <p:blipFill>
          <a:blip r:embed="rId5"/>
          <a:stretch>
            <a:fillRect/>
          </a:stretch>
        </p:blipFill>
        <p:spPr>
          <a:xfrm>
            <a:off x="4363819" y="4114164"/>
            <a:ext cx="3805611" cy="873881"/>
          </a:xfrm>
          <a:prstGeom prst="rect">
            <a:avLst/>
          </a:prstGeom>
        </p:spPr>
      </p:pic>
      <p:pic>
        <p:nvPicPr>
          <p:cNvPr id="11" name="Picture 10">
            <a:extLst>
              <a:ext uri="{FF2B5EF4-FFF2-40B4-BE49-F238E27FC236}">
                <a16:creationId xmlns:a16="http://schemas.microsoft.com/office/drawing/2014/main" id="{4B74AB83-4495-4A06-8438-796FBC31D791}"/>
              </a:ext>
            </a:extLst>
          </p:cNvPr>
          <p:cNvPicPr>
            <a:picLocks noChangeAspect="1"/>
          </p:cNvPicPr>
          <p:nvPr/>
        </p:nvPicPr>
        <p:blipFill>
          <a:blip r:embed="rId6"/>
          <a:stretch>
            <a:fillRect/>
          </a:stretch>
        </p:blipFill>
        <p:spPr>
          <a:xfrm>
            <a:off x="8187388" y="1308736"/>
            <a:ext cx="4004612" cy="2870200"/>
          </a:xfrm>
          <a:prstGeom prst="rect">
            <a:avLst/>
          </a:prstGeom>
        </p:spPr>
      </p:pic>
      <p:pic>
        <p:nvPicPr>
          <p:cNvPr id="12" name="Picture 11">
            <a:extLst>
              <a:ext uri="{FF2B5EF4-FFF2-40B4-BE49-F238E27FC236}">
                <a16:creationId xmlns:a16="http://schemas.microsoft.com/office/drawing/2014/main" id="{0E61A3F6-1D39-434C-86CE-465D227B3810}"/>
              </a:ext>
            </a:extLst>
          </p:cNvPr>
          <p:cNvPicPr>
            <a:picLocks noChangeAspect="1"/>
          </p:cNvPicPr>
          <p:nvPr/>
        </p:nvPicPr>
        <p:blipFill>
          <a:blip r:embed="rId7"/>
          <a:stretch>
            <a:fillRect/>
          </a:stretch>
        </p:blipFill>
        <p:spPr>
          <a:xfrm>
            <a:off x="8313066" y="4262877"/>
            <a:ext cx="3763322" cy="873880"/>
          </a:xfrm>
          <a:prstGeom prst="rect">
            <a:avLst/>
          </a:prstGeom>
        </p:spPr>
      </p:pic>
    </p:spTree>
    <p:extLst>
      <p:ext uri="{BB962C8B-B14F-4D97-AF65-F5344CB8AC3E}">
        <p14:creationId xmlns:p14="http://schemas.microsoft.com/office/powerpoint/2010/main" val="1191173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342D4B4-BF92-D14A-BF1C-9878B92A2A3D}"/>
              </a:ext>
            </a:extLst>
          </p:cNvPr>
          <p:cNvSpPr txBox="1">
            <a:spLocks/>
          </p:cNvSpPr>
          <p:nvPr/>
        </p:nvSpPr>
        <p:spPr>
          <a:xfrm>
            <a:off x="708989" y="3894083"/>
            <a:ext cx="10515600" cy="196280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1200"/>
              </a:spcBef>
            </a:pPr>
            <a:r>
              <a:rPr lang="en-US" sz="3600" i="1" dirty="0">
                <a:solidFill>
                  <a:schemeClr val="bg1"/>
                </a:solidFill>
                <a:latin typeface="Arial" panose="020B0604020202020204" pitchFamily="34" charset="0"/>
                <a:cs typeface="Arial" panose="020B0604020202020204" pitchFamily="34" charset="0"/>
              </a:rPr>
              <a:t>Magnus Buhrgard</a:t>
            </a:r>
          </a:p>
          <a:p>
            <a:pPr>
              <a:spcBef>
                <a:spcPts val="1200"/>
              </a:spcBef>
            </a:pPr>
            <a:r>
              <a:rPr lang="en-US" sz="3600" i="1" dirty="0">
                <a:solidFill>
                  <a:schemeClr val="bg1"/>
                </a:solidFill>
                <a:latin typeface="Arial" panose="020B0604020202020204" pitchFamily="34" charset="0"/>
                <a:cs typeface="Arial" panose="020B0604020202020204" pitchFamily="34" charset="0"/>
              </a:rPr>
              <a:t>Thinh Nguyenphu</a:t>
            </a:r>
          </a:p>
          <a:p>
            <a:pPr>
              <a:spcBef>
                <a:spcPts val="1200"/>
              </a:spcBef>
            </a:pPr>
            <a:r>
              <a:rPr lang="en-US" sz="3600" i="1" dirty="0">
                <a:solidFill>
                  <a:schemeClr val="bg1"/>
                </a:solidFill>
                <a:latin typeface="Arial" panose="020B0604020202020204" pitchFamily="34" charset="0"/>
                <a:cs typeface="Arial" panose="020B0604020202020204" pitchFamily="34" charset="0"/>
              </a:rPr>
              <a:t>Byung-Woo Jun</a:t>
            </a:r>
          </a:p>
          <a:p>
            <a:pPr>
              <a:spcBef>
                <a:spcPts val="1200"/>
              </a:spcBef>
            </a:pPr>
            <a:r>
              <a:rPr lang="en-US" sz="3600" i="1" dirty="0">
                <a:solidFill>
                  <a:schemeClr val="bg1"/>
                </a:solidFill>
                <a:latin typeface="Arial" panose="020B0604020202020204" pitchFamily="34" charset="0"/>
                <a:cs typeface="Arial" panose="020B0604020202020204" pitchFamily="34" charset="0"/>
              </a:rPr>
              <a:t>Kamel Idir </a:t>
            </a:r>
          </a:p>
        </p:txBody>
      </p:sp>
      <p:sp>
        <p:nvSpPr>
          <p:cNvPr id="5" name="Title 1">
            <a:extLst>
              <a:ext uri="{FF2B5EF4-FFF2-40B4-BE49-F238E27FC236}">
                <a16:creationId xmlns:a16="http://schemas.microsoft.com/office/drawing/2014/main" id="{91E3EC15-5521-4C4D-8C50-80159D61BEC0}"/>
              </a:ext>
            </a:extLst>
          </p:cNvPr>
          <p:cNvSpPr txBox="1">
            <a:spLocks/>
          </p:cNvSpPr>
          <p:nvPr/>
        </p:nvSpPr>
        <p:spPr>
          <a:xfrm>
            <a:off x="708989" y="206036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4800" b="1" dirty="0">
                <a:solidFill>
                  <a:schemeClr val="bg1"/>
                </a:solidFill>
                <a:latin typeface="Arial" panose="020B0604020202020204" pitchFamily="34" charset="0"/>
                <a:cs typeface="Arial" panose="020B0604020202020204" pitchFamily="34" charset="0"/>
              </a:rPr>
              <a:t>T</a:t>
            </a:r>
            <a:r>
              <a:rPr lang="en-US" sz="4800" b="1" dirty="0">
                <a:solidFill>
                  <a:schemeClr val="bg1"/>
                </a:solidFill>
                <a:latin typeface="Arial" panose="020B0604020202020204" pitchFamily="34" charset="0"/>
                <a:cs typeface="Arial" panose="020B0604020202020204" pitchFamily="34" charset="0"/>
              </a:rPr>
              <a:t>CC Generic Network Management</a:t>
            </a:r>
          </a:p>
        </p:txBody>
      </p:sp>
    </p:spTree>
    <p:extLst>
      <p:ext uri="{BB962C8B-B14F-4D97-AF65-F5344CB8AC3E}">
        <p14:creationId xmlns:p14="http://schemas.microsoft.com/office/powerpoint/2010/main" val="1052877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6C2B1FA-019D-4F4D-AE51-C55E4B0DE084}"/>
              </a:ext>
            </a:extLst>
          </p:cNvPr>
          <p:cNvSpPr txBox="1">
            <a:spLocks/>
          </p:cNvSpPr>
          <p:nvPr/>
        </p:nvSpPr>
        <p:spPr>
          <a:xfrm>
            <a:off x="403682" y="-937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bg1"/>
                </a:solidFill>
                <a:latin typeface="Arial" panose="020B0604020202020204" pitchFamily="34" charset="0"/>
                <a:cs typeface="Arial" panose="020B0604020202020204" pitchFamily="34" charset="0"/>
              </a:rPr>
              <a:t>TM Forum</a:t>
            </a:r>
          </a:p>
        </p:txBody>
      </p:sp>
      <p:sp>
        <p:nvSpPr>
          <p:cNvPr id="9" name="Rectangle 8">
            <a:extLst>
              <a:ext uri="{FF2B5EF4-FFF2-40B4-BE49-F238E27FC236}">
                <a16:creationId xmlns:a16="http://schemas.microsoft.com/office/drawing/2014/main" id="{69EE8AB7-6446-4D62-BDA4-A05BD59FBBD3}"/>
              </a:ext>
            </a:extLst>
          </p:cNvPr>
          <p:cNvSpPr/>
          <p:nvPr/>
        </p:nvSpPr>
        <p:spPr>
          <a:xfrm>
            <a:off x="2717006" y="3429000"/>
            <a:ext cx="6426993" cy="461665"/>
          </a:xfrm>
          <a:prstGeom prst="rect">
            <a:avLst/>
          </a:prstGeom>
        </p:spPr>
        <p:txBody>
          <a:bodyPr wrap="square">
            <a:spAutoFit/>
          </a:bodyPr>
          <a:lstStyle/>
          <a:p>
            <a:r>
              <a:rPr lang="en-US" sz="2400" b="1" cap="all" dirty="0">
                <a:solidFill>
                  <a:srgbClr val="29303A"/>
                </a:solidFill>
                <a:latin typeface="Lato"/>
                <a:hlinkClick r:id="rId2"/>
              </a:rPr>
              <a:t>Catalyst proof-of-concept projects</a:t>
            </a:r>
            <a:endParaRPr lang="en-US" sz="2400" dirty="0"/>
          </a:p>
        </p:txBody>
      </p:sp>
    </p:spTree>
    <p:extLst>
      <p:ext uri="{BB962C8B-B14F-4D97-AF65-F5344CB8AC3E}">
        <p14:creationId xmlns:p14="http://schemas.microsoft.com/office/powerpoint/2010/main" val="32411726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2CA1-3345-4DBB-9B3D-25B076CF760A}"/>
              </a:ext>
            </a:extLst>
          </p:cNvPr>
          <p:cNvSpPr txBox="1">
            <a:spLocks/>
          </p:cNvSpPr>
          <p:nvPr/>
        </p:nvSpPr>
        <p:spPr>
          <a:xfrm>
            <a:off x="589068" y="30347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8000" b="1" dirty="0">
                <a:solidFill>
                  <a:schemeClr val="bg1"/>
                </a:solidFill>
                <a:latin typeface="Arial" panose="020B0604020202020204" pitchFamily="34" charset="0"/>
                <a:cs typeface="Arial" panose="020B0604020202020204" pitchFamily="34" charset="0"/>
              </a:rPr>
              <a:t>Thank You</a:t>
            </a:r>
          </a:p>
        </p:txBody>
      </p:sp>
    </p:spTree>
    <p:extLst>
      <p:ext uri="{BB962C8B-B14F-4D97-AF65-F5344CB8AC3E}">
        <p14:creationId xmlns:p14="http://schemas.microsoft.com/office/powerpoint/2010/main" val="20374484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C6AED-3F3F-4290-8F1F-C08199E78DA4}"/>
              </a:ext>
            </a:extLst>
          </p:cNvPr>
          <p:cNvSpPr>
            <a:spLocks noGrp="1"/>
          </p:cNvSpPr>
          <p:nvPr>
            <p:ph type="title"/>
          </p:nvPr>
        </p:nvSpPr>
        <p:spPr/>
        <p:txBody>
          <a:bodyPr/>
          <a:lstStyle/>
          <a:p>
            <a:endParaRPr lang="en-US"/>
          </a:p>
        </p:txBody>
      </p:sp>
      <p:pic>
        <p:nvPicPr>
          <p:cNvPr id="3" name="Picture 2">
            <a:extLst>
              <a:ext uri="{FF2B5EF4-FFF2-40B4-BE49-F238E27FC236}">
                <a16:creationId xmlns:a16="http://schemas.microsoft.com/office/drawing/2014/main" id="{641BD965-352C-406D-8195-DBB90F9A750B}"/>
              </a:ext>
            </a:extLst>
          </p:cNvPr>
          <p:cNvPicPr>
            <a:picLocks noChangeAspect="1"/>
          </p:cNvPicPr>
          <p:nvPr/>
        </p:nvPicPr>
        <p:blipFill>
          <a:blip r:embed="rId2"/>
          <a:stretch>
            <a:fillRect/>
          </a:stretch>
        </p:blipFill>
        <p:spPr>
          <a:xfrm>
            <a:off x="0" y="19373"/>
            <a:ext cx="12192000" cy="6819254"/>
          </a:xfrm>
          <a:prstGeom prst="rect">
            <a:avLst/>
          </a:prstGeom>
        </p:spPr>
      </p:pic>
    </p:spTree>
    <p:extLst>
      <p:ext uri="{BB962C8B-B14F-4D97-AF65-F5344CB8AC3E}">
        <p14:creationId xmlns:p14="http://schemas.microsoft.com/office/powerpoint/2010/main" val="2580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059CCD5-6CC8-A349-8AAD-258B403F82C7}"/>
              </a:ext>
            </a:extLst>
          </p:cNvPr>
          <p:cNvSpPr txBox="1">
            <a:spLocks/>
          </p:cNvSpPr>
          <p:nvPr/>
        </p:nvSpPr>
        <p:spPr>
          <a:xfrm>
            <a:off x="403682" y="-937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bg1"/>
                </a:solidFill>
                <a:latin typeface="Arial" panose="020B0604020202020204" pitchFamily="34" charset="0"/>
                <a:cs typeface="Arial" panose="020B0604020202020204" pitchFamily="34" charset="0"/>
              </a:rPr>
              <a:t>Introduction</a:t>
            </a:r>
          </a:p>
        </p:txBody>
      </p:sp>
      <p:sp>
        <p:nvSpPr>
          <p:cNvPr id="5" name="Title 1">
            <a:extLst>
              <a:ext uri="{FF2B5EF4-FFF2-40B4-BE49-F238E27FC236}">
                <a16:creationId xmlns:a16="http://schemas.microsoft.com/office/drawing/2014/main" id="{2DC29058-5CA4-7444-84FB-19552628A5DC}"/>
              </a:ext>
            </a:extLst>
          </p:cNvPr>
          <p:cNvSpPr txBox="1">
            <a:spLocks/>
          </p:cNvSpPr>
          <p:nvPr/>
        </p:nvSpPr>
        <p:spPr>
          <a:xfrm>
            <a:off x="391195" y="1539016"/>
            <a:ext cx="10515600" cy="4491294"/>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spcAft>
                <a:spcPts val="1800"/>
              </a:spcAft>
            </a:pPr>
            <a:r>
              <a:rPr lang="en-US" sz="2400" dirty="0">
                <a:solidFill>
                  <a:schemeClr val="tx1">
                    <a:lumMod val="85000"/>
                    <a:lumOff val="15000"/>
                  </a:schemeClr>
                </a:solidFill>
                <a:latin typeface="Arial" panose="020B0604020202020204" pitchFamily="34" charset="0"/>
                <a:cs typeface="Arial" panose="020B0604020202020204" pitchFamily="34" charset="0"/>
              </a:rPr>
              <a:t>Technical Community Coordination – Generic Network Management</a:t>
            </a:r>
          </a:p>
          <a:p>
            <a:pPr marL="342900" indent="-342900">
              <a:spcBef>
                <a:spcPts val="1200"/>
              </a:spcBef>
              <a:buFont typeface="Arial" panose="020B0604020202020204" pitchFamily="34" charset="0"/>
              <a:buChar char="•"/>
            </a:pPr>
            <a:r>
              <a:rPr lang="en-US" sz="2400" dirty="0">
                <a:solidFill>
                  <a:schemeClr val="tx1">
                    <a:lumMod val="85000"/>
                    <a:lumOff val="15000"/>
                  </a:schemeClr>
                </a:solidFill>
                <a:latin typeface="Arial" panose="020B0604020202020204" pitchFamily="34" charset="0"/>
                <a:cs typeface="Arial" panose="020B0604020202020204" pitchFamily="34" charset="0"/>
              </a:rPr>
              <a:t>ETSI</a:t>
            </a:r>
          </a:p>
          <a:p>
            <a:pPr marL="800100" lvl="1" indent="-342900">
              <a:spcBef>
                <a:spcPts val="1200"/>
              </a:spcBef>
              <a:buFont typeface="Arial" panose="020B0604020202020204" pitchFamily="34" charset="0"/>
              <a:buChar char="•"/>
            </a:pPr>
            <a:r>
              <a:rPr lang="en-US" sz="2000" dirty="0">
                <a:solidFill>
                  <a:schemeClr val="tx1">
                    <a:lumMod val="85000"/>
                    <a:lumOff val="15000"/>
                  </a:schemeClr>
                </a:solidFill>
                <a:latin typeface="Arial" panose="020B0604020202020204" pitchFamily="34" charset="0"/>
                <a:cs typeface="Arial" panose="020B0604020202020204" pitchFamily="34" charset="0"/>
              </a:rPr>
              <a:t>ETSI NFV update – Thinh</a:t>
            </a:r>
          </a:p>
          <a:p>
            <a:pPr marL="800100" lvl="1" indent="-342900">
              <a:spcBef>
                <a:spcPts val="1200"/>
              </a:spcBef>
              <a:buFont typeface="Arial" panose="020B0604020202020204" pitchFamily="34" charset="0"/>
              <a:buChar char="•"/>
            </a:pPr>
            <a:r>
              <a:rPr lang="en-US" sz="2000" dirty="0">
                <a:solidFill>
                  <a:schemeClr val="tx1">
                    <a:lumMod val="85000"/>
                    <a:lumOff val="15000"/>
                  </a:schemeClr>
                </a:solidFill>
                <a:latin typeface="Arial" panose="020B0604020202020204" pitchFamily="34" charset="0"/>
                <a:cs typeface="Arial" panose="020B0604020202020204" pitchFamily="34" charset="0"/>
              </a:rPr>
              <a:t>ONAP Conformance to ETSI – Byung</a:t>
            </a:r>
          </a:p>
          <a:p>
            <a:pPr marL="342900" indent="-342900">
              <a:spcBef>
                <a:spcPts val="2400"/>
              </a:spcBef>
              <a:buFont typeface="Arial" panose="020B0604020202020204" pitchFamily="34" charset="0"/>
              <a:buChar char="•"/>
            </a:pPr>
            <a:r>
              <a:rPr lang="en-US" sz="2400" dirty="0">
                <a:solidFill>
                  <a:schemeClr val="tx1">
                    <a:lumMod val="85000"/>
                    <a:lumOff val="15000"/>
                  </a:schemeClr>
                </a:solidFill>
                <a:latin typeface="Arial" panose="020B0604020202020204" pitchFamily="34" charset="0"/>
                <a:cs typeface="Arial" panose="020B0604020202020204" pitchFamily="34" charset="0"/>
              </a:rPr>
              <a:t>3GPP</a:t>
            </a:r>
            <a:endParaRPr lang="en-US" sz="100" dirty="0">
              <a:solidFill>
                <a:schemeClr val="tx1">
                  <a:lumMod val="85000"/>
                  <a:lumOff val="15000"/>
                </a:schemeClr>
              </a:solidFill>
              <a:latin typeface="Arial" panose="020B0604020202020204" pitchFamily="34" charset="0"/>
              <a:cs typeface="Arial" panose="020B0604020202020204" pitchFamily="34" charset="0"/>
            </a:endParaRPr>
          </a:p>
          <a:p>
            <a:pPr marL="800100" lvl="1" indent="-342900">
              <a:spcBef>
                <a:spcPts val="1200"/>
              </a:spcBef>
              <a:buFont typeface="Arial" panose="020B0604020202020204" pitchFamily="34" charset="0"/>
              <a:buChar char="•"/>
            </a:pPr>
            <a:r>
              <a:rPr lang="en-US" sz="2000" dirty="0">
                <a:solidFill>
                  <a:schemeClr val="tx1">
                    <a:lumMod val="85000"/>
                    <a:lumOff val="15000"/>
                  </a:schemeClr>
                </a:solidFill>
                <a:latin typeface="Arial" panose="020B0604020202020204" pitchFamily="34" charset="0"/>
                <a:cs typeface="Arial" panose="020B0604020202020204" pitchFamily="34" charset="0"/>
              </a:rPr>
              <a:t>RAN Slicing: 5G NR Resource Configuration Management – Kamel</a:t>
            </a:r>
          </a:p>
          <a:p>
            <a:pPr marL="342900" indent="-342900">
              <a:spcBef>
                <a:spcPts val="2400"/>
              </a:spcBef>
              <a:buFont typeface="Arial" panose="020B0604020202020204" pitchFamily="34" charset="0"/>
              <a:buChar char="•"/>
            </a:pPr>
            <a:r>
              <a:rPr lang="en-US" sz="2500" dirty="0">
                <a:solidFill>
                  <a:schemeClr val="tx1">
                    <a:lumMod val="85000"/>
                    <a:lumOff val="15000"/>
                  </a:schemeClr>
                </a:solidFill>
                <a:latin typeface="Arial" panose="020B0604020202020204" pitchFamily="34" charset="0"/>
                <a:cs typeface="Arial" panose="020B0604020202020204" pitchFamily="34" charset="0"/>
              </a:rPr>
              <a:t>TM Forum</a:t>
            </a:r>
          </a:p>
          <a:p>
            <a:pPr marL="800100" lvl="1" indent="-342900">
              <a:spcBef>
                <a:spcPts val="1200"/>
              </a:spcBef>
              <a:buFont typeface="Arial" panose="020B0604020202020204" pitchFamily="34" charset="0"/>
              <a:buChar char="•"/>
            </a:pPr>
            <a:r>
              <a:rPr lang="en-US" sz="2100" dirty="0">
                <a:solidFill>
                  <a:schemeClr val="tx1">
                    <a:lumMod val="85000"/>
                    <a:lumOff val="15000"/>
                  </a:schemeClr>
                </a:solidFill>
                <a:latin typeface="Arial" panose="020B0604020202020204" pitchFamily="34" charset="0"/>
                <a:cs typeface="Arial" panose="020B0604020202020204" pitchFamily="34" charset="0"/>
              </a:rPr>
              <a:t>Digital Transformation World - Magnus</a:t>
            </a:r>
          </a:p>
          <a:p>
            <a:pPr marL="800100" lvl="1" indent="-342900">
              <a:spcBef>
                <a:spcPts val="1200"/>
              </a:spcBef>
              <a:buFont typeface="Arial" panose="020B0604020202020204" pitchFamily="34" charset="0"/>
              <a:buChar char="•"/>
            </a:pPr>
            <a:r>
              <a:rPr lang="en-US" sz="2100" dirty="0">
                <a:solidFill>
                  <a:schemeClr val="tx1">
                    <a:lumMod val="85000"/>
                    <a:lumOff val="15000"/>
                  </a:schemeClr>
                </a:solidFill>
                <a:latin typeface="Arial" panose="020B0604020202020204" pitchFamily="34" charset="0"/>
                <a:cs typeface="Arial" panose="020B0604020202020204" pitchFamily="34" charset="0"/>
              </a:rPr>
              <a:t>Catalysts, rapid-fire proof-of-concept projects - Magnus</a:t>
            </a:r>
          </a:p>
        </p:txBody>
      </p:sp>
    </p:spTree>
    <p:extLst>
      <p:ext uri="{BB962C8B-B14F-4D97-AF65-F5344CB8AC3E}">
        <p14:creationId xmlns:p14="http://schemas.microsoft.com/office/powerpoint/2010/main" val="254324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958AF98-5543-43C8-9A65-18AF232D6F0D}"/>
              </a:ext>
            </a:extLst>
          </p:cNvPr>
          <p:cNvSpPr txBox="1">
            <a:spLocks/>
          </p:cNvSpPr>
          <p:nvPr/>
        </p:nvSpPr>
        <p:spPr>
          <a:xfrm>
            <a:off x="403682" y="-937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bg1"/>
                </a:solidFill>
                <a:latin typeface="Arial" panose="020B0604020202020204" pitchFamily="34" charset="0"/>
                <a:cs typeface="Arial" panose="020B0604020202020204" pitchFamily="34" charset="0"/>
              </a:rPr>
              <a:t>ETSI NFV update</a:t>
            </a:r>
          </a:p>
        </p:txBody>
      </p:sp>
      <p:sp>
        <p:nvSpPr>
          <p:cNvPr id="5" name="Title 1">
            <a:extLst>
              <a:ext uri="{FF2B5EF4-FFF2-40B4-BE49-F238E27FC236}">
                <a16:creationId xmlns:a16="http://schemas.microsoft.com/office/drawing/2014/main" id="{57D32ACD-6209-4B9C-805D-0A29F7A33D27}"/>
              </a:ext>
            </a:extLst>
          </p:cNvPr>
          <p:cNvSpPr txBox="1">
            <a:spLocks/>
          </p:cNvSpPr>
          <p:nvPr/>
        </p:nvSpPr>
        <p:spPr>
          <a:xfrm>
            <a:off x="391195" y="1192175"/>
            <a:ext cx="10515600" cy="449129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spcAft>
                <a:spcPts val="1800"/>
              </a:spcAft>
            </a:pPr>
            <a:r>
              <a:rPr lang="en-US" sz="2400" dirty="0">
                <a:solidFill>
                  <a:schemeClr val="tx1">
                    <a:lumMod val="85000"/>
                    <a:lumOff val="15000"/>
                  </a:schemeClr>
                </a:solidFill>
                <a:latin typeface="Arial" panose="020B0604020202020204" pitchFamily="34" charset="0"/>
                <a:cs typeface="Arial" panose="020B0604020202020204" pitchFamily="34" charset="0"/>
              </a:rPr>
              <a:t>ETSI NFV Release 2, 3 &amp; 4 updates</a:t>
            </a:r>
          </a:p>
          <a:p>
            <a:pPr>
              <a:spcBef>
                <a:spcPts val="1200"/>
              </a:spcBef>
            </a:pPr>
            <a:r>
              <a:rPr lang="en-US" sz="2400" dirty="0">
                <a:solidFill>
                  <a:schemeClr val="tx1">
                    <a:lumMod val="85000"/>
                    <a:lumOff val="15000"/>
                  </a:schemeClr>
                </a:solidFill>
                <a:latin typeface="Arial" panose="020B0604020202020204" pitchFamily="34" charset="0"/>
                <a:cs typeface="Arial" panose="020B0604020202020204" pitchFamily="34" charset="0"/>
              </a:rPr>
              <a:t>Separate presentation</a:t>
            </a:r>
            <a:endParaRPr lang="en-US" sz="2100" dirty="0">
              <a:solidFill>
                <a:schemeClr val="tx1">
                  <a:lumMod val="85000"/>
                  <a:lumOff val="1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84657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0BFFF2EE-B054-8144-8CFA-C05989551ACC}"/>
              </a:ext>
            </a:extLst>
          </p:cNvPr>
          <p:cNvPicPr>
            <a:picLocks noChangeAspect="1"/>
          </p:cNvPicPr>
          <p:nvPr/>
        </p:nvPicPr>
        <p:blipFill>
          <a:blip r:embed="rId2"/>
          <a:stretch>
            <a:fillRect/>
          </a:stretch>
        </p:blipFill>
        <p:spPr>
          <a:xfrm>
            <a:off x="8104263" y="1044802"/>
            <a:ext cx="3920644" cy="5355998"/>
          </a:xfrm>
          <a:prstGeom prst="rect">
            <a:avLst/>
          </a:prstGeom>
        </p:spPr>
      </p:pic>
      <p:sp>
        <p:nvSpPr>
          <p:cNvPr id="4" name="Title 1">
            <a:extLst>
              <a:ext uri="{FF2B5EF4-FFF2-40B4-BE49-F238E27FC236}">
                <a16:creationId xmlns:a16="http://schemas.microsoft.com/office/drawing/2014/main" id="{D059CCD5-6CC8-A349-8AAD-258B403F82C7}"/>
              </a:ext>
            </a:extLst>
          </p:cNvPr>
          <p:cNvSpPr txBox="1">
            <a:spLocks/>
          </p:cNvSpPr>
          <p:nvPr/>
        </p:nvSpPr>
        <p:spPr>
          <a:xfrm>
            <a:off x="403682" y="-937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1"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ONAP Conformance to ETSI</a:t>
            </a:r>
          </a:p>
        </p:txBody>
      </p:sp>
      <p:sp>
        <p:nvSpPr>
          <p:cNvPr id="7" name="Slide Number Placeholder 1">
            <a:extLst>
              <a:ext uri="{FF2B5EF4-FFF2-40B4-BE49-F238E27FC236}">
                <a16:creationId xmlns:a16="http://schemas.microsoft.com/office/drawing/2014/main" id="{DBABB692-B0A9-BF4E-843E-AB3DDD090EE6}"/>
              </a:ext>
            </a:extLst>
          </p:cNvPr>
          <p:cNvSpPr txBox="1">
            <a:spLocks/>
          </p:cNvSpPr>
          <p:nvPr/>
        </p:nvSpPr>
        <p:spPr>
          <a:xfrm>
            <a:off x="11568704" y="6504192"/>
            <a:ext cx="607358"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Text Placeholder 3">
            <a:extLst>
              <a:ext uri="{FF2B5EF4-FFF2-40B4-BE49-F238E27FC236}">
                <a16:creationId xmlns:a16="http://schemas.microsoft.com/office/drawing/2014/main" id="{008CC52C-36A5-4D45-AC60-75BDC1D7321F}"/>
              </a:ext>
            </a:extLst>
          </p:cNvPr>
          <p:cNvSpPr txBox="1">
            <a:spLocks/>
          </p:cNvSpPr>
          <p:nvPr/>
        </p:nvSpPr>
        <p:spPr>
          <a:xfrm>
            <a:off x="89717" y="1062982"/>
            <a:ext cx="3787430" cy="2366018"/>
          </a:xfrm>
          <a:prstGeom prst="rect">
            <a:avLst/>
          </a:prstGeom>
          <a:solidFill>
            <a:schemeClr val="accent4">
              <a:lumMod val="20000"/>
              <a:lumOff val="80000"/>
            </a:schemeClr>
          </a:solidFill>
          <a:ln w="19050">
            <a:solidFill>
              <a:schemeClr val="accent6">
                <a:lumMod val="75000"/>
              </a:schemeClr>
            </a:solidFill>
          </a:ln>
          <a:effectLst>
            <a:outerShdw blurRad="50800" dist="38100" dir="2700000" algn="tl" rotWithShape="0">
              <a:prstClr val="black">
                <a:alpha val="40000"/>
              </a:prstClr>
            </a:outerShdw>
          </a:effectLst>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NS/VNF/PNF Modeling, Onboarding/Design &amp; Packaging Conformance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SOL004</a:t>
            </a: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 for VNF and PNF packages (SDC)</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SOL007</a:t>
            </a: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 for NS package (SDC)</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SOL001</a:t>
            </a: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 for describing VNF, PNF and NS models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SOL003 (IFA007)</a:t>
            </a: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 for VNF Package </a:t>
            </a:r>
            <a:r>
              <a:rPr kumimoji="0" lang="en-US" sz="1100" b="0" i="0" u="none" strike="noStrike" kern="1200" cap="none" spc="0" normalizeH="0" baseline="0" noProof="0" dirty="0" err="1">
                <a:ln>
                  <a:noFill/>
                </a:ln>
                <a:solidFill>
                  <a:prstClr val="black">
                    <a:lumMod val="65000"/>
                    <a:lumOff val="35000"/>
                  </a:prstClr>
                </a:solidFill>
                <a:effectLst/>
                <a:uLnTx/>
                <a:uFillTx/>
                <a:latin typeface="Calibri" panose="020F0502020204030204"/>
                <a:ea typeface="+mn-ea"/>
                <a:cs typeface="+mn-cs"/>
              </a:rPr>
              <a:t>Mgmt</a:t>
            </a: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 (SOL003 Adapter)</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SOL005</a:t>
            </a: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 </a:t>
            </a: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(IFA 013) </a:t>
            </a: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for NS/PNF/VNF Package </a:t>
            </a:r>
            <a:r>
              <a:rPr kumimoji="0" lang="en-US" sz="1100" b="0" i="0" u="none" strike="noStrike" kern="1200" cap="none" spc="0" normalizeH="0" baseline="0" noProof="0" dirty="0" err="1">
                <a:ln>
                  <a:noFill/>
                </a:ln>
                <a:solidFill>
                  <a:prstClr val="black">
                    <a:lumMod val="65000"/>
                    <a:lumOff val="35000"/>
                  </a:prstClr>
                </a:solidFill>
                <a:effectLst/>
                <a:uLnTx/>
                <a:uFillTx/>
                <a:latin typeface="Calibri" panose="020F0502020204030204"/>
                <a:ea typeface="+mn-ea"/>
                <a:cs typeface="+mn-cs"/>
              </a:rPr>
              <a:t>Mgmt</a:t>
            </a: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 (SOL005 Adapter)</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SEC022</a:t>
            </a: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 for ETSI Package and API security</a:t>
            </a:r>
          </a:p>
        </p:txBody>
      </p:sp>
      <p:sp>
        <p:nvSpPr>
          <p:cNvPr id="9" name="Text Placeholder 3">
            <a:extLst>
              <a:ext uri="{FF2B5EF4-FFF2-40B4-BE49-F238E27FC236}">
                <a16:creationId xmlns:a16="http://schemas.microsoft.com/office/drawing/2014/main" id="{E1982DEA-8380-844A-AF07-E8E3BA552A88}"/>
              </a:ext>
            </a:extLst>
          </p:cNvPr>
          <p:cNvSpPr txBox="1">
            <a:spLocks/>
          </p:cNvSpPr>
          <p:nvPr/>
        </p:nvSpPr>
        <p:spPr>
          <a:xfrm>
            <a:off x="3969051" y="1062982"/>
            <a:ext cx="3920644" cy="4507394"/>
          </a:xfrm>
          <a:prstGeom prst="rect">
            <a:avLst/>
          </a:prstGeom>
          <a:solidFill>
            <a:schemeClr val="accent4">
              <a:lumMod val="20000"/>
              <a:lumOff val="80000"/>
            </a:schemeClr>
          </a:solidFill>
          <a:ln>
            <a:noFill/>
          </a:ln>
          <a:effectLst>
            <a:outerShdw blurRad="50800" dist="38100" dir="2700000" algn="tl" rotWithShape="0">
              <a:prstClr val="black">
                <a:alpha val="40000"/>
              </a:prstClr>
            </a:outerShdw>
          </a:effectLst>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charset="0"/>
              <a:buNone/>
              <a:tabLst/>
              <a:defRPr/>
            </a:pPr>
            <a:r>
              <a:rPr kumimoji="0" lang="en-US" sz="14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Ongoing CNF Modeling, Packaging and Orchestration Conformance (</a:t>
            </a:r>
            <a:r>
              <a:rPr kumimoji="0" lang="en-US" sz="1400" b="1" i="0" u="none" strike="noStrike" kern="1200" cap="none" spc="0" normalizeH="0" baseline="0" noProof="0">
                <a:ln>
                  <a:noFill/>
                </a:ln>
                <a:solidFill>
                  <a:prstClr val="black">
                    <a:lumMod val="65000"/>
                    <a:lumOff val="35000"/>
                  </a:prstClr>
                </a:solidFill>
                <a:effectLst/>
                <a:uLnTx/>
                <a:uFillTx/>
                <a:latin typeface="Calibri" panose="020F0502020204030204"/>
                <a:ea typeface="+mn-ea"/>
                <a:cs typeface="Arial" panose="020B0604020202020204" pitchFamily="34" charset="0"/>
              </a:rPr>
              <a:t>in Honolulu)</a:t>
            </a:r>
            <a:endParaRPr kumimoji="0" lang="en-US" sz="14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IFA 011 (VNF Descriptor and Packaging Specification)</a:t>
            </a:r>
          </a:p>
          <a:p>
            <a:pPr marL="460375" marR="0" lvl="1" indent="-230188" algn="l" defTabSz="914400" rtl="0" eaLnBrk="1" fontAlgn="auto" latinLnBrk="0" hangingPunct="1">
              <a:lnSpc>
                <a:spcPct val="90000"/>
              </a:lnSpc>
              <a:spcBef>
                <a:spcPts val="500"/>
              </a:spcBef>
              <a:spcAft>
                <a:spcPts val="0"/>
              </a:spcAft>
              <a:buClrTx/>
              <a:buSzTx/>
              <a:buFont typeface=".AppleSystemUIFont" charset="-120"/>
              <a:buChar char="-"/>
              <a:tabLst/>
              <a:defRPr/>
            </a:pP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ONAP VNF/CNF package and models including Helm Charts &amp; Container Images conform to IFA 011</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IFA 040 (Service interfaces for OS Container </a:t>
            </a:r>
            <a:r>
              <a:rPr kumimoji="0" lang="en-US" sz="1100" b="1" i="0" u="none" strike="noStrike" kern="1200" cap="none" spc="0" normalizeH="0" baseline="0" noProof="0" dirty="0" err="1">
                <a:ln>
                  <a:noFill/>
                </a:ln>
                <a:solidFill>
                  <a:prstClr val="black">
                    <a:lumMod val="65000"/>
                    <a:lumOff val="35000"/>
                  </a:prstClr>
                </a:solidFill>
                <a:effectLst/>
                <a:uLnTx/>
                <a:uFillTx/>
                <a:latin typeface="Calibri" panose="020F0502020204030204"/>
                <a:ea typeface="+mn-ea"/>
                <a:cs typeface="Arial" panose="020B0604020202020204" pitchFamily="34" charset="0"/>
              </a:rPr>
              <a:t>Mgmt</a:t>
            </a: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 &amp; </a:t>
            </a:r>
            <a:r>
              <a:rPr kumimoji="0" lang="en-US" sz="1100" b="1" i="0" u="none" strike="noStrike" kern="1200" cap="none" spc="0" normalizeH="0" baseline="0" noProof="0" dirty="0" err="1">
                <a:ln>
                  <a:noFill/>
                </a:ln>
                <a:solidFill>
                  <a:prstClr val="black">
                    <a:lumMod val="65000"/>
                    <a:lumOff val="35000"/>
                  </a:prstClr>
                </a:solidFill>
                <a:effectLst/>
                <a:uLnTx/>
                <a:uFillTx/>
                <a:latin typeface="Calibri" panose="020F0502020204030204"/>
                <a:ea typeface="+mn-ea"/>
                <a:cs typeface="Arial" panose="020B0604020202020204" pitchFamily="34" charset="0"/>
              </a:rPr>
              <a:t>Orch</a:t>
            </a: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a:t>
            </a:r>
          </a:p>
          <a:p>
            <a:pPr marL="460375" marR="0" lvl="1" indent="-230188" algn="l" defTabSz="914400" rtl="0" eaLnBrk="1" fontAlgn="auto" latinLnBrk="0" hangingPunct="1">
              <a:lnSpc>
                <a:spcPct val="90000"/>
              </a:lnSpc>
              <a:spcBef>
                <a:spcPts val="500"/>
              </a:spcBef>
              <a:spcAft>
                <a:spcPts val="0"/>
              </a:spcAft>
              <a:buClrTx/>
              <a:buSzTx/>
              <a:buFont typeface=".AppleSystemUIFont" charset="-120"/>
              <a:buChar char="-"/>
              <a:tabLst/>
              <a:defRPr/>
            </a:pP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ONAP conforms to the OS container NFV object model, CISM and CIR management, based on IFA 040 </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IFA 010 (NFV </a:t>
            </a:r>
            <a:r>
              <a:rPr kumimoji="0" lang="en-US" sz="1100" b="1" i="0" u="none" strike="noStrike" kern="1200" cap="none" spc="0" normalizeH="0" baseline="0" noProof="0" dirty="0" err="1">
                <a:ln>
                  <a:noFill/>
                </a:ln>
                <a:solidFill>
                  <a:prstClr val="black">
                    <a:lumMod val="65000"/>
                    <a:lumOff val="35000"/>
                  </a:prstClr>
                </a:solidFill>
                <a:effectLst/>
                <a:uLnTx/>
                <a:uFillTx/>
                <a:latin typeface="Calibri" panose="020F0502020204030204"/>
                <a:ea typeface="+mn-ea"/>
                <a:cs typeface="Arial" panose="020B0604020202020204" pitchFamily="34" charset="0"/>
              </a:rPr>
              <a:t>Mgmt</a:t>
            </a: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 &amp; Orchestration Functional </a:t>
            </a:r>
            <a:r>
              <a:rPr kumimoji="0" lang="en-US" sz="1100" b="1" i="0" u="none" strike="noStrike" kern="1200" cap="none" spc="0" normalizeH="0" baseline="0" noProof="0" dirty="0" err="1">
                <a:ln>
                  <a:noFill/>
                </a:ln>
                <a:solidFill>
                  <a:prstClr val="black">
                    <a:lumMod val="65000"/>
                    <a:lumOff val="35000"/>
                  </a:prstClr>
                </a:solidFill>
                <a:effectLst/>
                <a:uLnTx/>
                <a:uFillTx/>
                <a:latin typeface="Calibri" panose="020F0502020204030204"/>
                <a:ea typeface="+mn-ea"/>
                <a:cs typeface="Arial" panose="020B0604020202020204" pitchFamily="34" charset="0"/>
              </a:rPr>
              <a:t>Reqs</a:t>
            </a: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a:t>
            </a:r>
          </a:p>
          <a:p>
            <a:pPr marL="460375" marR="0" lvl="1" indent="-230188" algn="l" defTabSz="914400" rtl="0" eaLnBrk="1" fontAlgn="auto" latinLnBrk="0" hangingPunct="1">
              <a:lnSpc>
                <a:spcPct val="90000"/>
              </a:lnSpc>
              <a:spcBef>
                <a:spcPts val="500"/>
              </a:spcBef>
              <a:spcAft>
                <a:spcPts val="0"/>
              </a:spcAft>
              <a:buClrTx/>
              <a:buSzTx/>
              <a:buFont typeface=".AppleSystemUIFont" charset="-120"/>
              <a:buChar char="-"/>
              <a:tabLst/>
              <a:defRPr/>
            </a:pP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ONAP NFVO and VNFM orchestration functions conform to IFA 010 requirements</a:t>
            </a:r>
          </a:p>
          <a:p>
            <a:pPr marL="3175" marR="0" lvl="0" indent="-230188" algn="l" defTabSz="914400" rtl="0" eaLnBrk="1" fontAlgn="auto" latinLnBrk="0" hangingPunct="1">
              <a:lnSpc>
                <a:spcPct val="90000"/>
              </a:lnSpc>
              <a:spcBef>
                <a:spcPts val="1000"/>
              </a:spcBef>
              <a:spcAft>
                <a:spcPts val="0"/>
              </a:spcAft>
              <a:buClrTx/>
              <a:buSzTx/>
              <a:buFont typeface="Arial" charset="0"/>
              <a:buChar char="•"/>
              <a:tabLst/>
              <a:defRPr/>
            </a:pP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ONAP also conforms to the following specifications:</a:t>
            </a:r>
          </a:p>
          <a:p>
            <a:pPr marL="460375" marR="0" lvl="1" indent="-230188" algn="l" defTabSz="914400" rtl="0" eaLnBrk="1" fontAlgn="auto" latinLnBrk="0" hangingPunct="1">
              <a:lnSpc>
                <a:spcPct val="90000"/>
              </a:lnSpc>
              <a:spcBef>
                <a:spcPts val="500"/>
              </a:spcBef>
              <a:spcAft>
                <a:spcPts val="0"/>
              </a:spcAft>
              <a:buClrTx/>
              <a:buSzTx/>
              <a:buFont typeface=".AppleSystemUIFont" charset="-120"/>
              <a:buChar char="-"/>
              <a:tabLst/>
              <a:defRPr/>
            </a:pP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IFA 007 (Or-</a:t>
            </a:r>
            <a:r>
              <a:rPr kumimoji="0" lang="en-US" sz="1100" b="0" i="0" u="none" strike="noStrike" kern="1200" cap="none" spc="0" normalizeH="0" baseline="0" noProof="0" dirty="0" err="1">
                <a:ln>
                  <a:noFill/>
                </a:ln>
                <a:solidFill>
                  <a:prstClr val="black">
                    <a:lumMod val="65000"/>
                    <a:lumOff val="35000"/>
                  </a:prstClr>
                </a:solidFill>
                <a:effectLst/>
                <a:uLnTx/>
                <a:uFillTx/>
                <a:latin typeface="Calibri" panose="020F0502020204030204"/>
                <a:ea typeface="+mn-ea"/>
                <a:cs typeface="Arial" panose="020B0604020202020204" pitchFamily="34" charset="0"/>
              </a:rPr>
              <a:t>Vnfm</a:t>
            </a: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 Interfaces &amp; IM Specifications)</a:t>
            </a:r>
          </a:p>
          <a:p>
            <a:pPr marL="460375" marR="0" lvl="1" indent="-230188" algn="l" defTabSz="914400" rtl="0" eaLnBrk="1" fontAlgn="auto" latinLnBrk="0" hangingPunct="1">
              <a:lnSpc>
                <a:spcPct val="90000"/>
              </a:lnSpc>
              <a:spcBef>
                <a:spcPts val="500"/>
              </a:spcBef>
              <a:spcAft>
                <a:spcPts val="0"/>
              </a:spcAft>
              <a:buClrTx/>
              <a:buSzTx/>
              <a:buFont typeface=".AppleSystemUIFont" charset="-120"/>
              <a:buChar char="-"/>
              <a:tabLst/>
              <a:defRPr/>
            </a:pP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IFA 008 (</a:t>
            </a:r>
            <a:r>
              <a:rPr kumimoji="0" lang="en-US" sz="1100" b="0" i="0" u="none" strike="noStrike" kern="1200" cap="none" spc="0" normalizeH="0" baseline="0" noProof="0" dirty="0" err="1">
                <a:ln>
                  <a:noFill/>
                </a:ln>
                <a:solidFill>
                  <a:prstClr val="black">
                    <a:lumMod val="65000"/>
                    <a:lumOff val="35000"/>
                  </a:prstClr>
                </a:solidFill>
                <a:effectLst/>
                <a:uLnTx/>
                <a:uFillTx/>
                <a:latin typeface="Calibri" panose="020F0502020204030204"/>
                <a:ea typeface="+mn-ea"/>
                <a:cs typeface="Arial" panose="020B0604020202020204" pitchFamily="34" charset="0"/>
              </a:rPr>
              <a:t>Ve-Vnfm</a:t>
            </a: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 Interfaces &amp; IM Specifications)</a:t>
            </a:r>
          </a:p>
          <a:p>
            <a:pPr marL="460375" marR="0" lvl="1" indent="-230188" algn="l" defTabSz="914400" rtl="0" eaLnBrk="1" fontAlgn="auto" latinLnBrk="0" hangingPunct="1">
              <a:lnSpc>
                <a:spcPct val="90000"/>
              </a:lnSpc>
              <a:spcBef>
                <a:spcPts val="500"/>
              </a:spcBef>
              <a:spcAft>
                <a:spcPts val="0"/>
              </a:spcAft>
              <a:buClrTx/>
              <a:buSzTx/>
              <a:buFont typeface=".AppleSystemUIFont" charset="-120"/>
              <a:buChar char="-"/>
              <a:tabLst/>
              <a:defRPr/>
            </a:pP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IFA 013 (</a:t>
            </a:r>
            <a:r>
              <a:rPr kumimoji="0" lang="en-US" sz="1100" b="0" i="0" u="none" strike="noStrike" kern="1200" cap="none" spc="0" normalizeH="0" baseline="0" noProof="0" dirty="0" err="1">
                <a:ln>
                  <a:noFill/>
                </a:ln>
                <a:solidFill>
                  <a:prstClr val="black">
                    <a:lumMod val="65000"/>
                    <a:lumOff val="35000"/>
                  </a:prstClr>
                </a:solidFill>
                <a:effectLst/>
                <a:uLnTx/>
                <a:uFillTx/>
                <a:latin typeface="Calibri" panose="020F0502020204030204"/>
                <a:ea typeface="+mn-ea"/>
                <a:cs typeface="Arial" panose="020B0604020202020204" pitchFamily="34" charset="0"/>
              </a:rPr>
              <a:t>Os</a:t>
            </a: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-Ma-</a:t>
            </a:r>
            <a:r>
              <a:rPr kumimoji="0" lang="en-US" sz="1100" b="0" i="0" u="none" strike="noStrike" kern="1200" cap="none" spc="0" normalizeH="0" baseline="0" noProof="0" dirty="0" err="1">
                <a:ln>
                  <a:noFill/>
                </a:ln>
                <a:solidFill>
                  <a:prstClr val="black">
                    <a:lumMod val="65000"/>
                    <a:lumOff val="35000"/>
                  </a:prstClr>
                </a:solidFill>
                <a:effectLst/>
                <a:uLnTx/>
                <a:uFillTx/>
                <a:latin typeface="Calibri" panose="020F0502020204030204"/>
                <a:ea typeface="+mn-ea"/>
                <a:cs typeface="Arial" panose="020B0604020202020204" pitchFamily="34" charset="0"/>
              </a:rPr>
              <a:t>Nfvo</a:t>
            </a: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 Interfaces &amp; IM Specifications)</a:t>
            </a:r>
          </a:p>
          <a:p>
            <a:pPr marL="460375" marR="0" lvl="1" indent="-230188" algn="l" defTabSz="914400" rtl="0" eaLnBrk="1" fontAlgn="auto" latinLnBrk="0" hangingPunct="1">
              <a:lnSpc>
                <a:spcPct val="90000"/>
              </a:lnSpc>
              <a:spcBef>
                <a:spcPts val="500"/>
              </a:spcBef>
              <a:spcAft>
                <a:spcPts val="0"/>
              </a:spcAft>
              <a:buClrTx/>
              <a:buSzTx/>
              <a:buFont typeface=".AppleSystemUIFont" charset="-120"/>
              <a:buChar char="-"/>
              <a:tabLst/>
              <a:defRPr/>
            </a:pP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IFA 014 (NS Templates Specifications)</a:t>
            </a:r>
          </a:p>
          <a:p>
            <a:pPr marL="3175" marR="0" lvl="0" indent="-230188" algn="l" defTabSz="914400" rtl="0" eaLnBrk="1" fontAlgn="auto" latinLnBrk="0" hangingPunct="1">
              <a:lnSpc>
                <a:spcPct val="90000"/>
              </a:lnSpc>
              <a:spcBef>
                <a:spcPts val="1000"/>
              </a:spcBef>
              <a:spcAft>
                <a:spcPts val="0"/>
              </a:spcAft>
              <a:buClrTx/>
              <a:buSzTx/>
              <a:buFont typeface="Arial" charset="0"/>
              <a:buChar char="•"/>
              <a:tabLst/>
              <a:defRPr/>
            </a:pP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Note: ETSI SOL specifications profiling CISM solutions (K8S)?</a:t>
            </a:r>
          </a:p>
          <a:p>
            <a:pPr marL="3175" marR="0" lvl="0" indent="-230188" algn="l" defTabSz="914400" rtl="0" eaLnBrk="1" fontAlgn="auto" latinLnBrk="0" hangingPunct="1">
              <a:lnSpc>
                <a:spcPct val="90000"/>
              </a:lnSpc>
              <a:spcBef>
                <a:spcPts val="1000"/>
              </a:spcBef>
              <a:spcAft>
                <a:spcPts val="0"/>
              </a:spcAft>
              <a:buClrTx/>
              <a:buSzTx/>
              <a:buFont typeface="Arial" charset="0"/>
              <a:buChar char="•"/>
              <a:tabLst/>
              <a:defRPr/>
            </a:pP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Note: ONAP is waiting for ETSI SOL specifications for CNF</a:t>
            </a:r>
          </a:p>
          <a:p>
            <a:pPr marL="233363" marR="0" lvl="0" indent="-225425" algn="l" defTabSz="914400" rtl="0" eaLnBrk="1" fontAlgn="auto" latinLnBrk="0" hangingPunct="1">
              <a:lnSpc>
                <a:spcPct val="90000"/>
              </a:lnSpc>
              <a:spcBef>
                <a:spcPts val="1000"/>
              </a:spcBef>
              <a:spcAft>
                <a:spcPts val="0"/>
              </a:spcAft>
              <a:buClrTx/>
              <a:buSzTx/>
              <a:buFont typeface="Arial" charset="0"/>
              <a:buChar char="•"/>
              <a:tabLst/>
              <a:defRPr/>
            </a:pP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Note: ETSI-based Configuration (Day 0, 1, 2…) would be beneficial in ONAP (See ONAP SO Hierarchical </a:t>
            </a:r>
            <a:r>
              <a:rPr kumimoji="0" lang="en-US" sz="1100" b="1" i="0" u="none" strike="noStrike" kern="1200" cap="none" spc="0" normalizeH="0" baseline="0" noProof="0" dirty="0" err="1">
                <a:ln>
                  <a:noFill/>
                </a:ln>
                <a:solidFill>
                  <a:prstClr val="black">
                    <a:lumMod val="65000"/>
                    <a:lumOff val="35000"/>
                  </a:prstClr>
                </a:solidFill>
                <a:effectLst/>
                <a:uLnTx/>
                <a:uFillTx/>
                <a:latin typeface="Calibri" panose="020F0502020204030204"/>
                <a:ea typeface="+mn-ea"/>
                <a:cs typeface="Arial" panose="020B0604020202020204" pitchFamily="34" charset="0"/>
              </a:rPr>
              <a:t>Orch</a:t>
            </a: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a:t>
            </a:r>
            <a:endParaRPr kumimoji="0" lang="en-US" sz="1100" b="1" i="0" u="none" strike="noStrike" kern="1200" cap="none" spc="0" normalizeH="0" baseline="0" noProof="0" dirty="0">
              <a:ln>
                <a:noFill/>
              </a:ln>
              <a:solidFill>
                <a:srgbClr val="44546A"/>
              </a:solidFill>
              <a:effectLst/>
              <a:uLnTx/>
              <a:uFillTx/>
              <a:latin typeface="Calibri" panose="020F0502020204030204"/>
              <a:ea typeface="+mn-ea"/>
              <a:cs typeface="Arial" panose="020B0604020202020204" pitchFamily="34" charset="0"/>
            </a:endParaRPr>
          </a:p>
          <a:p>
            <a:pPr marL="3175" marR="0" lvl="0" indent="-230188" algn="l" defTabSz="914400" rtl="0" eaLnBrk="1" fontAlgn="auto" latinLnBrk="0" hangingPunct="1">
              <a:lnSpc>
                <a:spcPct val="90000"/>
              </a:lnSpc>
              <a:spcBef>
                <a:spcPts val="1000"/>
              </a:spcBef>
              <a:spcAft>
                <a:spcPts val="0"/>
              </a:spcAft>
              <a:buClrTx/>
              <a:buSzTx/>
              <a:buFont typeface="Arial" charset="0"/>
              <a:buChar char="•"/>
              <a:tabLst/>
              <a:defRPr/>
            </a:pPr>
            <a:endPar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endParaRPr>
          </a:p>
        </p:txBody>
      </p:sp>
      <p:sp>
        <p:nvSpPr>
          <p:cNvPr id="10" name="Text Placeholder 3">
            <a:extLst>
              <a:ext uri="{FF2B5EF4-FFF2-40B4-BE49-F238E27FC236}">
                <a16:creationId xmlns:a16="http://schemas.microsoft.com/office/drawing/2014/main" id="{539A2791-BB66-954A-88D6-FADBCF69649C}"/>
              </a:ext>
            </a:extLst>
          </p:cNvPr>
          <p:cNvSpPr txBox="1">
            <a:spLocks/>
          </p:cNvSpPr>
          <p:nvPr/>
        </p:nvSpPr>
        <p:spPr>
          <a:xfrm>
            <a:off x="89717" y="3526971"/>
            <a:ext cx="3787430" cy="2843008"/>
          </a:xfrm>
          <a:prstGeom prst="rect">
            <a:avLst/>
          </a:prstGeom>
          <a:solidFill>
            <a:schemeClr val="accent4">
              <a:lumMod val="20000"/>
              <a:lumOff val="80000"/>
            </a:schemeClr>
          </a:solidFill>
          <a:ln w="19050">
            <a:solidFill>
              <a:schemeClr val="accent6">
                <a:lumMod val="75000"/>
              </a:schemeClr>
            </a:solidFill>
          </a:ln>
          <a:effectLst>
            <a:outerShdw blurRad="50800" dist="38100" dir="2700000" algn="tl" rotWithShape="0">
              <a:prstClr val="black">
                <a:alpha val="40000"/>
              </a:prstClr>
            </a:outerShdw>
          </a:effectLst>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charset="0"/>
              <a:buNone/>
              <a:tabLst/>
              <a:defRPr/>
            </a:pPr>
            <a:r>
              <a:rPr kumimoji="0" lang="en-US" sz="14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Lifecycle Management Conformance for </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SDC</a:t>
            </a: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 for SOL004 and SOL007 package onboarding, design and distribution</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ONAP NFVO (VFC and SO NFVO) and External NFVO </a:t>
            </a: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for  ETSI MANO NFVO functionalities.</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SOL003 Adapter </a:t>
            </a: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for SOL003-compliant VNF LCM interfaces</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SOL005 Adapter </a:t>
            </a: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for SOL005-compliant NS LCM interfaces</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SOL002 Adapter </a:t>
            </a: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for SOL002-compliant VNF/VNFC LCM interfaces (currently on hold)</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ETSI Catalog Manager </a:t>
            </a:r>
            <a:r>
              <a:rPr kumimoji="0" lang="en-US"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for ETSI SOL004/SOL007/SOL001 Runtime Package Management and Parsing for NS/VNF/PNF</a:t>
            </a:r>
          </a:p>
          <a:p>
            <a:pPr marL="0" marR="0" lvl="0" indent="0" algn="l" defTabSz="914400" rtl="0" eaLnBrk="1" fontAlgn="auto" latinLnBrk="0" hangingPunct="1">
              <a:lnSpc>
                <a:spcPct val="90000"/>
              </a:lnSpc>
              <a:spcBef>
                <a:spcPts val="1000"/>
              </a:spcBef>
              <a:spcAft>
                <a:spcPts val="0"/>
              </a:spcAft>
              <a:buClrTx/>
              <a:buSzTx/>
              <a:buFont typeface="Arial" charset="0"/>
              <a:buNone/>
              <a:tabLst/>
              <a:defRPr/>
            </a:pPr>
            <a:endParaRPr kumimoji="0" lang="en-US" sz="14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p:txBody>
      </p:sp>
      <p:sp>
        <p:nvSpPr>
          <p:cNvPr id="11" name="Text Placeholder 3">
            <a:extLst>
              <a:ext uri="{FF2B5EF4-FFF2-40B4-BE49-F238E27FC236}">
                <a16:creationId xmlns:a16="http://schemas.microsoft.com/office/drawing/2014/main" id="{9D601A6F-AC16-8C49-93E8-9D46EC3980A4}"/>
              </a:ext>
            </a:extLst>
          </p:cNvPr>
          <p:cNvSpPr txBox="1">
            <a:spLocks/>
          </p:cNvSpPr>
          <p:nvPr/>
        </p:nvSpPr>
        <p:spPr>
          <a:xfrm>
            <a:off x="3969051" y="5699588"/>
            <a:ext cx="3920644" cy="670390"/>
          </a:xfrm>
          <a:prstGeom prst="rect">
            <a:avLst/>
          </a:prstGeom>
          <a:solidFill>
            <a:schemeClr val="accent4">
              <a:lumMod val="20000"/>
              <a:lumOff val="80000"/>
            </a:schemeClr>
          </a:solidFill>
          <a:ln>
            <a:noFill/>
          </a:ln>
          <a:effectLst>
            <a:outerShdw blurRad="50800" dist="38100" dir="2700000" algn="tl" rotWithShape="0">
              <a:prstClr val="black">
                <a:alpha val="40000"/>
              </a:prstClr>
            </a:outerShdw>
          </a:effectLst>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charset="0"/>
              <a:buNone/>
              <a:tabLst/>
              <a:defRPr/>
            </a:pPr>
            <a:r>
              <a:rPr kumimoji="0" lang="en-US" sz="1100" b="1"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Arial" panose="020B0604020202020204" pitchFamily="34" charset="0"/>
              </a:rPr>
              <a:t>On top of the ONAP ETSI package onboarding and distribution mechanism, ONAP will support enhanced VNF/CNF models,  Helm Charts, CIR and interactions with CISM and VIM for LCM</a:t>
            </a:r>
          </a:p>
        </p:txBody>
      </p:sp>
      <p:sp>
        <p:nvSpPr>
          <p:cNvPr id="12" name="Cloud Callout 11">
            <a:extLst>
              <a:ext uri="{FF2B5EF4-FFF2-40B4-BE49-F238E27FC236}">
                <a16:creationId xmlns:a16="http://schemas.microsoft.com/office/drawing/2014/main" id="{941C330F-A05D-6A4E-8D60-BC3983CFAC6D}"/>
              </a:ext>
            </a:extLst>
          </p:cNvPr>
          <p:cNvSpPr/>
          <p:nvPr/>
        </p:nvSpPr>
        <p:spPr>
          <a:xfrm>
            <a:off x="8870623" y="5891544"/>
            <a:ext cx="1209548" cy="612648"/>
          </a:xfrm>
          <a:prstGeom prst="cloudCallou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a:ea typeface="+mn-ea"/>
                <a:cs typeface="+mn-cs"/>
              </a:rPr>
              <a:t>Separate Helm Charts Repository?</a:t>
            </a:r>
          </a:p>
        </p:txBody>
      </p:sp>
      <p:cxnSp>
        <p:nvCxnSpPr>
          <p:cNvPr id="13" name="Straight Connector 12">
            <a:extLst>
              <a:ext uri="{FF2B5EF4-FFF2-40B4-BE49-F238E27FC236}">
                <a16:creationId xmlns:a16="http://schemas.microsoft.com/office/drawing/2014/main" id="{17B3B794-18A6-E84E-836A-02B1D936BECC}"/>
              </a:ext>
            </a:extLst>
          </p:cNvPr>
          <p:cNvCxnSpPr>
            <a:cxnSpLocks/>
          </p:cNvCxnSpPr>
          <p:nvPr/>
        </p:nvCxnSpPr>
        <p:spPr>
          <a:xfrm>
            <a:off x="8870623" y="1894789"/>
            <a:ext cx="2048659" cy="253483"/>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4" name="Cloud Callout 13">
            <a:extLst>
              <a:ext uri="{FF2B5EF4-FFF2-40B4-BE49-F238E27FC236}">
                <a16:creationId xmlns:a16="http://schemas.microsoft.com/office/drawing/2014/main" id="{0D96C4D2-6331-F545-9558-3C9A8C37271E}"/>
              </a:ext>
            </a:extLst>
          </p:cNvPr>
          <p:cNvSpPr/>
          <p:nvPr/>
        </p:nvSpPr>
        <p:spPr>
          <a:xfrm>
            <a:off x="7981599" y="5757330"/>
            <a:ext cx="1149772" cy="612648"/>
          </a:xfrm>
          <a:prstGeom prst="cloudCallou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a:ea typeface="+mn-ea"/>
                <a:cs typeface="+mn-cs"/>
              </a:rPr>
              <a:t>Leverage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a:ea typeface="+mn-ea"/>
                <a:cs typeface="+mn-cs"/>
              </a:rPr>
              <a:t>MultiCloud?</a:t>
            </a:r>
          </a:p>
        </p:txBody>
      </p:sp>
      <p:pic>
        <p:nvPicPr>
          <p:cNvPr id="15" name="Picture 14">
            <a:extLst>
              <a:ext uri="{FF2B5EF4-FFF2-40B4-BE49-F238E27FC236}">
                <a16:creationId xmlns:a16="http://schemas.microsoft.com/office/drawing/2014/main" id="{1E872C8C-5CBF-134D-B2C7-18C66EB0D282}"/>
              </a:ext>
            </a:extLst>
          </p:cNvPr>
          <p:cNvPicPr>
            <a:picLocks noChangeAspect="1"/>
          </p:cNvPicPr>
          <p:nvPr/>
        </p:nvPicPr>
        <p:blipFill>
          <a:blip r:embed="rId3"/>
          <a:stretch>
            <a:fillRect/>
          </a:stretch>
        </p:blipFill>
        <p:spPr>
          <a:xfrm>
            <a:off x="10904551" y="972811"/>
            <a:ext cx="1099669" cy="1219802"/>
          </a:xfrm>
          <a:prstGeom prst="rect">
            <a:avLst/>
          </a:prstGeom>
        </p:spPr>
      </p:pic>
      <p:cxnSp>
        <p:nvCxnSpPr>
          <p:cNvPr id="16" name="Straight Connector 15">
            <a:extLst>
              <a:ext uri="{FF2B5EF4-FFF2-40B4-BE49-F238E27FC236}">
                <a16:creationId xmlns:a16="http://schemas.microsoft.com/office/drawing/2014/main" id="{AC1918CA-87F7-BD49-BCB0-0B6FCAA9876B}"/>
              </a:ext>
            </a:extLst>
          </p:cNvPr>
          <p:cNvCxnSpPr>
            <a:cxnSpLocks/>
          </p:cNvCxnSpPr>
          <p:nvPr/>
        </p:nvCxnSpPr>
        <p:spPr>
          <a:xfrm flipV="1">
            <a:off x="8870623" y="1013980"/>
            <a:ext cx="2033928" cy="880809"/>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00624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342D4B4-BF92-D14A-BF1C-9878B92A2A3D}"/>
              </a:ext>
            </a:extLst>
          </p:cNvPr>
          <p:cNvSpPr txBox="1">
            <a:spLocks/>
          </p:cNvSpPr>
          <p:nvPr/>
        </p:nvSpPr>
        <p:spPr>
          <a:xfrm>
            <a:off x="708989" y="305572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i="1" dirty="0">
                <a:solidFill>
                  <a:schemeClr val="bg1"/>
                </a:solidFill>
                <a:latin typeface="Arial" panose="020B0604020202020204" pitchFamily="34" charset="0"/>
                <a:cs typeface="Arial" panose="020B0604020202020204" pitchFamily="34" charset="0"/>
              </a:rPr>
              <a:t>Presenters:</a:t>
            </a:r>
            <a:r>
              <a:rPr lang="en-US" sz="3600" i="1" dirty="0">
                <a:solidFill>
                  <a:schemeClr val="bg1"/>
                </a:solidFill>
                <a:latin typeface="Arial" panose="020B0604020202020204" pitchFamily="34" charset="0"/>
                <a:cs typeface="Arial" panose="020B0604020202020204" pitchFamily="34" charset="0"/>
              </a:rPr>
              <a:t> </a:t>
            </a:r>
            <a:r>
              <a:rPr lang="en-US" sz="2400" i="1" dirty="0">
                <a:solidFill>
                  <a:schemeClr val="bg1"/>
                </a:solidFill>
                <a:latin typeface="Arial" panose="020B0604020202020204" pitchFamily="34" charset="0"/>
                <a:cs typeface="Arial" panose="020B0604020202020204" pitchFamily="34" charset="0"/>
              </a:rPr>
              <a:t>Kamel Idir (Ericsson), Magnus Buhrgard (Ericsson)</a:t>
            </a:r>
          </a:p>
        </p:txBody>
      </p:sp>
      <p:sp>
        <p:nvSpPr>
          <p:cNvPr id="5" name="Title 1">
            <a:extLst>
              <a:ext uri="{FF2B5EF4-FFF2-40B4-BE49-F238E27FC236}">
                <a16:creationId xmlns:a16="http://schemas.microsoft.com/office/drawing/2014/main" id="{91E3EC15-5521-4C4D-8C50-80159D61BEC0}"/>
              </a:ext>
            </a:extLst>
          </p:cNvPr>
          <p:cNvSpPr txBox="1">
            <a:spLocks/>
          </p:cNvSpPr>
          <p:nvPr/>
        </p:nvSpPr>
        <p:spPr>
          <a:xfrm>
            <a:off x="708989" y="173016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800" b="1" dirty="0">
                <a:solidFill>
                  <a:schemeClr val="bg1"/>
                </a:solidFill>
                <a:latin typeface="Arial" panose="020B0604020202020204" pitchFamily="34" charset="0"/>
                <a:cs typeface="Arial" panose="020B0604020202020204" pitchFamily="34" charset="0"/>
              </a:rPr>
              <a:t>RAN Slicing: 5G NR Resource Configuration Management</a:t>
            </a:r>
          </a:p>
        </p:txBody>
      </p:sp>
      <p:sp>
        <p:nvSpPr>
          <p:cNvPr id="6" name="TextBox 5">
            <a:extLst>
              <a:ext uri="{FF2B5EF4-FFF2-40B4-BE49-F238E27FC236}">
                <a16:creationId xmlns:a16="http://schemas.microsoft.com/office/drawing/2014/main" id="{7A658978-99D4-4777-A45E-56FB0A1A1F77}"/>
              </a:ext>
            </a:extLst>
          </p:cNvPr>
          <p:cNvSpPr txBox="1"/>
          <p:nvPr/>
        </p:nvSpPr>
        <p:spPr>
          <a:xfrm>
            <a:off x="9770439" y="6310226"/>
            <a:ext cx="2162772" cy="400110"/>
          </a:xfrm>
          <a:prstGeom prst="rect">
            <a:avLst/>
          </a:prstGeom>
          <a:noFill/>
        </p:spPr>
        <p:txBody>
          <a:bodyPr wrap="none" rtlCol="0">
            <a:spAutoFit/>
          </a:bodyPr>
          <a:lstStyle/>
          <a:p>
            <a:r>
              <a:rPr lang="en-US" sz="2000" dirty="0">
                <a:solidFill>
                  <a:schemeClr val="bg1"/>
                </a:solidFill>
                <a:latin typeface="Arial" panose="020B0604020202020204" pitchFamily="34" charset="0"/>
                <a:cs typeface="Arial" panose="020B0604020202020204" pitchFamily="34" charset="0"/>
              </a:rPr>
              <a:t>October 14, 2020</a:t>
            </a:r>
          </a:p>
        </p:txBody>
      </p:sp>
    </p:spTree>
    <p:extLst>
      <p:ext uri="{BB962C8B-B14F-4D97-AF65-F5344CB8AC3E}">
        <p14:creationId xmlns:p14="http://schemas.microsoft.com/office/powerpoint/2010/main" val="31486232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059CCD5-6CC8-A349-8AAD-258B403F82C7}"/>
              </a:ext>
            </a:extLst>
          </p:cNvPr>
          <p:cNvSpPr txBox="1">
            <a:spLocks/>
          </p:cNvSpPr>
          <p:nvPr/>
        </p:nvSpPr>
        <p:spPr>
          <a:xfrm>
            <a:off x="403682" y="-937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chemeClr val="bg1"/>
                </a:solidFill>
                <a:latin typeface="Arial" panose="020B0604020202020204" pitchFamily="34" charset="0"/>
                <a:cs typeface="Arial" panose="020B0604020202020204" pitchFamily="34" charset="0"/>
              </a:rPr>
              <a:t>Agenda</a:t>
            </a:r>
          </a:p>
        </p:txBody>
      </p:sp>
      <p:sp>
        <p:nvSpPr>
          <p:cNvPr id="66" name="内容占位符 1">
            <a:extLst>
              <a:ext uri="{FF2B5EF4-FFF2-40B4-BE49-F238E27FC236}">
                <a16:creationId xmlns:a16="http://schemas.microsoft.com/office/drawing/2014/main" id="{301BED77-9DD0-4080-9946-47BF89D74946}"/>
              </a:ext>
            </a:extLst>
          </p:cNvPr>
          <p:cNvSpPr txBox="1">
            <a:spLocks/>
          </p:cNvSpPr>
          <p:nvPr/>
        </p:nvSpPr>
        <p:spPr>
          <a:xfrm>
            <a:off x="364672" y="1191880"/>
            <a:ext cx="10972800" cy="319597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1pPr>
            <a:lvl2pPr marL="225425" indent="-225425" algn="l" defTabSz="914400" rtl="0" eaLnBrk="1" latinLnBrk="0" hangingPunct="1">
              <a:lnSpc>
                <a:spcPct val="90000"/>
              </a:lnSpc>
              <a:spcBef>
                <a:spcPts val="80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2pPr>
            <a:lvl3pPr marL="571500" indent="-228600" algn="l" defTabSz="914400" rtl="0" eaLnBrk="1" latinLnBrk="0" hangingPunct="1">
              <a:lnSpc>
                <a:spcPct val="90000"/>
              </a:lnSpc>
              <a:spcBef>
                <a:spcPts val="0"/>
              </a:spcBef>
              <a:buFont typeface="Wingdings" charset="2"/>
              <a:buChar char="§"/>
              <a:defRPr sz="1600" b="0" i="0" kern="1200">
                <a:solidFill>
                  <a:schemeClr val="tx2"/>
                </a:solidFill>
                <a:latin typeface="Arial" panose="020B0604020202020204" pitchFamily="34" charset="0"/>
                <a:ea typeface="+mn-ea"/>
                <a:cs typeface="Arial" panose="020B0604020202020204" pitchFamily="34" charset="0"/>
              </a:defRPr>
            </a:lvl3pPr>
            <a:lvl4pPr marL="914400" indent="-231775" algn="l" defTabSz="914400" rtl="0" eaLnBrk="1" latinLnBrk="0" hangingPunct="1">
              <a:lnSpc>
                <a:spcPct val="90000"/>
              </a:lnSpc>
              <a:spcBef>
                <a:spcPts val="0"/>
              </a:spcBef>
              <a:buFont typeface="Wingdings" charset="2"/>
              <a:buChar char="§"/>
              <a:defRPr sz="1400" b="0" i="0" kern="1200">
                <a:solidFill>
                  <a:schemeClr val="tx2"/>
                </a:solidFill>
                <a:latin typeface="Arial" panose="020B0604020202020204" pitchFamily="34" charset="0"/>
                <a:ea typeface="+mn-ea"/>
                <a:cs typeface="Arial" panose="020B0604020202020204" pitchFamily="34" charset="0"/>
              </a:defRPr>
            </a:lvl4pPr>
            <a:lvl5pPr marL="1255713" indent="-230188" algn="l" defTabSz="914400" rtl="0" eaLnBrk="1" latinLnBrk="0" hangingPunct="1">
              <a:lnSpc>
                <a:spcPct val="90000"/>
              </a:lnSpc>
              <a:spcBef>
                <a:spcPts val="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mj-lt"/>
              <a:buAutoNum type="arabicPeriod"/>
              <a:tabLst/>
              <a:defRPr/>
            </a:pPr>
            <a:r>
              <a:rPr kumimoji="1" lang="en-US" altLang="zh-CN" sz="2000" i="0" u="none" strike="noStrike" kern="1200" cap="none" spc="0" normalizeH="0" baseline="0" noProof="0" dirty="0">
                <a:ln>
                  <a:noFill/>
                </a:ln>
                <a:solidFill>
                  <a:schemeClr val="tx1"/>
                </a:solidFill>
                <a:effectLst/>
                <a:uLnTx/>
                <a:uFillTx/>
                <a:latin typeface="Arial" panose="020B0604020202020204" pitchFamily="34" charset="0"/>
                <a:ea typeface="DengXian" panose="02010600030101010101" pitchFamily="2" charset="-122"/>
                <a:cs typeface="Arial" panose="020B0604020202020204" pitchFamily="34" charset="0"/>
              </a:rPr>
              <a:t>3GPP NR NRM Deployments</a:t>
            </a:r>
          </a:p>
          <a:p>
            <a:pPr marL="457200" marR="0" lvl="0" indent="-457200" algn="l" defTabSz="914400" rtl="0" eaLnBrk="1" fontAlgn="auto" latinLnBrk="0" hangingPunct="1">
              <a:lnSpc>
                <a:spcPct val="90000"/>
              </a:lnSpc>
              <a:spcBef>
                <a:spcPts val="1000"/>
              </a:spcBef>
              <a:spcAft>
                <a:spcPts val="0"/>
              </a:spcAft>
              <a:buClrTx/>
              <a:buSzTx/>
              <a:buFont typeface="+mj-lt"/>
              <a:buAutoNum type="arabicPeriod"/>
              <a:tabLst/>
              <a:defRPr/>
            </a:pPr>
            <a:r>
              <a:rPr kumimoji="1" lang="en-US" altLang="zh-CN" dirty="0">
                <a:solidFill>
                  <a:schemeClr val="tx1"/>
                </a:solidFill>
                <a:ea typeface="DengXian" panose="02010600030101010101" pitchFamily="2" charset="-122"/>
              </a:rPr>
              <a:t>RAN Slicing Use case Description</a:t>
            </a:r>
            <a:endParaRPr kumimoji="1" lang="en-US" altLang="zh-CN" sz="2000" i="0" u="none" strike="noStrike" kern="1200" cap="none" spc="0" normalizeH="0" baseline="0" noProof="0" dirty="0">
              <a:ln>
                <a:noFill/>
              </a:ln>
              <a:solidFill>
                <a:schemeClr val="tx1"/>
              </a:solidFill>
              <a:effectLst/>
              <a:uLnTx/>
              <a:uFillTx/>
              <a:ea typeface="DengXian" panose="02010600030101010101" pitchFamily="2" charset="-122"/>
            </a:endParaRPr>
          </a:p>
          <a:p>
            <a:pPr marL="457200" marR="0" lvl="0" indent="-457200" algn="l" defTabSz="914400" rtl="0" eaLnBrk="1" fontAlgn="auto" latinLnBrk="0" hangingPunct="1">
              <a:lnSpc>
                <a:spcPct val="90000"/>
              </a:lnSpc>
              <a:spcBef>
                <a:spcPts val="1000"/>
              </a:spcBef>
              <a:spcAft>
                <a:spcPts val="0"/>
              </a:spcAft>
              <a:buClrTx/>
              <a:buSzTx/>
              <a:buFont typeface="+mj-lt"/>
              <a:buAutoNum type="arabicPeriod" startAt="3"/>
              <a:tabLst/>
              <a:defRPr/>
            </a:pPr>
            <a:r>
              <a:rPr kumimoji="1" lang="en-US" altLang="zh-CN" dirty="0">
                <a:solidFill>
                  <a:schemeClr val="tx1"/>
                </a:solidFill>
                <a:ea typeface="DengXian" panose="02010600030101010101" pitchFamily="2" charset="-122"/>
              </a:rPr>
              <a:t>GNB Auto Discovery Flow Using ONAP PnP</a:t>
            </a:r>
            <a:endParaRPr kumimoji="1" lang="en-US" altLang="zh-CN" sz="2000" i="0" u="none" strike="noStrike" kern="1200" cap="none" spc="0" normalizeH="0" baseline="0" noProof="0" dirty="0">
              <a:ln>
                <a:noFill/>
              </a:ln>
              <a:solidFill>
                <a:schemeClr val="tx1"/>
              </a:solidFill>
              <a:effectLst/>
              <a:uLnTx/>
              <a:uFillTx/>
              <a:ea typeface="DengXian" panose="02010600030101010101" pitchFamily="2" charset="-122"/>
            </a:endParaRPr>
          </a:p>
          <a:p>
            <a:pPr marL="457200" marR="0" lvl="0" indent="-457200" algn="l" defTabSz="914400" rtl="0" eaLnBrk="1" fontAlgn="auto" latinLnBrk="0" hangingPunct="1">
              <a:lnSpc>
                <a:spcPct val="90000"/>
              </a:lnSpc>
              <a:spcBef>
                <a:spcPts val="1000"/>
              </a:spcBef>
              <a:spcAft>
                <a:spcPts val="0"/>
              </a:spcAft>
              <a:buClrTx/>
              <a:buSzTx/>
              <a:buFont typeface="+mj-lt"/>
              <a:buAutoNum type="arabicPeriod" startAt="4"/>
              <a:tabLst/>
              <a:defRPr/>
            </a:pPr>
            <a:r>
              <a:rPr kumimoji="1" lang="en-US" altLang="zh-CN" sz="2100" i="0" u="none" strike="noStrike" kern="1200" cap="none" spc="0" normalizeH="0" baseline="0" noProof="0" dirty="0">
                <a:ln>
                  <a:noFill/>
                </a:ln>
                <a:solidFill>
                  <a:schemeClr val="tx1"/>
                </a:solidFill>
                <a:effectLst/>
                <a:uLnTx/>
                <a:uFillTx/>
                <a:latin typeface="Arial" panose="020B0604020202020204" pitchFamily="34" charset="0"/>
                <a:ea typeface="DengXian" panose="02010600030101010101" pitchFamily="2" charset="-122"/>
                <a:cs typeface="Arial" panose="020B0604020202020204" pitchFamily="34" charset="0"/>
              </a:rPr>
              <a:t>5G NR Resource Configuration Flow</a:t>
            </a:r>
            <a:endParaRPr kumimoji="1" lang="en-US" altLang="zh-CN" sz="2000" b="0" i="0"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Tx/>
              <a:buSzTx/>
              <a:buNone/>
              <a:tabLst/>
              <a:defRPr/>
            </a:pPr>
            <a:endParaRPr kumimoji="1" lang="en-US" altLang="zh-CN" sz="2000" b="0" i="0"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endParaRPr kumimoji="1" lang="en-US" altLang="zh-CN" sz="2000" b="0" i="0"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endParaRPr kumimoji="1" lang="zh-CN" altLang="en-US" sz="2000" b="0" i="0" u="none" strike="noStrike" kern="1200" cap="none" spc="0" normalizeH="0" baseline="0" noProof="0" dirty="0">
              <a:ln>
                <a:noFill/>
              </a:ln>
              <a:solidFill>
                <a:srgbClr val="44546A"/>
              </a:solidFill>
              <a:effectLst/>
              <a:uLnTx/>
              <a:uFillTx/>
              <a:latin typeface="Arial" panose="020B0604020202020204" pitchFamily="34" charset="0"/>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39219260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059CCD5-6CC8-A349-8AAD-258B403F82C7}"/>
              </a:ext>
            </a:extLst>
          </p:cNvPr>
          <p:cNvSpPr txBox="1">
            <a:spLocks/>
          </p:cNvSpPr>
          <p:nvPr/>
        </p:nvSpPr>
        <p:spPr>
          <a:xfrm>
            <a:off x="-2049" y="-142232"/>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solidFill>
                  <a:schemeClr val="bg1"/>
                </a:solidFill>
                <a:latin typeface="Arial" panose="020B0604020202020204" pitchFamily="34" charset="0"/>
                <a:cs typeface="Arial" panose="020B0604020202020204" pitchFamily="34" charset="0"/>
              </a:rPr>
              <a:t>3GPP NR NRM – TS 28.541</a:t>
            </a:r>
          </a:p>
        </p:txBody>
      </p:sp>
      <p:pic>
        <p:nvPicPr>
          <p:cNvPr id="2" name="Picture 1">
            <a:extLst>
              <a:ext uri="{FF2B5EF4-FFF2-40B4-BE49-F238E27FC236}">
                <a16:creationId xmlns:a16="http://schemas.microsoft.com/office/drawing/2014/main" id="{E2EFAA5E-10F2-4CDB-9C98-00BF919B2E8C}"/>
              </a:ext>
            </a:extLst>
          </p:cNvPr>
          <p:cNvPicPr>
            <a:picLocks noChangeAspect="1"/>
          </p:cNvPicPr>
          <p:nvPr/>
        </p:nvPicPr>
        <p:blipFill>
          <a:blip r:embed="rId2"/>
          <a:stretch>
            <a:fillRect/>
          </a:stretch>
        </p:blipFill>
        <p:spPr>
          <a:xfrm>
            <a:off x="2346895" y="1183331"/>
            <a:ext cx="7358510" cy="2651990"/>
          </a:xfrm>
          <a:prstGeom prst="rect">
            <a:avLst/>
          </a:prstGeom>
        </p:spPr>
      </p:pic>
      <p:graphicFrame>
        <p:nvGraphicFramePr>
          <p:cNvPr id="6" name="Table 5">
            <a:extLst>
              <a:ext uri="{FF2B5EF4-FFF2-40B4-BE49-F238E27FC236}">
                <a16:creationId xmlns:a16="http://schemas.microsoft.com/office/drawing/2014/main" id="{3BDE46DD-9D04-411F-B42C-0911B2CBE1E9}"/>
              </a:ext>
            </a:extLst>
          </p:cNvPr>
          <p:cNvGraphicFramePr>
            <a:graphicFrameLocks noGrp="1"/>
          </p:cNvGraphicFramePr>
          <p:nvPr/>
        </p:nvGraphicFramePr>
        <p:xfrm>
          <a:off x="7318942" y="4660693"/>
          <a:ext cx="3711008" cy="1066800"/>
        </p:xfrm>
        <a:graphic>
          <a:graphicData uri="http://schemas.openxmlformats.org/drawingml/2006/table">
            <a:tbl>
              <a:tblPr>
                <a:tableStyleId>{BC89EF96-8CEA-46FF-86C4-4CE0E7609802}</a:tableStyleId>
              </a:tblPr>
              <a:tblGrid>
                <a:gridCol w="1702229">
                  <a:extLst>
                    <a:ext uri="{9D8B030D-6E8A-4147-A177-3AD203B41FA5}">
                      <a16:colId xmlns:a16="http://schemas.microsoft.com/office/drawing/2014/main" val="789614580"/>
                    </a:ext>
                  </a:extLst>
                </a:gridCol>
                <a:gridCol w="2008779">
                  <a:extLst>
                    <a:ext uri="{9D8B030D-6E8A-4147-A177-3AD203B41FA5}">
                      <a16:colId xmlns:a16="http://schemas.microsoft.com/office/drawing/2014/main" val="1685467518"/>
                    </a:ext>
                  </a:extLst>
                </a:gridCol>
              </a:tblGrid>
              <a:tr h="145995">
                <a:tc>
                  <a:txBody>
                    <a:bodyPr/>
                    <a:lstStyle/>
                    <a:p>
                      <a:pPr marL="0" marR="0" algn="ctr">
                        <a:spcBef>
                          <a:spcPts val="0"/>
                        </a:spcBef>
                        <a:spcAft>
                          <a:spcPts val="0"/>
                        </a:spcAft>
                      </a:pPr>
                      <a:r>
                        <a:rPr lang="en-GB" sz="1400" dirty="0">
                          <a:effectLst/>
                        </a:rPr>
                        <a:t>Attribute name</a:t>
                      </a:r>
                      <a:endParaRPr lang="en-US"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40000"/>
                        <a:lumOff val="60000"/>
                      </a:schemeClr>
                    </a:solidFill>
                  </a:tcPr>
                </a:tc>
                <a:tc>
                  <a:txBody>
                    <a:bodyPr/>
                    <a:lstStyle/>
                    <a:p>
                      <a:pPr marL="0" marR="0" algn="ctr">
                        <a:spcBef>
                          <a:spcPts val="0"/>
                        </a:spcBef>
                        <a:spcAft>
                          <a:spcPts val="0"/>
                        </a:spcAft>
                      </a:pPr>
                      <a:r>
                        <a:rPr lang="en-GB" sz="1400" dirty="0">
                          <a:effectLst/>
                        </a:rPr>
                        <a:t>Support Qualifier</a:t>
                      </a:r>
                      <a:endParaRPr lang="en-US"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40000"/>
                        <a:lumOff val="60000"/>
                      </a:schemeClr>
                    </a:solidFill>
                  </a:tcPr>
                </a:tc>
                <a:extLst>
                  <a:ext uri="{0D108BD9-81ED-4DB2-BD59-A6C34878D82A}">
                    <a16:rowId xmlns:a16="http://schemas.microsoft.com/office/drawing/2014/main" val="27052359"/>
                  </a:ext>
                </a:extLst>
              </a:tr>
              <a:tr h="145995">
                <a:tc>
                  <a:txBody>
                    <a:bodyPr/>
                    <a:lstStyle/>
                    <a:p>
                      <a:pPr marL="0" marR="0">
                        <a:spcBef>
                          <a:spcPts val="0"/>
                        </a:spcBef>
                        <a:spcAft>
                          <a:spcPts val="0"/>
                        </a:spcAft>
                      </a:pPr>
                      <a:r>
                        <a:rPr lang="en-GB" sz="1400" dirty="0" err="1">
                          <a:effectLst/>
                        </a:rPr>
                        <a:t>gNBId</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GB" sz="1400" dirty="0">
                          <a:effectLst/>
                        </a:rPr>
                        <a:t>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56159825"/>
                  </a:ext>
                </a:extLst>
              </a:tr>
              <a:tr h="145995">
                <a:tc>
                  <a:txBody>
                    <a:bodyPr/>
                    <a:lstStyle/>
                    <a:p>
                      <a:pPr marL="0" marR="0">
                        <a:spcBef>
                          <a:spcPts val="0"/>
                        </a:spcBef>
                        <a:spcAft>
                          <a:spcPts val="0"/>
                        </a:spcAft>
                      </a:pPr>
                      <a:r>
                        <a:rPr lang="en-GB" sz="1400" dirty="0" err="1">
                          <a:effectLst/>
                        </a:rPr>
                        <a:t>gNBIdLength</a:t>
                      </a:r>
                      <a:r>
                        <a:rPr lang="en-GB" sz="1400" dirty="0">
                          <a:effectLst/>
                        </a:rPr>
                        <a:t> </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GB" sz="1400" dirty="0">
                          <a:effectLst/>
                        </a:rPr>
                        <a:t>M </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13201139"/>
                  </a:ext>
                </a:extLst>
              </a:tr>
              <a:tr h="145995">
                <a:tc>
                  <a:txBody>
                    <a:bodyPr/>
                    <a:lstStyle/>
                    <a:p>
                      <a:pPr marL="0" marR="0">
                        <a:spcBef>
                          <a:spcPts val="0"/>
                        </a:spcBef>
                        <a:spcAft>
                          <a:spcPts val="0"/>
                        </a:spcAft>
                      </a:pPr>
                      <a:r>
                        <a:rPr lang="en-GB" sz="1400">
                          <a:effectLst/>
                        </a:rPr>
                        <a:t>gNBCUName</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GB" sz="1400" dirty="0">
                          <a:effectLst/>
                        </a:rPr>
                        <a:t>O</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230633087"/>
                  </a:ext>
                </a:extLst>
              </a:tr>
              <a:tr h="145995">
                <a:tc>
                  <a:txBody>
                    <a:bodyPr/>
                    <a:lstStyle/>
                    <a:p>
                      <a:pPr marL="0" marR="0">
                        <a:spcBef>
                          <a:spcPts val="0"/>
                        </a:spcBef>
                        <a:spcAft>
                          <a:spcPts val="0"/>
                        </a:spcAft>
                      </a:pPr>
                      <a:r>
                        <a:rPr lang="en-GB" sz="1400">
                          <a:effectLst/>
                        </a:rPr>
                        <a:t>pLMNId</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GB" sz="1400" dirty="0">
                          <a:effectLst/>
                        </a:rPr>
                        <a:t>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57266245"/>
                  </a:ext>
                </a:extLst>
              </a:tr>
            </a:tbl>
          </a:graphicData>
        </a:graphic>
      </p:graphicFrame>
      <p:sp>
        <p:nvSpPr>
          <p:cNvPr id="7" name="TextBox 6">
            <a:extLst>
              <a:ext uri="{FF2B5EF4-FFF2-40B4-BE49-F238E27FC236}">
                <a16:creationId xmlns:a16="http://schemas.microsoft.com/office/drawing/2014/main" id="{44DD82A4-93A9-498C-BB45-2951A651E8CE}"/>
              </a:ext>
            </a:extLst>
          </p:cNvPr>
          <p:cNvSpPr txBox="1"/>
          <p:nvPr/>
        </p:nvSpPr>
        <p:spPr>
          <a:xfrm>
            <a:off x="7260132" y="4310248"/>
            <a:ext cx="1963999" cy="369332"/>
          </a:xfrm>
          <a:prstGeom prst="rect">
            <a:avLst/>
          </a:prstGeom>
          <a:noFill/>
        </p:spPr>
        <p:txBody>
          <a:bodyPr wrap="none" rtlCol="0">
            <a:spAutoFit/>
          </a:bodyPr>
          <a:lstStyle/>
          <a:p>
            <a:r>
              <a:rPr lang="en-GB" b="1" dirty="0" err="1"/>
              <a:t>GNBCUCPFunction</a:t>
            </a:r>
            <a:endParaRPr lang="en-US" b="1" dirty="0"/>
          </a:p>
        </p:txBody>
      </p:sp>
      <p:graphicFrame>
        <p:nvGraphicFramePr>
          <p:cNvPr id="8" name="Table 7">
            <a:extLst>
              <a:ext uri="{FF2B5EF4-FFF2-40B4-BE49-F238E27FC236}">
                <a16:creationId xmlns:a16="http://schemas.microsoft.com/office/drawing/2014/main" id="{A41E1342-CCA8-451F-B04B-1F68E63B17A4}"/>
              </a:ext>
            </a:extLst>
          </p:cNvPr>
          <p:cNvGraphicFramePr>
            <a:graphicFrameLocks noGrp="1"/>
          </p:cNvGraphicFramePr>
          <p:nvPr/>
        </p:nvGraphicFramePr>
        <p:xfrm>
          <a:off x="4066609" y="4661722"/>
          <a:ext cx="2805050" cy="1066800"/>
        </p:xfrm>
        <a:graphic>
          <a:graphicData uri="http://schemas.openxmlformats.org/drawingml/2006/table">
            <a:tbl>
              <a:tblPr>
                <a:tableStyleId>{BC89EF96-8CEA-46FF-86C4-4CE0E7609802}</a:tableStyleId>
              </a:tblPr>
              <a:tblGrid>
                <a:gridCol w="1345636">
                  <a:extLst>
                    <a:ext uri="{9D8B030D-6E8A-4147-A177-3AD203B41FA5}">
                      <a16:colId xmlns:a16="http://schemas.microsoft.com/office/drawing/2014/main" val="3888447373"/>
                    </a:ext>
                  </a:extLst>
                </a:gridCol>
                <a:gridCol w="1459414">
                  <a:extLst>
                    <a:ext uri="{9D8B030D-6E8A-4147-A177-3AD203B41FA5}">
                      <a16:colId xmlns:a16="http://schemas.microsoft.com/office/drawing/2014/main" val="3873366337"/>
                    </a:ext>
                  </a:extLst>
                </a:gridCol>
              </a:tblGrid>
              <a:tr h="0">
                <a:tc>
                  <a:txBody>
                    <a:bodyPr/>
                    <a:lstStyle/>
                    <a:p>
                      <a:pPr marL="0" marR="0" algn="ctr">
                        <a:spcBef>
                          <a:spcPts val="0"/>
                        </a:spcBef>
                        <a:spcAft>
                          <a:spcPts val="0"/>
                        </a:spcAft>
                      </a:pPr>
                      <a:r>
                        <a:rPr lang="en-GB" sz="1400" dirty="0">
                          <a:effectLst/>
                        </a:rPr>
                        <a:t>Attribute name</a:t>
                      </a:r>
                      <a:endParaRPr lang="en-US"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40000"/>
                        <a:lumOff val="60000"/>
                      </a:schemeClr>
                    </a:solidFill>
                  </a:tcPr>
                </a:tc>
                <a:tc>
                  <a:txBody>
                    <a:bodyPr/>
                    <a:lstStyle/>
                    <a:p>
                      <a:pPr marL="0" marR="0" algn="ctr">
                        <a:spcBef>
                          <a:spcPts val="0"/>
                        </a:spcBef>
                        <a:spcAft>
                          <a:spcPts val="0"/>
                        </a:spcAft>
                      </a:pPr>
                      <a:r>
                        <a:rPr lang="en-GB" sz="1400" dirty="0">
                          <a:effectLst/>
                        </a:rPr>
                        <a:t>Support Qualifier</a:t>
                      </a:r>
                      <a:endParaRPr lang="en-US"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40000"/>
                        <a:lumOff val="60000"/>
                      </a:schemeClr>
                    </a:solidFill>
                  </a:tcPr>
                </a:tc>
                <a:extLst>
                  <a:ext uri="{0D108BD9-81ED-4DB2-BD59-A6C34878D82A}">
                    <a16:rowId xmlns:a16="http://schemas.microsoft.com/office/drawing/2014/main" val="3773982869"/>
                  </a:ext>
                </a:extLst>
              </a:tr>
              <a:tr h="0">
                <a:tc>
                  <a:txBody>
                    <a:bodyPr/>
                    <a:lstStyle/>
                    <a:p>
                      <a:pPr marL="0" marR="0">
                        <a:spcBef>
                          <a:spcPts val="0"/>
                        </a:spcBef>
                        <a:spcAft>
                          <a:spcPts val="0"/>
                        </a:spcAft>
                      </a:pPr>
                      <a:r>
                        <a:rPr lang="en-GB" sz="1400" dirty="0" err="1">
                          <a:effectLst/>
                        </a:rPr>
                        <a:t>gNB­CUUPId</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GB" sz="1400" dirty="0">
                          <a:effectLst/>
                        </a:rPr>
                        <a:t>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21846761"/>
                  </a:ext>
                </a:extLst>
              </a:tr>
              <a:tr h="0">
                <a:tc>
                  <a:txBody>
                    <a:bodyPr/>
                    <a:lstStyle/>
                    <a:p>
                      <a:pPr marL="0" marR="0">
                        <a:spcBef>
                          <a:spcPts val="0"/>
                        </a:spcBef>
                        <a:spcAft>
                          <a:spcPts val="0"/>
                        </a:spcAft>
                      </a:pPr>
                      <a:r>
                        <a:rPr lang="en-GB" sz="1400">
                          <a:effectLst/>
                        </a:rPr>
                        <a:t>pLMNInfoList</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GB" sz="1400" dirty="0">
                          <a:effectLst/>
                        </a:rPr>
                        <a:t>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631246295"/>
                  </a:ext>
                </a:extLst>
              </a:tr>
              <a:tr h="0">
                <a:tc>
                  <a:txBody>
                    <a:bodyPr/>
                    <a:lstStyle/>
                    <a:p>
                      <a:pPr marL="0" marR="0">
                        <a:spcBef>
                          <a:spcPts val="0"/>
                        </a:spcBef>
                        <a:spcAft>
                          <a:spcPts val="0"/>
                        </a:spcAft>
                      </a:pPr>
                      <a:r>
                        <a:rPr lang="en-GB" sz="1400" dirty="0" err="1">
                          <a:effectLst/>
                        </a:rPr>
                        <a:t>gNBId</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GB" sz="1400" dirty="0">
                          <a:effectLst/>
                        </a:rPr>
                        <a:t>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65403657"/>
                  </a:ext>
                </a:extLst>
              </a:tr>
              <a:tr h="0">
                <a:tc>
                  <a:txBody>
                    <a:bodyPr/>
                    <a:lstStyle/>
                    <a:p>
                      <a:pPr marL="0" marR="0">
                        <a:spcBef>
                          <a:spcPts val="0"/>
                        </a:spcBef>
                        <a:spcAft>
                          <a:spcPts val="0"/>
                        </a:spcAft>
                      </a:pPr>
                      <a:r>
                        <a:rPr lang="en-GB" sz="1400" dirty="0" err="1">
                          <a:effectLst/>
                        </a:rPr>
                        <a:t>gNBIdLength</a:t>
                      </a:r>
                      <a:r>
                        <a:rPr lang="en-GB" sz="1400" dirty="0">
                          <a:effectLst/>
                        </a:rPr>
                        <a:t> </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GB" sz="1400" dirty="0">
                          <a:effectLst/>
                        </a:rPr>
                        <a:t>M </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3083100"/>
                  </a:ext>
                </a:extLst>
              </a:tr>
            </a:tbl>
          </a:graphicData>
        </a:graphic>
      </p:graphicFrame>
      <p:sp>
        <p:nvSpPr>
          <p:cNvPr id="9" name="TextBox 8">
            <a:extLst>
              <a:ext uri="{FF2B5EF4-FFF2-40B4-BE49-F238E27FC236}">
                <a16:creationId xmlns:a16="http://schemas.microsoft.com/office/drawing/2014/main" id="{F55BB3F2-74F6-4C85-8875-A087CA6F9531}"/>
              </a:ext>
            </a:extLst>
          </p:cNvPr>
          <p:cNvSpPr txBox="1"/>
          <p:nvPr/>
        </p:nvSpPr>
        <p:spPr>
          <a:xfrm>
            <a:off x="3935442" y="4310248"/>
            <a:ext cx="1992853" cy="369332"/>
          </a:xfrm>
          <a:prstGeom prst="rect">
            <a:avLst/>
          </a:prstGeom>
          <a:noFill/>
        </p:spPr>
        <p:txBody>
          <a:bodyPr wrap="none" rtlCol="0">
            <a:spAutoFit/>
          </a:bodyPr>
          <a:lstStyle/>
          <a:p>
            <a:r>
              <a:rPr lang="en-GB" b="1" dirty="0" err="1"/>
              <a:t>GNBCUUPFunction</a:t>
            </a:r>
            <a:endParaRPr lang="en-US" b="1" dirty="0"/>
          </a:p>
        </p:txBody>
      </p:sp>
      <p:graphicFrame>
        <p:nvGraphicFramePr>
          <p:cNvPr id="10" name="Table 9">
            <a:extLst>
              <a:ext uri="{FF2B5EF4-FFF2-40B4-BE49-F238E27FC236}">
                <a16:creationId xmlns:a16="http://schemas.microsoft.com/office/drawing/2014/main" id="{22685DA0-42D3-4C7B-9E42-C603BECD71ED}"/>
              </a:ext>
            </a:extLst>
          </p:cNvPr>
          <p:cNvGraphicFramePr>
            <a:graphicFrameLocks noGrp="1"/>
          </p:cNvGraphicFramePr>
          <p:nvPr/>
        </p:nvGraphicFramePr>
        <p:xfrm>
          <a:off x="356869" y="4660693"/>
          <a:ext cx="2805050" cy="1066800"/>
        </p:xfrm>
        <a:graphic>
          <a:graphicData uri="http://schemas.openxmlformats.org/drawingml/2006/table">
            <a:tbl>
              <a:tblPr>
                <a:tableStyleId>{BC89EF96-8CEA-46FF-86C4-4CE0E7609802}</a:tableStyleId>
              </a:tblPr>
              <a:tblGrid>
                <a:gridCol w="1269778">
                  <a:extLst>
                    <a:ext uri="{9D8B030D-6E8A-4147-A177-3AD203B41FA5}">
                      <a16:colId xmlns:a16="http://schemas.microsoft.com/office/drawing/2014/main" val="2793052721"/>
                    </a:ext>
                  </a:extLst>
                </a:gridCol>
                <a:gridCol w="1535272">
                  <a:extLst>
                    <a:ext uri="{9D8B030D-6E8A-4147-A177-3AD203B41FA5}">
                      <a16:colId xmlns:a16="http://schemas.microsoft.com/office/drawing/2014/main" val="3092667537"/>
                    </a:ext>
                  </a:extLst>
                </a:gridCol>
              </a:tblGrid>
              <a:tr h="0">
                <a:tc>
                  <a:txBody>
                    <a:bodyPr/>
                    <a:lstStyle/>
                    <a:p>
                      <a:pPr marL="0" marR="0" algn="ctr">
                        <a:spcBef>
                          <a:spcPts val="0"/>
                        </a:spcBef>
                        <a:spcAft>
                          <a:spcPts val="0"/>
                        </a:spcAft>
                      </a:pPr>
                      <a:r>
                        <a:rPr lang="en-GB" sz="1400" dirty="0">
                          <a:effectLst/>
                        </a:rPr>
                        <a:t>Attribute name</a:t>
                      </a:r>
                      <a:endParaRPr lang="en-US"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40000"/>
                        <a:lumOff val="60000"/>
                      </a:schemeClr>
                    </a:solidFill>
                  </a:tcPr>
                </a:tc>
                <a:tc>
                  <a:txBody>
                    <a:bodyPr/>
                    <a:lstStyle/>
                    <a:p>
                      <a:pPr marL="0" marR="0" algn="ctr">
                        <a:spcBef>
                          <a:spcPts val="0"/>
                        </a:spcBef>
                        <a:spcAft>
                          <a:spcPts val="0"/>
                        </a:spcAft>
                      </a:pPr>
                      <a:r>
                        <a:rPr lang="en-GB" sz="1400" dirty="0">
                          <a:effectLst/>
                        </a:rPr>
                        <a:t>Support Qualifier</a:t>
                      </a:r>
                      <a:endParaRPr lang="en-US"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40000"/>
                        <a:lumOff val="60000"/>
                      </a:schemeClr>
                    </a:solidFill>
                  </a:tcPr>
                </a:tc>
                <a:extLst>
                  <a:ext uri="{0D108BD9-81ED-4DB2-BD59-A6C34878D82A}">
                    <a16:rowId xmlns:a16="http://schemas.microsoft.com/office/drawing/2014/main" val="1339006882"/>
                  </a:ext>
                </a:extLst>
              </a:tr>
              <a:tr h="0">
                <a:tc>
                  <a:txBody>
                    <a:bodyPr/>
                    <a:lstStyle/>
                    <a:p>
                      <a:pPr marL="0" marR="0">
                        <a:spcBef>
                          <a:spcPts val="0"/>
                        </a:spcBef>
                        <a:spcAft>
                          <a:spcPts val="0"/>
                        </a:spcAft>
                      </a:pPr>
                      <a:r>
                        <a:rPr lang="en-GB" sz="1400" dirty="0" err="1">
                          <a:effectLst/>
                        </a:rPr>
                        <a:t>gNB­DUId</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GB" sz="1400" dirty="0">
                          <a:effectLst/>
                        </a:rPr>
                        <a:t>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68929638"/>
                  </a:ext>
                </a:extLst>
              </a:tr>
              <a:tr h="0">
                <a:tc>
                  <a:txBody>
                    <a:bodyPr/>
                    <a:lstStyle/>
                    <a:p>
                      <a:pPr marL="0" marR="0">
                        <a:spcBef>
                          <a:spcPts val="0"/>
                        </a:spcBef>
                        <a:spcAft>
                          <a:spcPts val="0"/>
                        </a:spcAft>
                      </a:pPr>
                      <a:r>
                        <a:rPr lang="en-GB" sz="1400" dirty="0" err="1">
                          <a:effectLst/>
                        </a:rPr>
                        <a:t>gNBDUName</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GB" sz="1400">
                          <a:effectLst/>
                        </a:rPr>
                        <a:t>O</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11551154"/>
                  </a:ext>
                </a:extLst>
              </a:tr>
              <a:tr h="0">
                <a:tc>
                  <a:txBody>
                    <a:bodyPr/>
                    <a:lstStyle/>
                    <a:p>
                      <a:pPr marL="0" marR="0">
                        <a:spcBef>
                          <a:spcPts val="0"/>
                        </a:spcBef>
                        <a:spcAft>
                          <a:spcPts val="0"/>
                        </a:spcAft>
                      </a:pPr>
                      <a:r>
                        <a:rPr lang="en-GB" sz="1400" dirty="0" err="1">
                          <a:effectLst/>
                        </a:rPr>
                        <a:t>gNBId</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GB" sz="1400" dirty="0">
                          <a:effectLst/>
                        </a:rPr>
                        <a:t>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729485597"/>
                  </a:ext>
                </a:extLst>
              </a:tr>
              <a:tr h="0">
                <a:tc>
                  <a:txBody>
                    <a:bodyPr/>
                    <a:lstStyle/>
                    <a:p>
                      <a:pPr marL="0" marR="0">
                        <a:spcBef>
                          <a:spcPts val="0"/>
                        </a:spcBef>
                        <a:spcAft>
                          <a:spcPts val="0"/>
                        </a:spcAft>
                      </a:pPr>
                      <a:r>
                        <a:rPr lang="en-GB" sz="1400">
                          <a:effectLst/>
                        </a:rPr>
                        <a:t>gNBIdLength </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GB" sz="1400" dirty="0">
                          <a:effectLst/>
                        </a:rPr>
                        <a:t>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22701722"/>
                  </a:ext>
                </a:extLst>
              </a:tr>
            </a:tbl>
          </a:graphicData>
        </a:graphic>
      </p:graphicFrame>
      <p:sp>
        <p:nvSpPr>
          <p:cNvPr id="11" name="TextBox 10">
            <a:extLst>
              <a:ext uri="{FF2B5EF4-FFF2-40B4-BE49-F238E27FC236}">
                <a16:creationId xmlns:a16="http://schemas.microsoft.com/office/drawing/2014/main" id="{78F68BF8-0288-4814-82C2-D2BE55EED037}"/>
              </a:ext>
            </a:extLst>
          </p:cNvPr>
          <p:cNvSpPr txBox="1"/>
          <p:nvPr/>
        </p:nvSpPr>
        <p:spPr>
          <a:xfrm>
            <a:off x="234576" y="4260583"/>
            <a:ext cx="1915909" cy="400110"/>
          </a:xfrm>
          <a:prstGeom prst="rect">
            <a:avLst/>
          </a:prstGeom>
          <a:noFill/>
        </p:spPr>
        <p:txBody>
          <a:bodyPr wrap="none" rtlCol="0">
            <a:spAutoFit/>
          </a:bodyPr>
          <a:lstStyle/>
          <a:p>
            <a:r>
              <a:rPr lang="en-GB" sz="2000" b="1" dirty="0" err="1"/>
              <a:t>GNBDUFunction</a:t>
            </a:r>
            <a:endParaRPr lang="en-US" sz="2000" b="1" dirty="0"/>
          </a:p>
        </p:txBody>
      </p:sp>
    </p:spTree>
    <p:extLst>
      <p:ext uri="{BB962C8B-B14F-4D97-AF65-F5344CB8AC3E}">
        <p14:creationId xmlns:p14="http://schemas.microsoft.com/office/powerpoint/2010/main" val="15790191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6_PresentationTemplate2011">
  <a:themeElements>
    <a:clrScheme name="Landscape2009 1">
      <a:dk1>
        <a:srgbClr val="58585A"/>
      </a:dk1>
      <a:lt1>
        <a:srgbClr val="FFFFFF"/>
      </a:lt1>
      <a:dk2>
        <a:srgbClr val="00285E"/>
      </a:dk2>
      <a:lt2>
        <a:srgbClr val="B1B3B4"/>
      </a:lt2>
      <a:accent1>
        <a:srgbClr val="89BA17"/>
      </a:accent1>
      <a:accent2>
        <a:srgbClr val="F08A00"/>
      </a:accent2>
      <a:accent3>
        <a:srgbClr val="FFFFFF"/>
      </a:accent3>
      <a:accent4>
        <a:srgbClr val="4A4A4C"/>
      </a:accent4>
      <a:accent5>
        <a:srgbClr val="C4D9AB"/>
      </a:accent5>
      <a:accent6>
        <a:srgbClr val="D97D00"/>
      </a:accent6>
      <a:hlink>
        <a:srgbClr val="00A9D4"/>
      </a:hlink>
      <a:folHlink>
        <a:srgbClr val="00625F"/>
      </a:folHlink>
    </a:clrScheme>
    <a:fontScheme name="Landscape2009">
      <a:majorFont>
        <a:latin typeface="Ericsson Capital T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72000" tIns="45720" rIns="7200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72000" tIns="45720" rIns="7200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2000" b="0" i="0" u="none" strike="noStrike" cap="none" normalizeH="0" baseline="0" smtClean="0">
            <a:ln>
              <a:noFill/>
            </a:ln>
            <a:solidFill>
              <a:schemeClr val="tx1"/>
            </a:solidFill>
            <a:effectLst/>
            <a:latin typeface="Arial" charset="0"/>
          </a:defRPr>
        </a:defPPr>
      </a:lstStyle>
    </a:lnDef>
  </a:objectDefaults>
  <a:extraClrSchemeLst>
    <a:extraClrScheme>
      <a:clrScheme name="Landscape2009 1">
        <a:dk1>
          <a:srgbClr val="58585A"/>
        </a:dk1>
        <a:lt1>
          <a:srgbClr val="FFFFFF"/>
        </a:lt1>
        <a:dk2>
          <a:srgbClr val="00285E"/>
        </a:dk2>
        <a:lt2>
          <a:srgbClr val="B1B3B4"/>
        </a:lt2>
        <a:accent1>
          <a:srgbClr val="89BA17"/>
        </a:accent1>
        <a:accent2>
          <a:srgbClr val="F08A00"/>
        </a:accent2>
        <a:accent3>
          <a:srgbClr val="FFFFFF"/>
        </a:accent3>
        <a:accent4>
          <a:srgbClr val="4A4A4C"/>
        </a:accent4>
        <a:accent5>
          <a:srgbClr val="C4D9AB"/>
        </a:accent5>
        <a:accent6>
          <a:srgbClr val="D97D00"/>
        </a:accent6>
        <a:hlink>
          <a:srgbClr val="00A9D4"/>
        </a:hlink>
        <a:folHlink>
          <a:srgbClr val="00625F"/>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AA7AC0C743A294CADF60F661720E3E6" ma:contentTypeVersion="13" ma:contentTypeDescription="Create a new document." ma:contentTypeScope="" ma:versionID="7485ce2d7ba15a045608920626f21a13">
  <xsd:schema xmlns:xsd="http://www.w3.org/2001/XMLSchema" xmlns:xs="http://www.w3.org/2001/XMLSchema" xmlns:p="http://schemas.microsoft.com/office/2006/metadata/properties" xmlns:ns3="6f846979-0e6f-42ff-8b87-e1893efeda99" xmlns:ns4="db33437f-65a5-48c5-b537-19efd290f967" targetNamespace="http://schemas.microsoft.com/office/2006/metadata/properties" ma:root="true" ma:fieldsID="292811f11a5cff02497f57ff5e6c8a80" ns3:_="" ns4:_="">
    <xsd:import namespace="6f846979-0e6f-42ff-8b87-e1893efeda99"/>
    <xsd:import namespace="db33437f-65a5-48c5-b537-19efd290f967"/>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OCR"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f846979-0e6f-42ff-8b87-e1893efeda9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b33437f-65a5-48c5-b537-19efd290f967"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F444FE5-BCB7-479C-B83D-CBE246BF80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f846979-0e6f-42ff-8b87-e1893efeda99"/>
    <ds:schemaRef ds:uri="db33437f-65a5-48c5-b537-19efd290f96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F7C34F4-E784-44C9-BFC4-19A617555871}">
  <ds:schemaRefs>
    <ds:schemaRef ds:uri="http://schemas.microsoft.com/sharepoint/v3/contenttype/forms"/>
  </ds:schemaRefs>
</ds:datastoreItem>
</file>

<file path=customXml/itemProps3.xml><?xml version="1.0" encoding="utf-8"?>
<ds:datastoreItem xmlns:ds="http://schemas.openxmlformats.org/officeDocument/2006/customXml" ds:itemID="{9A3462E9-BF49-40E3-96BA-B096308CAC83}">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6608</TotalTime>
  <Words>746</Words>
  <Application>Microsoft Office PowerPoint</Application>
  <PresentationFormat>Widescreen</PresentationFormat>
  <Paragraphs>128</Paragraphs>
  <Slides>21</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21</vt:i4>
      </vt:variant>
    </vt:vector>
  </HeadingPairs>
  <TitlesOfParts>
    <vt:vector size="30" baseType="lpstr">
      <vt:lpstr>.AppleSystemUIFont</vt:lpstr>
      <vt:lpstr>Arial</vt:lpstr>
      <vt:lpstr>Calibri</vt:lpstr>
      <vt:lpstr>Calibri Light</vt:lpstr>
      <vt:lpstr>Ericsson Capital TT</vt:lpstr>
      <vt:lpstr>Ericsson Hilda</vt:lpstr>
      <vt:lpstr>Lato</vt:lpstr>
      <vt:lpstr>Office Theme</vt:lpstr>
      <vt:lpstr>6_PresentationTemplate2011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Magnus Buhrgard</cp:lastModifiedBy>
  <cp:revision>24</cp:revision>
  <dcterms:created xsi:type="dcterms:W3CDTF">2019-07-29T21:37:05Z</dcterms:created>
  <dcterms:modified xsi:type="dcterms:W3CDTF">2020-10-14T14:25:26Z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0x0101003AA7AC0C743A294CADF60F661720E3E6</vt:lpwstr>
  </property>
</Properties>
</file>