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469913-CB14-4FAD-AF43-A8AB6C8B9334}" v="1" dt="2020-10-14T16:15:59.8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 snapToGrid="0" snapToObjects="1">
      <p:cViewPr varScale="1">
        <p:scale>
          <a:sx n="67" d="100"/>
          <a:sy n="67" d="100"/>
        </p:scale>
        <p:origin x="6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gnus Buhrgard" userId="2eeb1c36-306d-4697-b39c-93001ebaa703" providerId="ADAL" clId="{8533557B-1930-4DD0-9193-93017B337B79}"/>
    <pc:docChg chg="custSel delSld modSld delMainMaster">
      <pc:chgData name="Magnus Buhrgard" userId="2eeb1c36-306d-4697-b39c-93001ebaa703" providerId="ADAL" clId="{8533557B-1930-4DD0-9193-93017B337B79}" dt="2020-10-14T16:16:05.319" v="92" actId="20577"/>
      <pc:docMkLst>
        <pc:docMk/>
      </pc:docMkLst>
      <pc:sldChg chg="del">
        <pc:chgData name="Magnus Buhrgard" userId="2eeb1c36-306d-4697-b39c-93001ebaa703" providerId="ADAL" clId="{8533557B-1930-4DD0-9193-93017B337B79}" dt="2020-10-14T16:14:39.951" v="0" actId="2696"/>
        <pc:sldMkLst>
          <pc:docMk/>
          <pc:sldMk cId="1052877519" sldId="257"/>
        </pc:sldMkLst>
      </pc:sldChg>
      <pc:sldChg chg="modSp">
        <pc:chgData name="Magnus Buhrgard" userId="2eeb1c36-306d-4697-b39c-93001ebaa703" providerId="ADAL" clId="{8533557B-1930-4DD0-9193-93017B337B79}" dt="2020-10-14T16:16:05.319" v="92" actId="20577"/>
        <pc:sldMkLst>
          <pc:docMk/>
          <pc:sldMk cId="254324879" sldId="258"/>
        </pc:sldMkLst>
        <pc:spChg chg="mod">
          <ac:chgData name="Magnus Buhrgard" userId="2eeb1c36-306d-4697-b39c-93001ebaa703" providerId="ADAL" clId="{8533557B-1930-4DD0-9193-93017B337B79}" dt="2020-10-14T16:14:51.857" v="49" actId="20577"/>
          <ac:spMkLst>
            <pc:docMk/>
            <pc:sldMk cId="254324879" sldId="258"/>
            <ac:spMk id="4" creationId="{D059CCD5-6CC8-A349-8AAD-258B403F82C7}"/>
          </ac:spMkLst>
        </pc:spChg>
        <pc:spChg chg="mod">
          <ac:chgData name="Magnus Buhrgard" userId="2eeb1c36-306d-4697-b39c-93001ebaa703" providerId="ADAL" clId="{8533557B-1930-4DD0-9193-93017B337B79}" dt="2020-10-14T16:16:05.319" v="92" actId="20577"/>
          <ac:spMkLst>
            <pc:docMk/>
            <pc:sldMk cId="254324879" sldId="258"/>
            <ac:spMk id="5" creationId="{2DC29058-5CA4-7444-84FB-19552628A5DC}"/>
          </ac:spMkLst>
        </pc:spChg>
      </pc:sldChg>
      <pc:sldChg chg="del">
        <pc:chgData name="Magnus Buhrgard" userId="2eeb1c36-306d-4697-b39c-93001ebaa703" providerId="ADAL" clId="{8533557B-1930-4DD0-9193-93017B337B79}" dt="2020-10-14T16:14:47.114" v="28" actId="2696"/>
        <pc:sldMkLst>
          <pc:docMk/>
          <pc:sldMk cId="1720062422" sldId="259"/>
        </pc:sldMkLst>
      </pc:sldChg>
      <pc:sldChg chg="del">
        <pc:chgData name="Magnus Buhrgard" userId="2eeb1c36-306d-4697-b39c-93001ebaa703" providerId="ADAL" clId="{8533557B-1930-4DD0-9193-93017B337B79}" dt="2020-10-14T16:14:47.104" v="27" actId="2696"/>
        <pc:sldMkLst>
          <pc:docMk/>
          <pc:sldMk cId="784657602" sldId="260"/>
        </pc:sldMkLst>
      </pc:sldChg>
      <pc:sldChg chg="del">
        <pc:chgData name="Magnus Buhrgard" userId="2eeb1c36-306d-4697-b39c-93001ebaa703" providerId="ADAL" clId="{8533557B-1930-4DD0-9193-93017B337B79}" dt="2020-10-14T16:14:47.216" v="34" actId="2696"/>
        <pc:sldMkLst>
          <pc:docMk/>
          <pc:sldMk cId="2979851708" sldId="261"/>
        </pc:sldMkLst>
      </pc:sldChg>
      <pc:sldChg chg="del">
        <pc:chgData name="Magnus Buhrgard" userId="2eeb1c36-306d-4697-b39c-93001ebaa703" providerId="ADAL" clId="{8533557B-1930-4DD0-9193-93017B337B79}" dt="2020-10-14T16:14:47.230" v="36" actId="2696"/>
        <pc:sldMkLst>
          <pc:docMk/>
          <pc:sldMk cId="146497035" sldId="263"/>
        </pc:sldMkLst>
      </pc:sldChg>
      <pc:sldChg chg="del">
        <pc:chgData name="Magnus Buhrgard" userId="2eeb1c36-306d-4697-b39c-93001ebaa703" providerId="ADAL" clId="{8533557B-1930-4DD0-9193-93017B337B79}" dt="2020-10-14T16:14:47.241" v="37" actId="2696"/>
        <pc:sldMkLst>
          <pc:docMk/>
          <pc:sldMk cId="1602742357" sldId="266"/>
        </pc:sldMkLst>
      </pc:sldChg>
      <pc:sldChg chg="del">
        <pc:chgData name="Magnus Buhrgard" userId="2eeb1c36-306d-4697-b39c-93001ebaa703" providerId="ADAL" clId="{8533557B-1930-4DD0-9193-93017B337B79}" dt="2020-10-14T16:14:47.249" v="38" actId="2696"/>
        <pc:sldMkLst>
          <pc:docMk/>
          <pc:sldMk cId="1088786877" sldId="267"/>
        </pc:sldMkLst>
      </pc:sldChg>
      <pc:sldChg chg="del">
        <pc:chgData name="Magnus Buhrgard" userId="2eeb1c36-306d-4697-b39c-93001ebaa703" providerId="ADAL" clId="{8533557B-1930-4DD0-9193-93017B337B79}" dt="2020-10-14T16:14:47.267" v="40" actId="2696"/>
        <pc:sldMkLst>
          <pc:docMk/>
          <pc:sldMk cId="753513711" sldId="268"/>
        </pc:sldMkLst>
      </pc:sldChg>
      <pc:sldChg chg="del">
        <pc:chgData name="Magnus Buhrgard" userId="2eeb1c36-306d-4697-b39c-93001ebaa703" providerId="ADAL" clId="{8533557B-1930-4DD0-9193-93017B337B79}" dt="2020-10-14T16:14:47.278" v="41" actId="2696"/>
        <pc:sldMkLst>
          <pc:docMk/>
          <pc:sldMk cId="1191173855" sldId="269"/>
        </pc:sldMkLst>
      </pc:sldChg>
      <pc:sldChg chg="del">
        <pc:chgData name="Magnus Buhrgard" userId="2eeb1c36-306d-4697-b39c-93001ebaa703" providerId="ADAL" clId="{8533557B-1930-4DD0-9193-93017B337B79}" dt="2020-10-14T16:14:47.284" v="42" actId="2696"/>
        <pc:sldMkLst>
          <pc:docMk/>
          <pc:sldMk cId="3241172659" sldId="270"/>
        </pc:sldMkLst>
      </pc:sldChg>
      <pc:sldChg chg="del">
        <pc:chgData name="Magnus Buhrgard" userId="2eeb1c36-306d-4697-b39c-93001ebaa703" providerId="ADAL" clId="{8533557B-1930-4DD0-9193-93017B337B79}" dt="2020-10-14T16:14:47.261" v="39" actId="2696"/>
        <pc:sldMkLst>
          <pc:docMk/>
          <pc:sldMk cId="524216596" sldId="271"/>
        </pc:sldMkLst>
      </pc:sldChg>
      <pc:sldChg chg="del">
        <pc:chgData name="Magnus Buhrgard" userId="2eeb1c36-306d-4697-b39c-93001ebaa703" providerId="ADAL" clId="{8533557B-1930-4DD0-9193-93017B337B79}" dt="2020-10-14T16:14:47.125" v="29" actId="2696"/>
        <pc:sldMkLst>
          <pc:docMk/>
          <pc:sldMk cId="3148623284" sldId="272"/>
        </pc:sldMkLst>
      </pc:sldChg>
      <pc:sldChg chg="del">
        <pc:chgData name="Magnus Buhrgard" userId="2eeb1c36-306d-4697-b39c-93001ebaa703" providerId="ADAL" clId="{8533557B-1930-4DD0-9193-93017B337B79}" dt="2020-10-14T16:14:47.163" v="30" actId="2696"/>
        <pc:sldMkLst>
          <pc:docMk/>
          <pc:sldMk cId="3921926095" sldId="375"/>
        </pc:sldMkLst>
      </pc:sldChg>
      <pc:sldChg chg="del">
        <pc:chgData name="Magnus Buhrgard" userId="2eeb1c36-306d-4697-b39c-93001ebaa703" providerId="ADAL" clId="{8533557B-1930-4DD0-9193-93017B337B79}" dt="2020-10-14T16:14:47.177" v="31" actId="2696"/>
        <pc:sldMkLst>
          <pc:docMk/>
          <pc:sldMk cId="1579019148" sldId="376"/>
        </pc:sldMkLst>
      </pc:sldChg>
      <pc:sldChg chg="del">
        <pc:chgData name="Magnus Buhrgard" userId="2eeb1c36-306d-4697-b39c-93001ebaa703" providerId="ADAL" clId="{8533557B-1930-4DD0-9193-93017B337B79}" dt="2020-10-14T16:14:47.191" v="32" actId="2696"/>
        <pc:sldMkLst>
          <pc:docMk/>
          <pc:sldMk cId="2649904692" sldId="377"/>
        </pc:sldMkLst>
      </pc:sldChg>
      <pc:sldChg chg="del">
        <pc:chgData name="Magnus Buhrgard" userId="2eeb1c36-306d-4697-b39c-93001ebaa703" providerId="ADAL" clId="{8533557B-1930-4DD0-9193-93017B337B79}" dt="2020-10-14T16:14:47.208" v="33" actId="2696"/>
        <pc:sldMkLst>
          <pc:docMk/>
          <pc:sldMk cId="2362220677" sldId="378"/>
        </pc:sldMkLst>
      </pc:sldChg>
      <pc:sldChg chg="del">
        <pc:chgData name="Magnus Buhrgard" userId="2eeb1c36-306d-4697-b39c-93001ebaa703" providerId="ADAL" clId="{8533557B-1930-4DD0-9193-93017B337B79}" dt="2020-10-14T16:14:47.225" v="35" actId="2696"/>
        <pc:sldMkLst>
          <pc:docMk/>
          <pc:sldMk cId="2479010659" sldId="382"/>
        </pc:sldMkLst>
      </pc:sldChg>
      <pc:sldChg chg="del">
        <pc:chgData name="Magnus Buhrgard" userId="2eeb1c36-306d-4697-b39c-93001ebaa703" providerId="ADAL" clId="{8533557B-1930-4DD0-9193-93017B337B79}" dt="2020-10-14T16:14:47.298" v="43" actId="2696"/>
        <pc:sldMkLst>
          <pc:docMk/>
          <pc:sldMk cId="2037448469" sldId="383"/>
        </pc:sldMkLst>
      </pc:sldChg>
      <pc:sldChg chg="del">
        <pc:chgData name="Magnus Buhrgard" userId="2eeb1c36-306d-4697-b39c-93001ebaa703" providerId="ADAL" clId="{8533557B-1930-4DD0-9193-93017B337B79}" dt="2020-10-14T16:14:39.962" v="1" actId="2696"/>
        <pc:sldMkLst>
          <pc:docMk/>
          <pc:sldMk cId="2580828" sldId="1448942415"/>
        </pc:sldMkLst>
      </pc:sldChg>
      <pc:sldMasterChg chg="del delSldLayout">
        <pc:chgData name="Magnus Buhrgard" userId="2eeb1c36-306d-4697-b39c-93001ebaa703" providerId="ADAL" clId="{8533557B-1930-4DD0-9193-93017B337B79}" dt="2020-10-14T16:14:39.997" v="26" actId="2696"/>
        <pc:sldMasterMkLst>
          <pc:docMk/>
          <pc:sldMasterMk cId="3931018909" sldId="2147483661"/>
        </pc:sldMasterMkLst>
        <pc:sldLayoutChg chg="del">
          <pc:chgData name="Magnus Buhrgard" userId="2eeb1c36-306d-4697-b39c-93001ebaa703" providerId="ADAL" clId="{8533557B-1930-4DD0-9193-93017B337B79}" dt="2020-10-14T16:14:39.967" v="2" actId="2696"/>
          <pc:sldLayoutMkLst>
            <pc:docMk/>
            <pc:sldMasterMk cId="3931018909" sldId="2147483661"/>
            <pc:sldLayoutMk cId="1279292667" sldId="2147483662"/>
          </pc:sldLayoutMkLst>
        </pc:sldLayoutChg>
        <pc:sldLayoutChg chg="del">
          <pc:chgData name="Magnus Buhrgard" userId="2eeb1c36-306d-4697-b39c-93001ebaa703" providerId="ADAL" clId="{8533557B-1930-4DD0-9193-93017B337B79}" dt="2020-10-14T16:14:39.972" v="3" actId="2696"/>
          <pc:sldLayoutMkLst>
            <pc:docMk/>
            <pc:sldMasterMk cId="3931018909" sldId="2147483661"/>
            <pc:sldLayoutMk cId="4264315497" sldId="2147483663"/>
          </pc:sldLayoutMkLst>
        </pc:sldLayoutChg>
        <pc:sldLayoutChg chg="del">
          <pc:chgData name="Magnus Buhrgard" userId="2eeb1c36-306d-4697-b39c-93001ebaa703" providerId="ADAL" clId="{8533557B-1930-4DD0-9193-93017B337B79}" dt="2020-10-14T16:14:39.973" v="4" actId="2696"/>
          <pc:sldLayoutMkLst>
            <pc:docMk/>
            <pc:sldMasterMk cId="3931018909" sldId="2147483661"/>
            <pc:sldLayoutMk cId="2302997365" sldId="2147483664"/>
          </pc:sldLayoutMkLst>
        </pc:sldLayoutChg>
        <pc:sldLayoutChg chg="del">
          <pc:chgData name="Magnus Buhrgard" userId="2eeb1c36-306d-4697-b39c-93001ebaa703" providerId="ADAL" clId="{8533557B-1930-4DD0-9193-93017B337B79}" dt="2020-10-14T16:14:39.974" v="5" actId="2696"/>
          <pc:sldLayoutMkLst>
            <pc:docMk/>
            <pc:sldMasterMk cId="3931018909" sldId="2147483661"/>
            <pc:sldLayoutMk cId="2654820462" sldId="2147483665"/>
          </pc:sldLayoutMkLst>
        </pc:sldLayoutChg>
        <pc:sldLayoutChg chg="del">
          <pc:chgData name="Magnus Buhrgard" userId="2eeb1c36-306d-4697-b39c-93001ebaa703" providerId="ADAL" clId="{8533557B-1930-4DD0-9193-93017B337B79}" dt="2020-10-14T16:14:39.975" v="6" actId="2696"/>
          <pc:sldLayoutMkLst>
            <pc:docMk/>
            <pc:sldMasterMk cId="3931018909" sldId="2147483661"/>
            <pc:sldLayoutMk cId="4249682087" sldId="2147483666"/>
          </pc:sldLayoutMkLst>
        </pc:sldLayoutChg>
        <pc:sldLayoutChg chg="del">
          <pc:chgData name="Magnus Buhrgard" userId="2eeb1c36-306d-4697-b39c-93001ebaa703" providerId="ADAL" clId="{8533557B-1930-4DD0-9193-93017B337B79}" dt="2020-10-14T16:14:39.976" v="7" actId="2696"/>
          <pc:sldLayoutMkLst>
            <pc:docMk/>
            <pc:sldMasterMk cId="3931018909" sldId="2147483661"/>
            <pc:sldLayoutMk cId="212752502" sldId="2147483667"/>
          </pc:sldLayoutMkLst>
        </pc:sldLayoutChg>
        <pc:sldLayoutChg chg="del">
          <pc:chgData name="Magnus Buhrgard" userId="2eeb1c36-306d-4697-b39c-93001ebaa703" providerId="ADAL" clId="{8533557B-1930-4DD0-9193-93017B337B79}" dt="2020-10-14T16:14:39.976" v="8" actId="2696"/>
          <pc:sldLayoutMkLst>
            <pc:docMk/>
            <pc:sldMasterMk cId="3931018909" sldId="2147483661"/>
            <pc:sldLayoutMk cId="367164994" sldId="2147483668"/>
          </pc:sldLayoutMkLst>
        </pc:sldLayoutChg>
        <pc:sldLayoutChg chg="del">
          <pc:chgData name="Magnus Buhrgard" userId="2eeb1c36-306d-4697-b39c-93001ebaa703" providerId="ADAL" clId="{8533557B-1930-4DD0-9193-93017B337B79}" dt="2020-10-14T16:14:39.977" v="9" actId="2696"/>
          <pc:sldLayoutMkLst>
            <pc:docMk/>
            <pc:sldMasterMk cId="3931018909" sldId="2147483661"/>
            <pc:sldLayoutMk cId="413672150" sldId="2147483669"/>
          </pc:sldLayoutMkLst>
        </pc:sldLayoutChg>
        <pc:sldLayoutChg chg="del">
          <pc:chgData name="Magnus Buhrgard" userId="2eeb1c36-306d-4697-b39c-93001ebaa703" providerId="ADAL" clId="{8533557B-1930-4DD0-9193-93017B337B79}" dt="2020-10-14T16:14:39.978" v="10" actId="2696"/>
          <pc:sldLayoutMkLst>
            <pc:docMk/>
            <pc:sldMasterMk cId="3931018909" sldId="2147483661"/>
            <pc:sldLayoutMk cId="2586085380" sldId="2147483670"/>
          </pc:sldLayoutMkLst>
        </pc:sldLayoutChg>
        <pc:sldLayoutChg chg="del">
          <pc:chgData name="Magnus Buhrgard" userId="2eeb1c36-306d-4697-b39c-93001ebaa703" providerId="ADAL" clId="{8533557B-1930-4DD0-9193-93017B337B79}" dt="2020-10-14T16:14:39.978" v="11" actId="2696"/>
          <pc:sldLayoutMkLst>
            <pc:docMk/>
            <pc:sldMasterMk cId="3931018909" sldId="2147483661"/>
            <pc:sldLayoutMk cId="2518143577" sldId="2147483671"/>
          </pc:sldLayoutMkLst>
        </pc:sldLayoutChg>
        <pc:sldLayoutChg chg="del">
          <pc:chgData name="Magnus Buhrgard" userId="2eeb1c36-306d-4697-b39c-93001ebaa703" providerId="ADAL" clId="{8533557B-1930-4DD0-9193-93017B337B79}" dt="2020-10-14T16:14:39.979" v="12" actId="2696"/>
          <pc:sldLayoutMkLst>
            <pc:docMk/>
            <pc:sldMasterMk cId="3931018909" sldId="2147483661"/>
            <pc:sldLayoutMk cId="1807341482" sldId="2147483672"/>
          </pc:sldLayoutMkLst>
        </pc:sldLayoutChg>
        <pc:sldLayoutChg chg="del">
          <pc:chgData name="Magnus Buhrgard" userId="2eeb1c36-306d-4697-b39c-93001ebaa703" providerId="ADAL" clId="{8533557B-1930-4DD0-9193-93017B337B79}" dt="2020-10-14T16:14:39.981" v="13" actId="2696"/>
          <pc:sldLayoutMkLst>
            <pc:docMk/>
            <pc:sldMasterMk cId="3931018909" sldId="2147483661"/>
            <pc:sldLayoutMk cId="110051569" sldId="2147483673"/>
          </pc:sldLayoutMkLst>
        </pc:sldLayoutChg>
        <pc:sldLayoutChg chg="del">
          <pc:chgData name="Magnus Buhrgard" userId="2eeb1c36-306d-4697-b39c-93001ebaa703" providerId="ADAL" clId="{8533557B-1930-4DD0-9193-93017B337B79}" dt="2020-10-14T16:14:39.983" v="14" actId="2696"/>
          <pc:sldLayoutMkLst>
            <pc:docMk/>
            <pc:sldMasterMk cId="3931018909" sldId="2147483661"/>
            <pc:sldLayoutMk cId="219452587" sldId="2147483674"/>
          </pc:sldLayoutMkLst>
        </pc:sldLayoutChg>
        <pc:sldLayoutChg chg="del">
          <pc:chgData name="Magnus Buhrgard" userId="2eeb1c36-306d-4697-b39c-93001ebaa703" providerId="ADAL" clId="{8533557B-1930-4DD0-9193-93017B337B79}" dt="2020-10-14T16:14:39.984" v="15" actId="2696"/>
          <pc:sldLayoutMkLst>
            <pc:docMk/>
            <pc:sldMasterMk cId="3931018909" sldId="2147483661"/>
            <pc:sldLayoutMk cId="428924213" sldId="2147483675"/>
          </pc:sldLayoutMkLst>
        </pc:sldLayoutChg>
        <pc:sldLayoutChg chg="del">
          <pc:chgData name="Magnus Buhrgard" userId="2eeb1c36-306d-4697-b39c-93001ebaa703" providerId="ADAL" clId="{8533557B-1930-4DD0-9193-93017B337B79}" dt="2020-10-14T16:14:39.985" v="16" actId="2696"/>
          <pc:sldLayoutMkLst>
            <pc:docMk/>
            <pc:sldMasterMk cId="3931018909" sldId="2147483661"/>
            <pc:sldLayoutMk cId="212831172" sldId="2147483676"/>
          </pc:sldLayoutMkLst>
        </pc:sldLayoutChg>
        <pc:sldLayoutChg chg="del">
          <pc:chgData name="Magnus Buhrgard" userId="2eeb1c36-306d-4697-b39c-93001ebaa703" providerId="ADAL" clId="{8533557B-1930-4DD0-9193-93017B337B79}" dt="2020-10-14T16:14:39.985" v="17" actId="2696"/>
          <pc:sldLayoutMkLst>
            <pc:docMk/>
            <pc:sldMasterMk cId="3931018909" sldId="2147483661"/>
            <pc:sldLayoutMk cId="2468085908" sldId="2147483677"/>
          </pc:sldLayoutMkLst>
        </pc:sldLayoutChg>
        <pc:sldLayoutChg chg="del">
          <pc:chgData name="Magnus Buhrgard" userId="2eeb1c36-306d-4697-b39c-93001ebaa703" providerId="ADAL" clId="{8533557B-1930-4DD0-9193-93017B337B79}" dt="2020-10-14T16:14:39.986" v="18" actId="2696"/>
          <pc:sldLayoutMkLst>
            <pc:docMk/>
            <pc:sldMasterMk cId="3931018909" sldId="2147483661"/>
            <pc:sldLayoutMk cId="1394548934" sldId="2147483678"/>
          </pc:sldLayoutMkLst>
        </pc:sldLayoutChg>
        <pc:sldLayoutChg chg="del">
          <pc:chgData name="Magnus Buhrgard" userId="2eeb1c36-306d-4697-b39c-93001ebaa703" providerId="ADAL" clId="{8533557B-1930-4DD0-9193-93017B337B79}" dt="2020-10-14T16:14:39.986" v="19" actId="2696"/>
          <pc:sldLayoutMkLst>
            <pc:docMk/>
            <pc:sldMasterMk cId="3931018909" sldId="2147483661"/>
            <pc:sldLayoutMk cId="1545538535" sldId="2147483679"/>
          </pc:sldLayoutMkLst>
        </pc:sldLayoutChg>
        <pc:sldLayoutChg chg="del">
          <pc:chgData name="Magnus Buhrgard" userId="2eeb1c36-306d-4697-b39c-93001ebaa703" providerId="ADAL" clId="{8533557B-1930-4DD0-9193-93017B337B79}" dt="2020-10-14T16:14:39.987" v="20" actId="2696"/>
          <pc:sldLayoutMkLst>
            <pc:docMk/>
            <pc:sldMasterMk cId="3931018909" sldId="2147483661"/>
            <pc:sldLayoutMk cId="3106041361" sldId="2147483680"/>
          </pc:sldLayoutMkLst>
        </pc:sldLayoutChg>
        <pc:sldLayoutChg chg="del">
          <pc:chgData name="Magnus Buhrgard" userId="2eeb1c36-306d-4697-b39c-93001ebaa703" providerId="ADAL" clId="{8533557B-1930-4DD0-9193-93017B337B79}" dt="2020-10-14T16:14:39.988" v="21" actId="2696"/>
          <pc:sldLayoutMkLst>
            <pc:docMk/>
            <pc:sldMasterMk cId="3931018909" sldId="2147483661"/>
            <pc:sldLayoutMk cId="3254481098" sldId="2147483681"/>
          </pc:sldLayoutMkLst>
        </pc:sldLayoutChg>
        <pc:sldLayoutChg chg="del">
          <pc:chgData name="Magnus Buhrgard" userId="2eeb1c36-306d-4697-b39c-93001ebaa703" providerId="ADAL" clId="{8533557B-1930-4DD0-9193-93017B337B79}" dt="2020-10-14T16:14:39.989" v="22" actId="2696"/>
          <pc:sldLayoutMkLst>
            <pc:docMk/>
            <pc:sldMasterMk cId="3931018909" sldId="2147483661"/>
            <pc:sldLayoutMk cId="1392990793" sldId="2147483682"/>
          </pc:sldLayoutMkLst>
        </pc:sldLayoutChg>
        <pc:sldLayoutChg chg="del">
          <pc:chgData name="Magnus Buhrgard" userId="2eeb1c36-306d-4697-b39c-93001ebaa703" providerId="ADAL" clId="{8533557B-1930-4DD0-9193-93017B337B79}" dt="2020-10-14T16:14:39.991" v="23" actId="2696"/>
          <pc:sldLayoutMkLst>
            <pc:docMk/>
            <pc:sldMasterMk cId="3931018909" sldId="2147483661"/>
            <pc:sldLayoutMk cId="1233952448" sldId="2147483683"/>
          </pc:sldLayoutMkLst>
        </pc:sldLayoutChg>
        <pc:sldLayoutChg chg="del">
          <pc:chgData name="Magnus Buhrgard" userId="2eeb1c36-306d-4697-b39c-93001ebaa703" providerId="ADAL" clId="{8533557B-1930-4DD0-9193-93017B337B79}" dt="2020-10-14T16:14:39.992" v="24" actId="2696"/>
          <pc:sldLayoutMkLst>
            <pc:docMk/>
            <pc:sldMasterMk cId="3931018909" sldId="2147483661"/>
            <pc:sldLayoutMk cId="1839161110" sldId="2147483684"/>
          </pc:sldLayoutMkLst>
        </pc:sldLayoutChg>
        <pc:sldLayoutChg chg="del">
          <pc:chgData name="Magnus Buhrgard" userId="2eeb1c36-306d-4697-b39c-93001ebaa703" providerId="ADAL" clId="{8533557B-1930-4DD0-9193-93017B337B79}" dt="2020-10-14T16:14:39.993" v="25" actId="2696"/>
          <pc:sldLayoutMkLst>
            <pc:docMk/>
            <pc:sldMasterMk cId="3931018909" sldId="2147483661"/>
            <pc:sldLayoutMk cId="61148118" sldId="2147483685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photo, star, sky, sitting&#10;&#10;Description automatically generated">
            <a:extLst>
              <a:ext uri="{FF2B5EF4-FFF2-40B4-BE49-F238E27FC236}">
                <a16:creationId xmlns:a16="http://schemas.microsoft.com/office/drawing/2014/main" id="{1C587405-D810-1441-9A3D-49F56E829F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539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23D54-FF23-DC43-BDC1-7C9CB291E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41C84B-EB95-504C-BA13-9C91D5B99F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9407B5-E07B-A34C-BE41-BDB7E9CCE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9D598-F34F-974C-9BED-70D728FE1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4C315E-7554-6248-82BB-A1F3479AA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992A2A-9484-704F-8448-BEC2E5416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486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AD25D-D4D9-9B49-BCF4-BED67C0B6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A1B320-757B-9E4C-80EE-50CA31AB33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923A0-C47D-CF4A-9BFD-CE852F56A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19C6B-09CC-5140-8A0D-050AFDB74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69FE6-C499-6545-97CB-807D22E77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58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C6150A-49A0-A94E-8261-45284D2C29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06B609-CF01-9E40-8034-0330CF3625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8B4FA-5A83-C04F-9F30-EC585173B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3588A-3217-6446-8535-3F1E4CC70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3105A-F15E-1E49-9383-E6E4AE210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57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tar filled sky&#10;&#10;Description automatically generated">
            <a:extLst>
              <a:ext uri="{FF2B5EF4-FFF2-40B4-BE49-F238E27FC236}">
                <a16:creationId xmlns:a16="http://schemas.microsoft.com/office/drawing/2014/main" id="{EDA375B3-3700-EC42-9B65-FEE5EA7015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02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0837565E-EC30-DA4E-AFD7-5DE3FC3348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198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3EC30-1EC6-0B45-886D-C54A28927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15AA9-E6D5-EB42-856D-D7F76E3DB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8C696-DB20-FE4E-BCA3-1E6D04DD7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BA9E8-6E9D-2643-BAC0-4C3A0DBB6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8B959-CE0A-9349-967C-65E9C9F16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5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2ABB8-9D88-6C41-80C4-559374A52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BBA06-00D4-984C-9728-9FBA0B5CAF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9369E2-743F-AE40-A501-4B413DA75D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27D002-7625-6C4D-A611-B3EF8178D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A28119-6209-3A42-9367-80745DEF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714B60-64E5-D846-B4FA-C59A5F5F1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168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BF89B-CAA8-184C-9E27-A0BB1C7A7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A8CDBD-425F-7A41-AD72-962CF2735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F23AAB-EA6F-564F-8EE2-D4C84F834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38FEF2-00C2-4144-B776-C071AD79DE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B557D1-2C72-E841-BF8D-F83754B46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29C822-3D0C-0041-8C68-A647AAA81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117E9E-998E-C548-B640-68001DB4D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F30649-9254-4D43-A6A1-96BF95619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9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B057D-5C2F-7F42-AE47-35F4172F7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226243-985E-4A42-A8E6-775F0BC54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5F59E0-176C-0645-BBB0-A001D77A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58BB6A-917E-7C4C-BF10-8C88D5FE2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5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43D1EE-4C18-D64D-AF72-D384686F4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24635D-A243-9C46-A344-A23C5578B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54CF0D-459F-C340-99B0-DA3FEF855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797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47A66-C88D-BC41-AF2A-C7EF18311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6AF67-140E-4F4B-9967-B2ABE5506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277706-4CDE-2F47-B3B6-32941E4BB4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6E5F8F-5A8E-1842-BFDB-7266F8F6F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97D77D-113D-E543-B73A-6171923F5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5C94A-858C-D545-9D1B-DBB397BFB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37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C480CF-C0EE-5943-BFB9-C1638E116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60343D-9B93-C141-A537-E7FE8084EC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9F46F0-409C-3E4E-BF8B-968079EE83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1F604-BC3A-7249-8689-657AF7B88D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961B1-7C55-0C45-8BAC-6372BEDFAC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D276A-E708-6147-A1E3-375C693EDC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59CCD5-6CC8-A349-8AAD-258B403F82C7}"/>
              </a:ext>
            </a:extLst>
          </p:cNvPr>
          <p:cNvSpPr txBox="1">
            <a:spLocks/>
          </p:cNvSpPr>
          <p:nvPr/>
        </p:nvSpPr>
        <p:spPr>
          <a:xfrm>
            <a:off x="403682" y="-937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DC29058-5CA4-7444-84FB-19552628A5DC}"/>
              </a:ext>
            </a:extLst>
          </p:cNvPr>
          <p:cNvSpPr txBox="1">
            <a:spLocks/>
          </p:cNvSpPr>
          <p:nvPr/>
        </p:nvSpPr>
        <p:spPr>
          <a:xfrm>
            <a:off x="391195" y="1539016"/>
            <a:ext cx="10515600" cy="44912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Community Coordination – Generic Network Management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ETSI</a:t>
            </a:r>
          </a:p>
          <a:p>
            <a:pPr marL="8001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ETSI NFV update – </a:t>
            </a:r>
            <a:r>
              <a:rPr 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Thinh Nguyenphu</a:t>
            </a:r>
          </a:p>
          <a:p>
            <a:pPr marL="8001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ONAP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Conformance to ETSI – Byung-Woo Jun</a:t>
            </a:r>
          </a:p>
          <a:p>
            <a:pPr marL="342900" indent="-3429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3GPP</a:t>
            </a:r>
            <a:endParaRPr lang="en-US" sz="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 Slicing: 5G NR Resource Configuration Management – Kamel Idir</a:t>
            </a:r>
          </a:p>
          <a:p>
            <a:pPr marL="342900" indent="-34290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2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TM Forum</a:t>
            </a:r>
          </a:p>
          <a:p>
            <a:pPr marL="8001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Transformation World – Magnus Buhrgard</a:t>
            </a:r>
          </a:p>
          <a:p>
            <a:pPr marL="8001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Catalysts, rapid-fire proof-of-concept projects – Magnus Buhrgard</a:t>
            </a:r>
          </a:p>
        </p:txBody>
      </p:sp>
    </p:spTree>
    <p:extLst>
      <p:ext uri="{BB962C8B-B14F-4D97-AF65-F5344CB8AC3E}">
        <p14:creationId xmlns:p14="http://schemas.microsoft.com/office/powerpoint/2010/main" val="254324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A7AC0C743A294CADF60F661720E3E6" ma:contentTypeVersion="13" ma:contentTypeDescription="Create a new document." ma:contentTypeScope="" ma:versionID="7485ce2d7ba15a045608920626f21a13">
  <xsd:schema xmlns:xsd="http://www.w3.org/2001/XMLSchema" xmlns:xs="http://www.w3.org/2001/XMLSchema" xmlns:p="http://schemas.microsoft.com/office/2006/metadata/properties" xmlns:ns3="6f846979-0e6f-42ff-8b87-e1893efeda99" xmlns:ns4="db33437f-65a5-48c5-b537-19efd290f967" targetNamespace="http://schemas.microsoft.com/office/2006/metadata/properties" ma:root="true" ma:fieldsID="292811f11a5cff02497f57ff5e6c8a80" ns3:_="" ns4:_="">
    <xsd:import namespace="6f846979-0e6f-42ff-8b87-e1893efeda99"/>
    <xsd:import namespace="db33437f-65a5-48c5-b537-19efd290f96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846979-0e6f-42ff-8b87-e1893efeda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33437f-65a5-48c5-b537-19efd290f96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3462E9-BF49-40E3-96BA-B096308CAC8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F7C34F4-E784-44C9-BFC4-19A6175558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444FE5-BCB7-479C-B83D-CBE246BF80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846979-0e6f-42ff-8b87-e1893efeda99"/>
    <ds:schemaRef ds:uri="db33437f-65a5-48c5-b537-19efd290f9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6610</TotalTime>
  <Words>50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Magnus Buhrgard</cp:lastModifiedBy>
  <cp:revision>24</cp:revision>
  <dcterms:created xsi:type="dcterms:W3CDTF">2019-07-29T21:37:05Z</dcterms:created>
  <dcterms:modified xsi:type="dcterms:W3CDTF">2020-10-14T16:16:10Z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0x0101003AA7AC0C743A294CADF60F661720E3E6</vt:lpwstr>
  </property>
</Properties>
</file>