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610" r:id="rId2"/>
    <p:sldId id="653" r:id="rId3"/>
    <p:sldId id="669" r:id="rId4"/>
    <p:sldId id="6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 Paik" initials="RP" lastIdx="1" clrIdx="0"/>
  <p:cmAuthor id="2" name="Lisa Caywood" initials="" lastIdx="3" clrIdx="1"/>
  <p:cmAuthor id="3" name="Dave Neary" initials="" lastIdx="3" clrIdx="2"/>
  <p:cmAuthor id="4" name="Rabi, Abdel, Vodafone Group" initials="RAVG" lastIdx="4" clrIdx="3"/>
  <p:cmAuthor id="5" name="Al Blackburn" initials="AB" lastIdx="2" clrIdx="4"/>
  <p:cmAuthor id="6" name="COTTRELL, MARK" initials="CM" lastIdx="3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2446"/>
    <a:srgbClr val="009FDB"/>
    <a:srgbClr val="168FDF"/>
    <a:srgbClr val="FF9900"/>
    <a:srgbClr val="929000"/>
    <a:srgbClr val="0A7D39"/>
    <a:srgbClr val="FFD579"/>
    <a:srgbClr val="001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32" autoAdjust="0"/>
    <p:restoredTop sz="95652" autoAdjust="0"/>
  </p:normalViewPr>
  <p:slideViewPr>
    <p:cSldViewPr snapToGrid="0">
      <p:cViewPr>
        <p:scale>
          <a:sx n="61" d="100"/>
          <a:sy n="61" d="100"/>
        </p:scale>
        <p:origin x="4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77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6/19/2020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969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1726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00000000-1234-1234-1234-123412341234}" type="slidenum">
              <a:rPr lang="en" sz="1067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pPr/>
              <a:t>‹#›</a:t>
            </a:fld>
            <a:endParaRPr lang="en" sz="1067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1800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16028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1724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The Linux Foundation, not for distribution beyond Governing Board Members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6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72" r:id="rId4"/>
    <p:sldLayoutId id="2147483673" r:id="rId5"/>
    <p:sldLayoutId id="2147483661" r:id="rId6"/>
    <p:sldLayoutId id="2147483660" r:id="rId7"/>
    <p:sldLayoutId id="2147483664" r:id="rId8"/>
    <p:sldLayoutId id="2147483666" r:id="rId9"/>
    <p:sldLayoutId id="2147483662" r:id="rId10"/>
    <p:sldLayoutId id="2147483668" r:id="rId11"/>
    <p:sldLayoutId id="2147483655" r:id="rId12"/>
    <p:sldLayoutId id="2147483667" r:id="rId13"/>
    <p:sldLayoutId id="2147483670" r:id="rId14"/>
    <p:sldLayoutId id="2147483675" r:id="rId15"/>
    <p:sldLayoutId id="2147483678" r:id="rId16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therpad.opnfv.org/p/CNTT_-_Marketing%2C_Adoption_and_Metric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5" y="446596"/>
            <a:ext cx="10898081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b="1" dirty="0">
                <a:latin typeface="Open Sans"/>
              </a:rPr>
              <a:t>Common NFVI Telco Taskforce</a:t>
            </a:r>
            <a:br>
              <a:rPr lang="en-US" b="1" dirty="0">
                <a:latin typeface="Open Sans"/>
              </a:rPr>
            </a:br>
            <a:r>
              <a:rPr lang="en-US" sz="2200" b="1" dirty="0">
                <a:latin typeface="Open Sans"/>
              </a:rPr>
              <a:t>Technical vF2F Work Shop – June 24, 2020</a:t>
            </a:r>
            <a:br>
              <a:rPr lang="en-US" sz="3600" b="1" dirty="0">
                <a:latin typeface="Open Sans"/>
              </a:rPr>
            </a:br>
            <a:endParaRPr lang="en-US" dirty="0">
              <a:latin typeface="Open San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5" y="3448635"/>
            <a:ext cx="7552180" cy="1475057"/>
          </a:xfrm>
        </p:spPr>
        <p:txBody>
          <a:bodyPr>
            <a:normAutofit/>
          </a:bodyPr>
          <a:lstStyle/>
          <a:p>
            <a:r>
              <a:rPr lang="en-US" dirty="0">
                <a:latin typeface="Open Sans"/>
              </a:rPr>
              <a:t>Bob Monkman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06A974-5D56-4F2C-8CD6-5086D516A967}"/>
              </a:ext>
            </a:extLst>
          </p:cNvPr>
          <p:cNvSpPr/>
          <p:nvPr/>
        </p:nvSpPr>
        <p:spPr>
          <a:xfrm>
            <a:off x="838196" y="2617562"/>
            <a:ext cx="10898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Open Sans"/>
              </a:rPr>
              <a:t>Marketing Working Session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74937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39B7DA-06EE-451C-BB48-D849D16D0C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-1"/>
            <a:ext cx="5091545" cy="6452755"/>
          </a:xfrm>
          <a:solidFill>
            <a:srgbClr val="0D2446"/>
          </a:solidFill>
        </p:spPr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235248" y="155727"/>
            <a:ext cx="5696095" cy="935038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7F455B41-C047-4619-BA88-D558147ECA69}"/>
              </a:ext>
            </a:extLst>
          </p:cNvPr>
          <p:cNvSpPr txBox="1">
            <a:spLocks/>
          </p:cNvSpPr>
          <p:nvPr/>
        </p:nvSpPr>
        <p:spPr>
          <a:xfrm>
            <a:off x="5235248" y="1194954"/>
            <a:ext cx="5799281" cy="5257799"/>
          </a:xfrm>
          <a:prstGeom prst="rect">
            <a:avLst/>
          </a:prstGeom>
          <a:noFill/>
        </p:spPr>
        <p:txBody>
          <a:bodyPr vert="horz" lIns="457200" tIns="457200" rIns="228600" bIns="45720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800" kern="1200">
                <a:solidFill>
                  <a:schemeClr val="bg1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600" kern="1200">
                <a:solidFill>
                  <a:schemeClr val="bg1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400" kern="1200">
                <a:solidFill>
                  <a:schemeClr val="bg1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200" kern="1200">
                <a:solidFill>
                  <a:schemeClr val="bg1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000" kern="1200">
                <a:solidFill>
                  <a:schemeClr val="bg1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3900" dirty="0">
                <a:solidFill>
                  <a:srgbClr val="0070C0"/>
                </a:solidFill>
              </a:rPr>
              <a:t>Working Session on Marketing Tactics between releases.</a:t>
            </a:r>
          </a:p>
          <a:p>
            <a:pPr>
              <a:spcAft>
                <a:spcPts val="1800"/>
              </a:spcAft>
            </a:pPr>
            <a:r>
              <a:rPr lang="en-US" sz="3900" dirty="0">
                <a:solidFill>
                  <a:srgbClr val="0070C0"/>
                </a:solidFill>
              </a:rPr>
              <a:t>AR review</a:t>
            </a:r>
          </a:p>
          <a:p>
            <a:pPr>
              <a:spcAft>
                <a:spcPts val="1800"/>
              </a:spcAft>
            </a:pPr>
            <a:r>
              <a:rPr lang="en-US" sz="3900" dirty="0">
                <a:solidFill>
                  <a:srgbClr val="0070C0"/>
                </a:solidFill>
              </a:rPr>
              <a:t>Wrap</a:t>
            </a:r>
          </a:p>
          <a:p>
            <a:pPr marL="0" indent="0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3000" dirty="0" err="1">
                <a:solidFill>
                  <a:srgbClr val="0070C0"/>
                </a:solidFill>
              </a:rPr>
              <a:t>Etherpad</a:t>
            </a:r>
            <a:r>
              <a:rPr lang="en-US" sz="3000" dirty="0">
                <a:solidFill>
                  <a:srgbClr val="0070C0"/>
                </a:solidFill>
              </a:rPr>
              <a:t>: </a:t>
            </a:r>
            <a:r>
              <a:rPr lang="en-US" b="1" dirty="0">
                <a:solidFill>
                  <a:schemeClr val="tx1"/>
                </a:solidFill>
                <a:hlinkClick r:id="rId3"/>
              </a:rPr>
              <a:t>https://etherpad.opnfv.org/p/CNTT_-_Marketing%2C_Adoption_and_Metrics</a:t>
            </a:r>
            <a:endParaRPr lang="en-US" b="1" dirty="0">
              <a:solidFill>
                <a:schemeClr val="tx1"/>
              </a:solidFill>
            </a:endParaRPr>
          </a:p>
          <a:p>
            <a:pPr marL="0" indent="0">
              <a:spcBef>
                <a:spcPts val="1800"/>
              </a:spcBef>
              <a:spcAft>
                <a:spcPts val="1800"/>
              </a:spcAft>
              <a:buNone/>
            </a:pPr>
            <a:endParaRPr lang="en-US" sz="3000" dirty="0">
              <a:solidFill>
                <a:schemeClr val="tx1"/>
              </a:solidFill>
            </a:endParaRPr>
          </a:p>
          <a:p>
            <a:pPr marL="0" indent="0">
              <a:spcAft>
                <a:spcPts val="1800"/>
              </a:spcAft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A76DA3-9E98-4624-989F-69CC8B0CEF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59" y="864296"/>
            <a:ext cx="4835352" cy="499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57753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D83AC-3A64-497E-AA0F-CAB581D18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MMA Prep Areas for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6EEB1-4AF8-4648-9E8C-C8C5AB4EE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Webinar Series options</a:t>
            </a:r>
          </a:p>
          <a:p>
            <a:r>
              <a:rPr lang="en-US" dirty="0"/>
              <a:t>Blog contributions</a:t>
            </a:r>
          </a:p>
          <a:p>
            <a:r>
              <a:rPr lang="en-US" dirty="0"/>
              <a:t>Theme &amp; Objectives of the next release (</a:t>
            </a:r>
            <a:r>
              <a:rPr lang="en-US" dirty="0" err="1"/>
              <a:t>Baraque</a:t>
            </a:r>
            <a:r>
              <a:rPr lang="en-US" dirty="0"/>
              <a:t>) </a:t>
            </a:r>
          </a:p>
          <a:p>
            <a:r>
              <a:rPr lang="en-US" dirty="0"/>
              <a:t>Recruiting community contributors- social media (</a:t>
            </a:r>
            <a:r>
              <a:rPr lang="en-US" dirty="0" err="1"/>
              <a:t>LinkedIN</a:t>
            </a:r>
            <a:r>
              <a:rPr lang="en-US" dirty="0"/>
              <a:t> </a:t>
            </a:r>
            <a:r>
              <a:rPr lang="en-US" dirty="0" err="1"/>
              <a:t>etc</a:t>
            </a:r>
            <a:r>
              <a:rPr lang="en-US" dirty="0"/>
              <a:t>) </a:t>
            </a:r>
          </a:p>
          <a:p>
            <a:r>
              <a:rPr lang="en-US" dirty="0"/>
              <a:t>Additional Topics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06442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82793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25369</TotalTime>
  <Words>66</Words>
  <Application>Microsoft Office PowerPoint</Application>
  <PresentationFormat>Widescreen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ATT Aleck Sans</vt:lpstr>
      <vt:lpstr>Calibri</vt:lpstr>
      <vt:lpstr>Gill Sans</vt:lpstr>
      <vt:lpstr>Gill Sans Light</vt:lpstr>
      <vt:lpstr>Helvetica Neue</vt:lpstr>
      <vt:lpstr>HelveticaNeueLT Pro 25 UltLt</vt:lpstr>
      <vt:lpstr>HelveticaNeueLT Pro 35 Th</vt:lpstr>
      <vt:lpstr>Open Sans</vt:lpstr>
      <vt:lpstr>Office Theme</vt:lpstr>
      <vt:lpstr>Common NFVI Telco Taskforce Technical vF2F Work Shop – June 24, 2020 </vt:lpstr>
      <vt:lpstr>Agenda</vt:lpstr>
      <vt:lpstr>MMA Prep Areas for Discussion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</dc:creator>
  <cp:keywords>CTPClassification=CTP_NT</cp:keywords>
  <cp:lastModifiedBy>Monkman, Bob</cp:lastModifiedBy>
  <cp:revision>900</cp:revision>
  <dcterms:created xsi:type="dcterms:W3CDTF">2017-07-27T01:24:04Z</dcterms:created>
  <dcterms:modified xsi:type="dcterms:W3CDTF">2020-06-19T16:50:13Z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8f938dcc-0c9a-4c6e-8749-bbc2a5e40bfc</vt:lpwstr>
  </property>
  <property fmtid="{D5CDD505-2E9C-101B-9397-08002B2CF9AE}" pid="3" name="CTP_TimeStamp">
    <vt:lpwstr>2020-06-19 16:50:13Z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