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659" r:id="rId5"/>
    <p:sldId id="707" r:id="rId6"/>
    <p:sldId id="696" r:id="rId7"/>
    <p:sldId id="697" r:id="rId8"/>
    <p:sldId id="698" r:id="rId9"/>
    <p:sldId id="699" r:id="rId10"/>
    <p:sldId id="700" r:id="rId11"/>
    <p:sldId id="701" r:id="rId12"/>
    <p:sldId id="702" r:id="rId13"/>
    <p:sldId id="704" r:id="rId14"/>
    <p:sldId id="706" r:id="rId15"/>
    <p:sldId id="705" r:id="rId16"/>
    <p:sldId id="63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2" name="Author" initials="A" lastIdx="1" clrIdx="4"/>
  <p:cmAuthor id="3" name="Dave Neary" initials="" lastIdx="3" clrIdx="2"/>
  <p:cmAuthor id="4" name="Rabi, Abdel, Vodafone Group" initials="RAVG" lastIdx="5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3B61"/>
    <a:srgbClr val="6B8D8C"/>
    <a:srgbClr val="6B8C8B"/>
    <a:srgbClr val="929000"/>
    <a:srgbClr val="0A7D39"/>
    <a:srgbClr val="FFD579"/>
    <a:srgbClr val="168FDF"/>
    <a:srgbClr val="001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3" autoAdjust="0"/>
    <p:restoredTop sz="84645" autoAdjust="0"/>
  </p:normalViewPr>
  <p:slideViewPr>
    <p:cSldViewPr snapToGrid="0">
      <p:cViewPr varScale="1">
        <p:scale>
          <a:sx n="70" d="100"/>
          <a:sy n="70" d="100"/>
        </p:scale>
        <p:origin x="103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2/5/2020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2/5/2020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155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5835957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E9F9CA-CA02-4264-A117-6D4CB1BB7DC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728" y="5225916"/>
            <a:ext cx="3666837" cy="34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0969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70225E-92CB-48AC-AEF7-9A440DD538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578" y="5782018"/>
            <a:ext cx="2710842" cy="161801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D3F0733-1A4A-49D2-B640-6B34E6EEEE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9E60D110-B8E5-4FDD-B47E-3724C8AC95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F27554-9A16-4613-A38D-959A9ECEC33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6036" y="6095999"/>
            <a:ext cx="1839287" cy="17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578" y="5782018"/>
            <a:ext cx="2710842" cy="161801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E6E3019-636F-413E-A0C2-6D91CB44C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9C17682-0CBA-44C9-B14F-6964DD69B1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996EF5-3903-49A2-9866-DA5A2BE693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6036" y="6095999"/>
            <a:ext cx="1839287" cy="17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21726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2CA596-FDC0-4AF1-8D05-F7F0AB2930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578" y="5790096"/>
            <a:ext cx="2710842" cy="161801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BCDC140-9FA0-417D-A018-D99C83F9C8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4339FC8-21B9-489A-B2D3-B7444F9990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693ABE0-A0B6-4F88-9684-5E54C8A6B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12AEC0-8C83-40D8-9842-A1DDDE47DC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214" y="6123290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8608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5CF86E0-97AB-4883-9F10-AE8D94E17F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27E4A94F-8C29-410F-940B-C3108FBCA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B3F979A-C0B5-416F-B110-94A4CDCA03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AF2710D8-BA20-4C30-8B07-91183351D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DAEDFB0-487B-4013-B4F5-05DF131260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3D72506-696A-442E-9FC9-25223E6DC6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19FA49D-8F8D-453C-A89E-BF93E02535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251779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20F47C1-CBAE-4454-87C8-998F1AA9DD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5654409-AACF-4971-AB64-3879269B58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00000000-1234-1234-1234-123412341234}" type="slidenum">
              <a:rPr lang="en" sz="1067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pPr/>
              <a:t>‹#›</a:t>
            </a:fld>
            <a:endParaRPr lang="en" sz="1067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854218004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1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endParaRPr/>
          </a:p>
        </p:txBody>
      </p:sp>
      <p:cxnSp>
        <p:nvCxnSpPr>
          <p:cNvPr id="35" name="Shape 35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36" name="Shape 36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45840074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90316028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7F62F3F-A8E9-401F-BC54-733A8DBC8A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346" y="6286052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1724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A4AEE48C-2A9B-4ABF-9700-668BD90F13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1BE41AA-DA33-4ACF-9928-1C247DF291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76263D-D593-4938-91C0-571F75A151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346" y="6286052"/>
            <a:ext cx="1997570" cy="18777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8683A89-8180-CF47-8F84-95E5C62CD643}"/>
              </a:ext>
            </a:extLst>
          </p:cNvPr>
          <p:cNvSpPr txBox="1">
            <a:spLocks/>
          </p:cNvSpPr>
          <p:nvPr userDrawn="1"/>
        </p:nvSpPr>
        <p:spPr>
          <a:xfrm>
            <a:off x="3984936" y="659029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A4AEE48C-2A9B-4ABF-9700-668BD90F13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1BE41AA-DA33-4ACF-9928-1C247DF291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F96DDD-7DD6-4A8D-A273-E47714B1D6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346" y="6286052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A4AEE48C-2A9B-4ABF-9700-668BD90F13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1BE41AA-DA33-4ACF-9928-1C247DF291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C66EB71-2A24-45E4-A9AA-C6B29B8921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346" y="6286052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6CE53280-C860-4924-A14D-C66DADC742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7E96D4B-FBF5-4609-84C6-8797C73427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7E93AC-0B0A-4F90-9E5B-BE87AE2446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346" y="6286052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578" y="5790096"/>
            <a:ext cx="2710842" cy="161801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2EA10CDC-6AFB-4B9D-B135-626BAF7DCF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E3BA71B-E579-418A-B129-5181CB068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7945D4-B75F-43B8-9360-3E6FB2A9190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214" y="6082852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23A0C630-FED6-4931-906D-B621594D8A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3999FAF-D185-4B91-9311-BA474D3AA3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346" y="6286052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578" y="5790096"/>
            <a:ext cx="2710842" cy="161801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26D79EC-9B72-405F-B366-9E3BE09049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CD19FC4-7454-44C1-9C7C-3316BFF21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49A3F8-D79F-4FC2-9DDC-B1139F0C15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214" y="6123290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The Linux Foundation, not for distribution beyond Governing Board Members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MSIPCMContentMarking" descr="{&quot;HashCode&quot;:-1699574231,&quot;Placement&quot;:&quot;Footer&quot;}"/>
          <p:cNvSpPr txBox="1"/>
          <p:nvPr userDrawn="1"/>
        </p:nvSpPr>
        <p:spPr>
          <a:xfrm>
            <a:off x="0" y="6646927"/>
            <a:ext cx="619703" cy="211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GB" sz="700" smtClean="0">
                <a:solidFill>
                  <a:srgbClr val="000000"/>
                </a:solidFill>
                <a:latin typeface="Calibri" panose="020F0502020204030204" pitchFamily="34" charset="0"/>
              </a:rPr>
              <a:t>C2 General</a:t>
            </a:r>
            <a:endParaRPr lang="en-GB" sz="7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46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71" r:id="rId3"/>
    <p:sldLayoutId id="2147483672" r:id="rId4"/>
    <p:sldLayoutId id="2147483673" r:id="rId5"/>
    <p:sldLayoutId id="2147483661" r:id="rId6"/>
    <p:sldLayoutId id="2147483660" r:id="rId7"/>
    <p:sldLayoutId id="2147483664" r:id="rId8"/>
    <p:sldLayoutId id="2147483666" r:id="rId9"/>
    <p:sldLayoutId id="2147483662" r:id="rId10"/>
    <p:sldLayoutId id="2147483668" r:id="rId11"/>
    <p:sldLayoutId id="2147483669" r:id="rId12"/>
    <p:sldLayoutId id="2147483655" r:id="rId13"/>
    <p:sldLayoutId id="2147483667" r:id="rId14"/>
    <p:sldLayoutId id="2147483665" r:id="rId15"/>
    <p:sldLayoutId id="2147483670" r:id="rId16"/>
    <p:sldLayoutId id="2147483675" r:id="rId17"/>
    <p:sldLayoutId id="2147483676" r:id="rId18"/>
    <p:sldLayoutId id="2147483678" r:id="rId19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199" y="969963"/>
            <a:ext cx="7761051" cy="2387600"/>
          </a:xfrm>
        </p:spPr>
        <p:txBody>
          <a:bodyPr>
            <a:noAutofit/>
          </a:bodyPr>
          <a:lstStyle/>
          <a:p>
            <a:r>
              <a:rPr lang="en-GB" sz="3200" dirty="0" smtClean="0"/>
              <a:t>End User Advisory Group</a:t>
            </a:r>
            <a:br>
              <a:rPr lang="en-GB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2000" dirty="0" smtClean="0">
                <a:solidFill>
                  <a:srgbClr val="00B050"/>
                </a:solidFill>
              </a:rPr>
              <a:t>ONAP Working Group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38199" y="3128962"/>
            <a:ext cx="4572001" cy="159543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CSP Priorities for ONAP</a:t>
            </a:r>
          </a:p>
          <a:p>
            <a:endParaRPr lang="en-GB" sz="2400" dirty="0"/>
          </a:p>
          <a:p>
            <a:r>
              <a:rPr lang="en-GB" sz="2400" dirty="0" smtClean="0"/>
              <a:t>Release G Edition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7409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107C1CA-7CFA-45DA-9A0A-74C813195FC2}"/>
              </a:ext>
            </a:extLst>
          </p:cNvPr>
          <p:cNvSpPr/>
          <p:nvPr/>
        </p:nvSpPr>
        <p:spPr>
          <a:xfrm>
            <a:off x="6222421" y="2119192"/>
            <a:ext cx="5184000" cy="9417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B0790B-28CC-4115-B539-929450D752EF}"/>
              </a:ext>
            </a:extLst>
          </p:cNvPr>
          <p:cNvSpPr/>
          <p:nvPr/>
        </p:nvSpPr>
        <p:spPr>
          <a:xfrm>
            <a:off x="6222421" y="3221825"/>
            <a:ext cx="5184000" cy="9417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583B87-4735-4B11-885C-D62B1226EEED}"/>
              </a:ext>
            </a:extLst>
          </p:cNvPr>
          <p:cNvSpPr/>
          <p:nvPr/>
        </p:nvSpPr>
        <p:spPr>
          <a:xfrm>
            <a:off x="6222421" y="4325744"/>
            <a:ext cx="5184000" cy="9417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9" name="Isosceles Triangle 48">
            <a:extLst>
              <a:ext uri="{FF2B5EF4-FFF2-40B4-BE49-F238E27FC236}">
                <a16:creationId xmlns:a16="http://schemas.microsoft.com/office/drawing/2014/main" id="{0808ACED-3B71-4EFE-9C34-0FE4D2191F8A}"/>
              </a:ext>
            </a:extLst>
          </p:cNvPr>
          <p:cNvSpPr/>
          <p:nvPr/>
        </p:nvSpPr>
        <p:spPr>
          <a:xfrm rot="16200000">
            <a:off x="4826626" y="1725502"/>
            <a:ext cx="1003975" cy="1791356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2693 w 1120693"/>
              <a:gd name="connsiteY0" fmla="*/ 1075334 h 1075334"/>
              <a:gd name="connsiteX1" fmla="*/ 0 w 1120693"/>
              <a:gd name="connsiteY1" fmla="*/ 0 h 1075334"/>
              <a:gd name="connsiteX2" fmla="*/ 1120693 w 1120693"/>
              <a:gd name="connsiteY2" fmla="*/ 1075334 h 1075334"/>
              <a:gd name="connsiteX3" fmla="*/ 112693 w 1120693"/>
              <a:gd name="connsiteY3" fmla="*/ 1075334 h 1075334"/>
              <a:gd name="connsiteX0" fmla="*/ 83413 w 1091413"/>
              <a:gd name="connsiteY0" fmla="*/ 1072603 h 1072603"/>
              <a:gd name="connsiteX1" fmla="*/ 0 w 1091413"/>
              <a:gd name="connsiteY1" fmla="*/ 0 h 1072603"/>
              <a:gd name="connsiteX2" fmla="*/ 1091413 w 1091413"/>
              <a:gd name="connsiteY2" fmla="*/ 1072603 h 1072603"/>
              <a:gd name="connsiteX3" fmla="*/ 83413 w 1091413"/>
              <a:gd name="connsiteY3" fmla="*/ 1072603 h 1072603"/>
              <a:gd name="connsiteX0" fmla="*/ 79231 w 1087231"/>
              <a:gd name="connsiteY0" fmla="*/ 1069873 h 1069873"/>
              <a:gd name="connsiteX1" fmla="*/ 0 w 1087231"/>
              <a:gd name="connsiteY1" fmla="*/ 0 h 1069873"/>
              <a:gd name="connsiteX2" fmla="*/ 1087231 w 1087231"/>
              <a:gd name="connsiteY2" fmla="*/ 1069873 h 1069873"/>
              <a:gd name="connsiteX3" fmla="*/ 79231 w 1087231"/>
              <a:gd name="connsiteY3" fmla="*/ 1069873 h 1069873"/>
              <a:gd name="connsiteX0" fmla="*/ 62499 w 1070499"/>
              <a:gd name="connsiteY0" fmla="*/ 1075334 h 1075334"/>
              <a:gd name="connsiteX1" fmla="*/ 0 w 1070499"/>
              <a:gd name="connsiteY1" fmla="*/ 0 h 1075334"/>
              <a:gd name="connsiteX2" fmla="*/ 1070499 w 1070499"/>
              <a:gd name="connsiteY2" fmla="*/ 1075334 h 1075334"/>
              <a:gd name="connsiteX3" fmla="*/ 62499 w 1070499"/>
              <a:gd name="connsiteY3" fmla="*/ 1075334 h 1075334"/>
              <a:gd name="connsiteX0" fmla="*/ 66683 w 1074683"/>
              <a:gd name="connsiteY0" fmla="*/ 1075332 h 1075332"/>
              <a:gd name="connsiteX1" fmla="*/ 0 w 1074683"/>
              <a:gd name="connsiteY1" fmla="*/ 0 h 1075332"/>
              <a:gd name="connsiteX2" fmla="*/ 1074683 w 1074683"/>
              <a:gd name="connsiteY2" fmla="*/ 1075332 h 1075332"/>
              <a:gd name="connsiteX3" fmla="*/ 66683 w 1074683"/>
              <a:gd name="connsiteY3" fmla="*/ 1075332 h 107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683" h="1075332">
                <a:moveTo>
                  <a:pt x="66683" y="1075332"/>
                </a:moveTo>
                <a:lnTo>
                  <a:pt x="0" y="0"/>
                </a:lnTo>
                <a:lnTo>
                  <a:pt x="1074683" y="1075332"/>
                </a:lnTo>
                <a:lnTo>
                  <a:pt x="66683" y="1075332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80000"/>
                </a:schemeClr>
              </a:gs>
              <a:gs pos="100000">
                <a:schemeClr val="accent2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10" name="Isosceles Triangle 49">
            <a:extLst>
              <a:ext uri="{FF2B5EF4-FFF2-40B4-BE49-F238E27FC236}">
                <a16:creationId xmlns:a16="http://schemas.microsoft.com/office/drawing/2014/main" id="{153C4927-A421-4B14-AF54-874BA05359DC}"/>
              </a:ext>
            </a:extLst>
          </p:cNvPr>
          <p:cNvSpPr/>
          <p:nvPr/>
        </p:nvSpPr>
        <p:spPr>
          <a:xfrm rot="16200000">
            <a:off x="4829478" y="2768798"/>
            <a:ext cx="998749" cy="179087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1035624"/>
              <a:gd name="connsiteY0" fmla="*/ 1085967 h 1085967"/>
              <a:gd name="connsiteX1" fmla="*/ 1035624 w 1035624"/>
              <a:gd name="connsiteY1" fmla="*/ 0 h 1085967"/>
              <a:gd name="connsiteX2" fmla="*/ 1008000 w 1035624"/>
              <a:gd name="connsiteY2" fmla="*/ 1085967 h 1085967"/>
              <a:gd name="connsiteX3" fmla="*/ 0 w 1035624"/>
              <a:gd name="connsiteY3" fmla="*/ 1085967 h 1085967"/>
              <a:gd name="connsiteX0" fmla="*/ 0 w 1060722"/>
              <a:gd name="connsiteY0" fmla="*/ 1075043 h 1075043"/>
              <a:gd name="connsiteX1" fmla="*/ 1060722 w 1060722"/>
              <a:gd name="connsiteY1" fmla="*/ 0 h 1075043"/>
              <a:gd name="connsiteX2" fmla="*/ 1008000 w 1060722"/>
              <a:gd name="connsiteY2" fmla="*/ 1075043 h 1075043"/>
              <a:gd name="connsiteX3" fmla="*/ 0 w 1060722"/>
              <a:gd name="connsiteY3" fmla="*/ 1075043 h 1075043"/>
              <a:gd name="connsiteX0" fmla="*/ 0 w 1069087"/>
              <a:gd name="connsiteY0" fmla="*/ 1075043 h 1075043"/>
              <a:gd name="connsiteX1" fmla="*/ 1069087 w 1069087"/>
              <a:gd name="connsiteY1" fmla="*/ 0 h 1075043"/>
              <a:gd name="connsiteX2" fmla="*/ 1008000 w 1069087"/>
              <a:gd name="connsiteY2" fmla="*/ 1075043 h 1075043"/>
              <a:gd name="connsiteX3" fmla="*/ 0 w 1069087"/>
              <a:gd name="connsiteY3" fmla="*/ 1075043 h 10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087" h="1075043">
                <a:moveTo>
                  <a:pt x="0" y="1075043"/>
                </a:moveTo>
                <a:lnTo>
                  <a:pt x="1069087" y="0"/>
                </a:lnTo>
                <a:lnTo>
                  <a:pt x="1008000" y="1075043"/>
                </a:lnTo>
                <a:lnTo>
                  <a:pt x="0" y="1075043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80000"/>
                </a:schemeClr>
              </a:gs>
              <a:gs pos="100000">
                <a:schemeClr val="accent3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sp>
        <p:nvSpPr>
          <p:cNvPr id="11" name="Isosceles Triangle 50">
            <a:extLst>
              <a:ext uri="{FF2B5EF4-FFF2-40B4-BE49-F238E27FC236}">
                <a16:creationId xmlns:a16="http://schemas.microsoft.com/office/drawing/2014/main" id="{12CB1035-B884-44FE-ABD1-8D2894FA0508}"/>
              </a:ext>
            </a:extLst>
          </p:cNvPr>
          <p:cNvSpPr/>
          <p:nvPr/>
        </p:nvSpPr>
        <p:spPr>
          <a:xfrm rot="16200000">
            <a:off x="4324516" y="3367751"/>
            <a:ext cx="2025426" cy="177412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2109512"/>
              <a:gd name="connsiteY0" fmla="*/ 1054069 h 1054069"/>
              <a:gd name="connsiteX1" fmla="*/ 2109512 w 2109512"/>
              <a:gd name="connsiteY1" fmla="*/ 0 h 1054069"/>
              <a:gd name="connsiteX2" fmla="*/ 1008000 w 2109512"/>
              <a:gd name="connsiteY2" fmla="*/ 1054069 h 1054069"/>
              <a:gd name="connsiteX3" fmla="*/ 0 w 2109512"/>
              <a:gd name="connsiteY3" fmla="*/ 1054069 h 1054069"/>
              <a:gd name="connsiteX0" fmla="*/ 0 w 2172255"/>
              <a:gd name="connsiteY0" fmla="*/ 1064989 h 1064989"/>
              <a:gd name="connsiteX1" fmla="*/ 2172255 w 2172255"/>
              <a:gd name="connsiteY1" fmla="*/ 0 h 1064989"/>
              <a:gd name="connsiteX2" fmla="*/ 1008000 w 2172255"/>
              <a:gd name="connsiteY2" fmla="*/ 1064989 h 1064989"/>
              <a:gd name="connsiteX3" fmla="*/ 0 w 2172255"/>
              <a:gd name="connsiteY3" fmla="*/ 1064989 h 1064989"/>
              <a:gd name="connsiteX0" fmla="*/ 0 w 2168072"/>
              <a:gd name="connsiteY0" fmla="*/ 1064989 h 1064989"/>
              <a:gd name="connsiteX1" fmla="*/ 2168072 w 2168072"/>
              <a:gd name="connsiteY1" fmla="*/ 0 h 1064989"/>
              <a:gd name="connsiteX2" fmla="*/ 1008000 w 2168072"/>
              <a:gd name="connsiteY2" fmla="*/ 1064989 h 1064989"/>
              <a:gd name="connsiteX3" fmla="*/ 0 w 2168072"/>
              <a:gd name="connsiteY3" fmla="*/ 1064989 h 10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8072" h="1064989">
                <a:moveTo>
                  <a:pt x="0" y="1064989"/>
                </a:moveTo>
                <a:lnTo>
                  <a:pt x="2168072" y="0"/>
                </a:lnTo>
                <a:lnTo>
                  <a:pt x="1008000" y="1064989"/>
                </a:lnTo>
                <a:lnTo>
                  <a:pt x="0" y="1064989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80000"/>
                </a:schemeClr>
              </a:gs>
              <a:gs pos="100000">
                <a:schemeClr val="accent4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0029F83-AAA7-440F-8C5A-2BF393B41FBB}"/>
              </a:ext>
            </a:extLst>
          </p:cNvPr>
          <p:cNvGrpSpPr/>
          <p:nvPr/>
        </p:nvGrpSpPr>
        <p:grpSpPr>
          <a:xfrm>
            <a:off x="979198" y="1031325"/>
            <a:ext cx="4120925" cy="595769"/>
            <a:chOff x="803640" y="3261093"/>
            <a:chExt cx="2059657" cy="59576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6C1FD6-B1D5-44B2-91C4-889D2CC1812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Key priorities from TIM for ONAP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89A725-E2F4-4E73-BAFF-67A74CFB9E89}"/>
                </a:ext>
              </a:extLst>
            </p:cNvPr>
            <p:cNvSpPr txBox="1"/>
            <p:nvPr/>
          </p:nvSpPr>
          <p:spPr>
            <a:xfrm>
              <a:off x="803640" y="3261093"/>
              <a:ext cx="2059657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Telecom Italia Priorities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9FA0BA4-2321-4809-B3B1-FE7F71B39B48}"/>
              </a:ext>
            </a:extLst>
          </p:cNvPr>
          <p:cNvGrpSpPr/>
          <p:nvPr/>
        </p:nvGrpSpPr>
        <p:grpSpPr>
          <a:xfrm>
            <a:off x="6646541" y="2145582"/>
            <a:ext cx="4629755" cy="734202"/>
            <a:chOff x="350184" y="3257253"/>
            <a:chExt cx="2598064" cy="73420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AE0949-13CB-4C36-AC98-256CADAB3597}"/>
                </a:ext>
              </a:extLst>
            </p:cNvPr>
            <p:cNvSpPr txBox="1"/>
            <p:nvPr/>
          </p:nvSpPr>
          <p:spPr>
            <a:xfrm>
              <a:off x="350184" y="3437457"/>
              <a:ext cx="259806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algn="r"/>
              <a:r>
                <a:rPr lang="en-GB" altLang="ko-KR" sz="1000" dirty="0" smtClean="0">
                  <a:solidFill>
                    <a:schemeClr val="bg1"/>
                  </a:solidFill>
                </a:rPr>
                <a:t>Remove manual tasks, simplify closed loop, intent based descriptors, harmonization / alignment with SDOs, remove hardcoding to be more data driven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82CC56-C1A0-407E-BD2E-40927C3640F9}"/>
                </a:ext>
              </a:extLst>
            </p:cNvPr>
            <p:cNvSpPr txBox="1"/>
            <p:nvPr/>
          </p:nvSpPr>
          <p:spPr>
            <a:xfrm>
              <a:off x="876474" y="325725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b="1" dirty="0">
                  <a:solidFill>
                    <a:schemeClr val="bg1"/>
                  </a:solidFill>
                </a:rPr>
                <a:t>Platform </a:t>
              </a:r>
              <a:r>
                <a:rPr lang="en-GB" sz="1200" b="1" dirty="0" smtClean="0">
                  <a:solidFill>
                    <a:schemeClr val="bg1"/>
                  </a:solidFill>
                </a:rPr>
                <a:t>Maturity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5C19E7-B7C5-44D8-9786-E3C537A4BF0E}"/>
              </a:ext>
            </a:extLst>
          </p:cNvPr>
          <p:cNvGrpSpPr/>
          <p:nvPr/>
        </p:nvGrpSpPr>
        <p:grpSpPr>
          <a:xfrm>
            <a:off x="7584389" y="3241863"/>
            <a:ext cx="3670314" cy="793649"/>
            <a:chOff x="876473" y="3250473"/>
            <a:chExt cx="2059657" cy="79364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9E241E5-3AF5-4AAA-9B6B-3BAB4411C324}"/>
                </a:ext>
              </a:extLst>
            </p:cNvPr>
            <p:cNvSpPr txBox="1"/>
            <p:nvPr/>
          </p:nvSpPr>
          <p:spPr>
            <a:xfrm>
              <a:off x="876473" y="3490124"/>
              <a:ext cx="205965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Re-Organize documentation, more operational user oriented, E2E flows,  and functional component interactions to be documented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BD4D5D6-D3B8-4BC5-9BB3-40ADC8914172}"/>
                </a:ext>
              </a:extLst>
            </p:cNvPr>
            <p:cNvSpPr txBox="1"/>
            <p:nvPr/>
          </p:nvSpPr>
          <p:spPr>
            <a:xfrm>
              <a:off x="876473" y="325047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Documentation Improvement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05CC1C-BC56-49F7-B0C7-0A1C7A10F244}"/>
              </a:ext>
            </a:extLst>
          </p:cNvPr>
          <p:cNvGrpSpPr/>
          <p:nvPr/>
        </p:nvGrpSpPr>
        <p:grpSpPr>
          <a:xfrm>
            <a:off x="7454601" y="4324458"/>
            <a:ext cx="3670314" cy="637554"/>
            <a:chOff x="803640" y="3230007"/>
            <a:chExt cx="2059657" cy="63755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C2C746-7278-4205-ABFA-B017E2D51CF2}"/>
                </a:ext>
              </a:extLst>
            </p:cNvPr>
            <p:cNvSpPr txBox="1"/>
            <p:nvPr/>
          </p:nvSpPr>
          <p:spPr>
            <a:xfrm>
              <a:off x="803640" y="3467451"/>
              <a:ext cx="2059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Support for key use cases around 5G , network slice, clear status of use cases – delivered, postponed etc…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EB5C9F4-DFCE-49D0-A6FB-768FA83CB869}"/>
                </a:ext>
              </a:extLst>
            </p:cNvPr>
            <p:cNvSpPr txBox="1"/>
            <p:nvPr/>
          </p:nvSpPr>
          <p:spPr>
            <a:xfrm>
              <a:off x="803640" y="3230007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Use Cases &amp; Scenarios Supported	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sp>
        <p:nvSpPr>
          <p:cNvPr id="27" name="Rounded Rectangle 1">
            <a:extLst>
              <a:ext uri="{FF2B5EF4-FFF2-40B4-BE49-F238E27FC236}">
                <a16:creationId xmlns:a16="http://schemas.microsoft.com/office/drawing/2014/main" id="{031C7F85-ADEE-429E-AB19-B2A9D94B578E}"/>
              </a:ext>
            </a:extLst>
          </p:cNvPr>
          <p:cNvSpPr>
            <a:spLocks noChangeAspect="1"/>
          </p:cNvSpPr>
          <p:nvPr/>
        </p:nvSpPr>
        <p:spPr>
          <a:xfrm>
            <a:off x="6616542" y="3422716"/>
            <a:ext cx="597192" cy="540000"/>
          </a:xfrm>
          <a:custGeom>
            <a:avLst/>
            <a:gdLst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39535 w 3986472"/>
              <a:gd name="connsiteY8" fmla="*/ 2531027 h 3604689"/>
              <a:gd name="connsiteX9" fmla="*/ 3741790 w 3986472"/>
              <a:gd name="connsiteY9" fmla="*/ 2543468 h 3604689"/>
              <a:gd name="connsiteX10" fmla="*/ 2667555 w 3986472"/>
              <a:gd name="connsiteY10" fmla="*/ 3603007 h 3604689"/>
              <a:gd name="connsiteX11" fmla="*/ 1617559 w 3986472"/>
              <a:gd name="connsiteY11" fmla="*/ 3571118 h 3604689"/>
              <a:gd name="connsiteX12" fmla="*/ 2628063 w 3986472"/>
              <a:gd name="connsiteY12" fmla="*/ 2560614 h 3604689"/>
              <a:gd name="connsiteX13" fmla="*/ 1908216 w 3986472"/>
              <a:gd name="connsiteY13" fmla="*/ 2538753 h 3604689"/>
              <a:gd name="connsiteX14" fmla="*/ 2569809 w 3986472"/>
              <a:gd name="connsiteY14" fmla="*/ 1877159 h 3604689"/>
              <a:gd name="connsiteX15" fmla="*/ 1999634 w 3986472"/>
              <a:gd name="connsiteY15" fmla="*/ 1877159 h 3604689"/>
              <a:gd name="connsiteX16" fmla="*/ 185337 w 3986472"/>
              <a:gd name="connsiteY16" fmla="*/ 3604689 h 3604689"/>
              <a:gd name="connsiteX17" fmla="*/ 185337 w 3986472"/>
              <a:gd name="connsiteY17" fmla="*/ 2751226 h 3604689"/>
              <a:gd name="connsiteX18" fmla="*/ 185337 w 3986472"/>
              <a:gd name="connsiteY18" fmla="*/ 2535971 h 3604689"/>
              <a:gd name="connsiteX19" fmla="*/ 185337 w 3986472"/>
              <a:gd name="connsiteY19" fmla="*/ 302954 h 3604689"/>
              <a:gd name="connsiteX20" fmla="*/ 116958 w 3986472"/>
              <a:gd name="connsiteY20" fmla="*/ 302954 h 3604689"/>
              <a:gd name="connsiteX21" fmla="*/ 0 w 3986472"/>
              <a:gd name="connsiteY21" fmla="*/ 185996 h 3604689"/>
              <a:gd name="connsiteX22" fmla="*/ 0 w 3986472"/>
              <a:gd name="connsiteY22" fmla="*/ 131880 h 3604689"/>
              <a:gd name="connsiteX23" fmla="*/ 116958 w 3986472"/>
              <a:gd name="connsiteY23" fmla="*/ 14922 h 3604689"/>
              <a:gd name="connsiteX24" fmla="*/ 1076491 w 3986472"/>
              <a:gd name="connsiteY24" fmla="*/ 14922 h 3604689"/>
              <a:gd name="connsiteX25" fmla="*/ 1193449 w 3986472"/>
              <a:gd name="connsiteY25" fmla="*/ 131880 h 3604689"/>
              <a:gd name="connsiteX26" fmla="*/ 1193449 w 3986472"/>
              <a:gd name="connsiteY26" fmla="*/ 185996 h 3604689"/>
              <a:gd name="connsiteX27" fmla="*/ 1076491 w 3986472"/>
              <a:gd name="connsiteY27" fmla="*/ 302954 h 3604689"/>
              <a:gd name="connsiteX28" fmla="*/ 1028167 w 3986472"/>
              <a:gd name="connsiteY28" fmla="*/ 302954 h 3604689"/>
              <a:gd name="connsiteX29" fmla="*/ 1028167 w 3986472"/>
              <a:gd name="connsiteY29" fmla="*/ 1733448 h 3604689"/>
              <a:gd name="connsiteX30" fmla="*/ 2848679 w 3986472"/>
              <a:gd name="connsiteY30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41790 w 3986472"/>
              <a:gd name="connsiteY8" fmla="*/ 2543468 h 3604689"/>
              <a:gd name="connsiteX9" fmla="*/ 2667555 w 3986472"/>
              <a:gd name="connsiteY9" fmla="*/ 3603007 h 3604689"/>
              <a:gd name="connsiteX10" fmla="*/ 1617559 w 3986472"/>
              <a:gd name="connsiteY10" fmla="*/ 3571118 h 3604689"/>
              <a:gd name="connsiteX11" fmla="*/ 2628063 w 3986472"/>
              <a:gd name="connsiteY11" fmla="*/ 2560614 h 3604689"/>
              <a:gd name="connsiteX12" fmla="*/ 1908216 w 3986472"/>
              <a:gd name="connsiteY12" fmla="*/ 2538753 h 3604689"/>
              <a:gd name="connsiteX13" fmla="*/ 2569809 w 3986472"/>
              <a:gd name="connsiteY13" fmla="*/ 1877159 h 3604689"/>
              <a:gd name="connsiteX14" fmla="*/ 1999634 w 3986472"/>
              <a:gd name="connsiteY14" fmla="*/ 1877159 h 3604689"/>
              <a:gd name="connsiteX15" fmla="*/ 185337 w 3986472"/>
              <a:gd name="connsiteY15" fmla="*/ 3604689 h 3604689"/>
              <a:gd name="connsiteX16" fmla="*/ 185337 w 3986472"/>
              <a:gd name="connsiteY16" fmla="*/ 2751226 h 3604689"/>
              <a:gd name="connsiteX17" fmla="*/ 185337 w 3986472"/>
              <a:gd name="connsiteY17" fmla="*/ 2535971 h 3604689"/>
              <a:gd name="connsiteX18" fmla="*/ 185337 w 3986472"/>
              <a:gd name="connsiteY18" fmla="*/ 302954 h 3604689"/>
              <a:gd name="connsiteX19" fmla="*/ 116958 w 3986472"/>
              <a:gd name="connsiteY19" fmla="*/ 302954 h 3604689"/>
              <a:gd name="connsiteX20" fmla="*/ 0 w 3986472"/>
              <a:gd name="connsiteY20" fmla="*/ 185996 h 3604689"/>
              <a:gd name="connsiteX21" fmla="*/ 0 w 3986472"/>
              <a:gd name="connsiteY21" fmla="*/ 131880 h 3604689"/>
              <a:gd name="connsiteX22" fmla="*/ 116958 w 3986472"/>
              <a:gd name="connsiteY22" fmla="*/ 14922 h 3604689"/>
              <a:gd name="connsiteX23" fmla="*/ 1076491 w 3986472"/>
              <a:gd name="connsiteY23" fmla="*/ 14922 h 3604689"/>
              <a:gd name="connsiteX24" fmla="*/ 1193449 w 3986472"/>
              <a:gd name="connsiteY24" fmla="*/ 131880 h 3604689"/>
              <a:gd name="connsiteX25" fmla="*/ 1193449 w 3986472"/>
              <a:gd name="connsiteY25" fmla="*/ 185996 h 3604689"/>
              <a:gd name="connsiteX26" fmla="*/ 1076491 w 3986472"/>
              <a:gd name="connsiteY26" fmla="*/ 302954 h 3604689"/>
              <a:gd name="connsiteX27" fmla="*/ 1028167 w 3986472"/>
              <a:gd name="connsiteY27" fmla="*/ 302954 h 3604689"/>
              <a:gd name="connsiteX28" fmla="*/ 1028167 w 3986472"/>
              <a:gd name="connsiteY28" fmla="*/ 1733448 h 3604689"/>
              <a:gd name="connsiteX29" fmla="*/ 2848679 w 3986472"/>
              <a:gd name="connsiteY29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2667555 w 3986472"/>
              <a:gd name="connsiteY8" fmla="*/ 3603007 h 3604689"/>
              <a:gd name="connsiteX9" fmla="*/ 1617559 w 3986472"/>
              <a:gd name="connsiteY9" fmla="*/ 3571118 h 3604689"/>
              <a:gd name="connsiteX10" fmla="*/ 2628063 w 3986472"/>
              <a:gd name="connsiteY10" fmla="*/ 2560614 h 3604689"/>
              <a:gd name="connsiteX11" fmla="*/ 1908216 w 3986472"/>
              <a:gd name="connsiteY11" fmla="*/ 2538753 h 3604689"/>
              <a:gd name="connsiteX12" fmla="*/ 2569809 w 3986472"/>
              <a:gd name="connsiteY12" fmla="*/ 1877159 h 3604689"/>
              <a:gd name="connsiteX13" fmla="*/ 1999634 w 3986472"/>
              <a:gd name="connsiteY13" fmla="*/ 1877159 h 3604689"/>
              <a:gd name="connsiteX14" fmla="*/ 185337 w 3986472"/>
              <a:gd name="connsiteY14" fmla="*/ 3604689 h 3604689"/>
              <a:gd name="connsiteX15" fmla="*/ 185337 w 3986472"/>
              <a:gd name="connsiteY15" fmla="*/ 2751226 h 3604689"/>
              <a:gd name="connsiteX16" fmla="*/ 185337 w 3986472"/>
              <a:gd name="connsiteY16" fmla="*/ 2535971 h 3604689"/>
              <a:gd name="connsiteX17" fmla="*/ 185337 w 3986472"/>
              <a:gd name="connsiteY17" fmla="*/ 302954 h 3604689"/>
              <a:gd name="connsiteX18" fmla="*/ 116958 w 3986472"/>
              <a:gd name="connsiteY18" fmla="*/ 302954 h 3604689"/>
              <a:gd name="connsiteX19" fmla="*/ 0 w 3986472"/>
              <a:gd name="connsiteY19" fmla="*/ 185996 h 3604689"/>
              <a:gd name="connsiteX20" fmla="*/ 0 w 3986472"/>
              <a:gd name="connsiteY20" fmla="*/ 131880 h 3604689"/>
              <a:gd name="connsiteX21" fmla="*/ 116958 w 3986472"/>
              <a:gd name="connsiteY21" fmla="*/ 14922 h 3604689"/>
              <a:gd name="connsiteX22" fmla="*/ 1076491 w 3986472"/>
              <a:gd name="connsiteY22" fmla="*/ 14922 h 3604689"/>
              <a:gd name="connsiteX23" fmla="*/ 1193449 w 3986472"/>
              <a:gd name="connsiteY23" fmla="*/ 131880 h 3604689"/>
              <a:gd name="connsiteX24" fmla="*/ 1193449 w 3986472"/>
              <a:gd name="connsiteY24" fmla="*/ 185996 h 3604689"/>
              <a:gd name="connsiteX25" fmla="*/ 1076491 w 3986472"/>
              <a:gd name="connsiteY25" fmla="*/ 302954 h 3604689"/>
              <a:gd name="connsiteX26" fmla="*/ 1028167 w 3986472"/>
              <a:gd name="connsiteY26" fmla="*/ 302954 h 3604689"/>
              <a:gd name="connsiteX27" fmla="*/ 1028167 w 3986472"/>
              <a:gd name="connsiteY27" fmla="*/ 1733448 h 3604689"/>
              <a:gd name="connsiteX28" fmla="*/ 2848679 w 3986472"/>
              <a:gd name="connsiteY28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302954 h 3604689"/>
              <a:gd name="connsiteX15" fmla="*/ 116958 w 3986472"/>
              <a:gd name="connsiteY15" fmla="*/ 302954 h 3604689"/>
              <a:gd name="connsiteX16" fmla="*/ 0 w 3986472"/>
              <a:gd name="connsiteY16" fmla="*/ 185996 h 3604689"/>
              <a:gd name="connsiteX17" fmla="*/ 0 w 3986472"/>
              <a:gd name="connsiteY17" fmla="*/ 131880 h 3604689"/>
              <a:gd name="connsiteX18" fmla="*/ 116958 w 3986472"/>
              <a:gd name="connsiteY18" fmla="*/ 14922 h 3604689"/>
              <a:gd name="connsiteX19" fmla="*/ 1076491 w 3986472"/>
              <a:gd name="connsiteY19" fmla="*/ 14922 h 3604689"/>
              <a:gd name="connsiteX20" fmla="*/ 1193449 w 3986472"/>
              <a:gd name="connsiteY20" fmla="*/ 131880 h 3604689"/>
              <a:gd name="connsiteX21" fmla="*/ 1193449 w 3986472"/>
              <a:gd name="connsiteY21" fmla="*/ 185996 h 3604689"/>
              <a:gd name="connsiteX22" fmla="*/ 1076491 w 3986472"/>
              <a:gd name="connsiteY22" fmla="*/ 302954 h 3604689"/>
              <a:gd name="connsiteX23" fmla="*/ 1028167 w 3986472"/>
              <a:gd name="connsiteY23" fmla="*/ 302954 h 3604689"/>
              <a:gd name="connsiteX24" fmla="*/ 1028167 w 3986472"/>
              <a:gd name="connsiteY24" fmla="*/ 1733448 h 3604689"/>
              <a:gd name="connsiteX25" fmla="*/ 2848679 w 3986472"/>
              <a:gd name="connsiteY25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302954 h 3604689"/>
              <a:gd name="connsiteX14" fmla="*/ 116958 w 3986472"/>
              <a:gd name="connsiteY14" fmla="*/ 302954 h 3604689"/>
              <a:gd name="connsiteX15" fmla="*/ 0 w 3986472"/>
              <a:gd name="connsiteY15" fmla="*/ 185996 h 3604689"/>
              <a:gd name="connsiteX16" fmla="*/ 0 w 3986472"/>
              <a:gd name="connsiteY16" fmla="*/ 131880 h 3604689"/>
              <a:gd name="connsiteX17" fmla="*/ 116958 w 3986472"/>
              <a:gd name="connsiteY17" fmla="*/ 14922 h 3604689"/>
              <a:gd name="connsiteX18" fmla="*/ 1076491 w 3986472"/>
              <a:gd name="connsiteY18" fmla="*/ 14922 h 3604689"/>
              <a:gd name="connsiteX19" fmla="*/ 1193449 w 3986472"/>
              <a:gd name="connsiteY19" fmla="*/ 131880 h 3604689"/>
              <a:gd name="connsiteX20" fmla="*/ 1193449 w 3986472"/>
              <a:gd name="connsiteY20" fmla="*/ 185996 h 3604689"/>
              <a:gd name="connsiteX21" fmla="*/ 1076491 w 3986472"/>
              <a:gd name="connsiteY21" fmla="*/ 302954 h 3604689"/>
              <a:gd name="connsiteX22" fmla="*/ 1028167 w 3986472"/>
              <a:gd name="connsiteY22" fmla="*/ 302954 h 3604689"/>
              <a:gd name="connsiteX23" fmla="*/ 1028167 w 3986472"/>
              <a:gd name="connsiteY23" fmla="*/ 1733448 h 3604689"/>
              <a:gd name="connsiteX24" fmla="*/ 2848679 w 3986472"/>
              <a:gd name="connsiteY24" fmla="*/ 0 h 3604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86472" h="3604689">
                <a:moveTo>
                  <a:pt x="2848679" y="0"/>
                </a:moveTo>
                <a:lnTo>
                  <a:pt x="3971074" y="0"/>
                </a:lnTo>
                <a:lnTo>
                  <a:pt x="2561353" y="1342303"/>
                </a:lnTo>
                <a:lnTo>
                  <a:pt x="3986472" y="1342303"/>
                </a:lnTo>
                <a:lnTo>
                  <a:pt x="3372472" y="1943009"/>
                </a:lnTo>
                <a:cubicBezTo>
                  <a:pt x="3620560" y="2058727"/>
                  <a:pt x="3779978" y="2367682"/>
                  <a:pt x="3652526" y="2541537"/>
                </a:cubicBezTo>
                <a:lnTo>
                  <a:pt x="2667555" y="3603007"/>
                </a:lnTo>
                <a:lnTo>
                  <a:pt x="1617559" y="3571118"/>
                </a:lnTo>
                <a:lnTo>
                  <a:pt x="2628063" y="2560614"/>
                </a:lnTo>
                <a:lnTo>
                  <a:pt x="1908216" y="2538753"/>
                </a:lnTo>
                <a:lnTo>
                  <a:pt x="2569809" y="1877159"/>
                </a:lnTo>
                <a:lnTo>
                  <a:pt x="1999634" y="1877159"/>
                </a:lnTo>
                <a:lnTo>
                  <a:pt x="185337" y="3604689"/>
                </a:lnTo>
                <a:lnTo>
                  <a:pt x="185337" y="302954"/>
                </a:lnTo>
                <a:lnTo>
                  <a:pt x="116958" y="302954"/>
                </a:lnTo>
                <a:cubicBezTo>
                  <a:pt x="52364" y="302954"/>
                  <a:pt x="0" y="250590"/>
                  <a:pt x="0" y="185996"/>
                </a:cubicBezTo>
                <a:lnTo>
                  <a:pt x="0" y="131880"/>
                </a:lnTo>
                <a:cubicBezTo>
                  <a:pt x="0" y="67286"/>
                  <a:pt x="52364" y="14922"/>
                  <a:pt x="116958" y="14922"/>
                </a:cubicBezTo>
                <a:lnTo>
                  <a:pt x="1076491" y="14922"/>
                </a:lnTo>
                <a:cubicBezTo>
                  <a:pt x="1141085" y="14922"/>
                  <a:pt x="1193449" y="67286"/>
                  <a:pt x="1193449" y="131880"/>
                </a:cubicBezTo>
                <a:lnTo>
                  <a:pt x="1193449" y="185996"/>
                </a:lnTo>
                <a:cubicBezTo>
                  <a:pt x="1193449" y="250590"/>
                  <a:pt x="1141085" y="302954"/>
                  <a:pt x="1076491" y="302954"/>
                </a:cubicBezTo>
                <a:lnTo>
                  <a:pt x="1028167" y="302954"/>
                </a:lnTo>
                <a:lnTo>
                  <a:pt x="1028167" y="1733448"/>
                </a:lnTo>
                <a:lnTo>
                  <a:pt x="284867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8" name="Freeform 43">
            <a:extLst>
              <a:ext uri="{FF2B5EF4-FFF2-40B4-BE49-F238E27FC236}">
                <a16:creationId xmlns:a16="http://schemas.microsoft.com/office/drawing/2014/main" id="{37ABF823-BDF6-4402-B1E6-AFDD0B039D2E}"/>
              </a:ext>
            </a:extLst>
          </p:cNvPr>
          <p:cNvSpPr>
            <a:spLocks noChangeAspect="1"/>
          </p:cNvSpPr>
          <p:nvPr/>
        </p:nvSpPr>
        <p:spPr>
          <a:xfrm>
            <a:off x="6646543" y="2284082"/>
            <a:ext cx="537190" cy="612000"/>
          </a:xfrm>
          <a:custGeom>
            <a:avLst/>
            <a:gdLst/>
            <a:ahLst/>
            <a:cxnLst/>
            <a:rect l="l" t="t" r="r" b="b"/>
            <a:pathLst>
              <a:path w="3456727" h="3938119">
                <a:moveTo>
                  <a:pt x="1728364" y="1961325"/>
                </a:moveTo>
                <a:cubicBezTo>
                  <a:pt x="1726089" y="2407152"/>
                  <a:pt x="1737463" y="2812034"/>
                  <a:pt x="1735188" y="3257861"/>
                </a:cubicBezTo>
                <a:cubicBezTo>
                  <a:pt x="2394830" y="3057694"/>
                  <a:pt x="2610919" y="2352560"/>
                  <a:pt x="2765594" y="1981796"/>
                </a:cubicBezTo>
                <a:close/>
                <a:moveTo>
                  <a:pt x="1728362" y="682044"/>
                </a:moveTo>
                <a:cubicBezTo>
                  <a:pt x="1355324" y="868563"/>
                  <a:pt x="1166530" y="952725"/>
                  <a:pt x="609247" y="1002767"/>
                </a:cubicBezTo>
                <a:cubicBezTo>
                  <a:pt x="606972" y="1330312"/>
                  <a:pt x="631992" y="1623739"/>
                  <a:pt x="704780" y="1964933"/>
                </a:cubicBezTo>
                <a:lnTo>
                  <a:pt x="1728363" y="1971757"/>
                </a:lnTo>
                <a:cubicBezTo>
                  <a:pt x="1728363" y="1541853"/>
                  <a:pt x="1728362" y="1111948"/>
                  <a:pt x="1728362" y="682044"/>
                </a:cubicBezTo>
                <a:close/>
                <a:moveTo>
                  <a:pt x="1723409" y="487996"/>
                </a:moveTo>
                <a:cubicBezTo>
                  <a:pt x="1725062" y="488690"/>
                  <a:pt x="1726712" y="489384"/>
                  <a:pt x="1728363" y="490064"/>
                </a:cubicBezTo>
                <a:cubicBezTo>
                  <a:pt x="1730015" y="489384"/>
                  <a:pt x="1731666" y="488690"/>
                  <a:pt x="1733319" y="487996"/>
                </a:cubicBezTo>
                <a:lnTo>
                  <a:pt x="1733319" y="492131"/>
                </a:lnTo>
                <a:cubicBezTo>
                  <a:pt x="2179467" y="679460"/>
                  <a:pt x="2405896" y="769409"/>
                  <a:pt x="2817789" y="813808"/>
                </a:cubicBezTo>
                <a:cubicBezTo>
                  <a:pt x="2971516" y="823489"/>
                  <a:pt x="3036247" y="875307"/>
                  <a:pt x="3033236" y="1061333"/>
                </a:cubicBezTo>
                <a:cubicBezTo>
                  <a:pt x="3015439" y="2441328"/>
                  <a:pt x="2363638" y="3359629"/>
                  <a:pt x="1733319" y="3448048"/>
                </a:cubicBezTo>
                <a:lnTo>
                  <a:pt x="1733319" y="3450123"/>
                </a:lnTo>
                <a:lnTo>
                  <a:pt x="1728363" y="3449086"/>
                </a:lnTo>
                <a:lnTo>
                  <a:pt x="1723409" y="3450123"/>
                </a:lnTo>
                <a:lnTo>
                  <a:pt x="1723409" y="3448048"/>
                </a:lnTo>
                <a:cubicBezTo>
                  <a:pt x="1093089" y="3359629"/>
                  <a:pt x="441289" y="2441328"/>
                  <a:pt x="423491" y="1061333"/>
                </a:cubicBezTo>
                <a:cubicBezTo>
                  <a:pt x="420479" y="875307"/>
                  <a:pt x="485211" y="823489"/>
                  <a:pt x="638937" y="813808"/>
                </a:cubicBezTo>
                <a:cubicBezTo>
                  <a:pt x="1050832" y="769409"/>
                  <a:pt x="1277261" y="679460"/>
                  <a:pt x="1723409" y="492131"/>
                </a:cubicBezTo>
                <a:close/>
                <a:moveTo>
                  <a:pt x="1722802" y="306889"/>
                </a:moveTo>
                <a:lnTo>
                  <a:pt x="1722802" y="311530"/>
                </a:lnTo>
                <a:cubicBezTo>
                  <a:pt x="1222099" y="521767"/>
                  <a:pt x="967982" y="622713"/>
                  <a:pt x="505720" y="672542"/>
                </a:cubicBezTo>
                <a:cubicBezTo>
                  <a:pt x="333196" y="683408"/>
                  <a:pt x="260550" y="741561"/>
                  <a:pt x="263929" y="950334"/>
                </a:cubicBezTo>
                <a:cubicBezTo>
                  <a:pt x="283902" y="2499079"/>
                  <a:pt x="1015407" y="3529669"/>
                  <a:pt x="1722802" y="3628902"/>
                </a:cubicBezTo>
                <a:lnTo>
                  <a:pt x="1722802" y="3631230"/>
                </a:lnTo>
                <a:lnTo>
                  <a:pt x="1728365" y="3630065"/>
                </a:lnTo>
                <a:lnTo>
                  <a:pt x="1733925" y="3631230"/>
                </a:lnTo>
                <a:lnTo>
                  <a:pt x="1733925" y="3628902"/>
                </a:lnTo>
                <a:cubicBezTo>
                  <a:pt x="2441322" y="3529669"/>
                  <a:pt x="3172826" y="2499079"/>
                  <a:pt x="3192800" y="950334"/>
                </a:cubicBezTo>
                <a:cubicBezTo>
                  <a:pt x="3196179" y="741561"/>
                  <a:pt x="3123532" y="683408"/>
                  <a:pt x="2951007" y="672542"/>
                </a:cubicBezTo>
                <a:cubicBezTo>
                  <a:pt x="2488747" y="622713"/>
                  <a:pt x="2234630" y="521767"/>
                  <a:pt x="1733925" y="311530"/>
                </a:cubicBezTo>
                <a:lnTo>
                  <a:pt x="1733925" y="306889"/>
                </a:lnTo>
                <a:cubicBezTo>
                  <a:pt x="1732071" y="307669"/>
                  <a:pt x="1730218" y="308445"/>
                  <a:pt x="1728365" y="309209"/>
                </a:cubicBezTo>
                <a:cubicBezTo>
                  <a:pt x="1726510" y="308445"/>
                  <a:pt x="1724659" y="307669"/>
                  <a:pt x="1722802" y="306889"/>
                </a:cubicBezTo>
                <a:close/>
                <a:moveTo>
                  <a:pt x="1721800" y="0"/>
                </a:moveTo>
                <a:cubicBezTo>
                  <a:pt x="1723991" y="923"/>
                  <a:pt x="1726176" y="1844"/>
                  <a:pt x="1728363" y="2749"/>
                </a:cubicBezTo>
                <a:cubicBezTo>
                  <a:pt x="1730551" y="1844"/>
                  <a:pt x="1732737" y="923"/>
                  <a:pt x="1734926" y="0"/>
                </a:cubicBezTo>
                <a:lnTo>
                  <a:pt x="1734926" y="5497"/>
                </a:lnTo>
                <a:cubicBezTo>
                  <a:pt x="2325825" y="254550"/>
                  <a:pt x="2625718" y="374136"/>
                  <a:pt x="3171248" y="433164"/>
                </a:cubicBezTo>
                <a:cubicBezTo>
                  <a:pt x="3374850" y="446035"/>
                  <a:pt x="3460584" y="514926"/>
                  <a:pt x="3456595" y="762245"/>
                </a:cubicBezTo>
                <a:cubicBezTo>
                  <a:pt x="3433024" y="2596936"/>
                  <a:pt x="2569749" y="3817807"/>
                  <a:pt x="1734926" y="3935360"/>
                </a:cubicBezTo>
                <a:lnTo>
                  <a:pt x="1734926" y="3938119"/>
                </a:lnTo>
                <a:lnTo>
                  <a:pt x="1728363" y="3936740"/>
                </a:lnTo>
                <a:lnTo>
                  <a:pt x="1721800" y="3938119"/>
                </a:lnTo>
                <a:lnTo>
                  <a:pt x="1721800" y="3935360"/>
                </a:lnTo>
                <a:cubicBezTo>
                  <a:pt x="886977" y="3817807"/>
                  <a:pt x="23703" y="2596936"/>
                  <a:pt x="132" y="762245"/>
                </a:cubicBezTo>
                <a:cubicBezTo>
                  <a:pt x="-3858" y="514926"/>
                  <a:pt x="81876" y="446035"/>
                  <a:pt x="285478" y="433164"/>
                </a:cubicBezTo>
                <a:cubicBezTo>
                  <a:pt x="831010" y="374136"/>
                  <a:pt x="1130903" y="254550"/>
                  <a:pt x="1721800" y="5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30" name="Rectangle 1">
            <a:extLst>
              <a:ext uri="{FF2B5EF4-FFF2-40B4-BE49-F238E27FC236}">
                <a16:creationId xmlns:a16="http://schemas.microsoft.com/office/drawing/2014/main" id="{A4EAFCDC-3CB5-4489-AD2C-44643AA558FE}"/>
              </a:ext>
            </a:extLst>
          </p:cNvPr>
          <p:cNvSpPr>
            <a:spLocks noChangeAspect="1"/>
          </p:cNvSpPr>
          <p:nvPr/>
        </p:nvSpPr>
        <p:spPr>
          <a:xfrm>
            <a:off x="6635400" y="4521034"/>
            <a:ext cx="559474" cy="551206"/>
          </a:xfrm>
          <a:custGeom>
            <a:avLst/>
            <a:gdLst/>
            <a:ahLst/>
            <a:cxnLst/>
            <a:rect l="l" t="t" r="r" b="b"/>
            <a:pathLst>
              <a:path w="3994694" h="3935658">
                <a:moveTo>
                  <a:pt x="3059053" y="3287658"/>
                </a:moveTo>
                <a:lnTo>
                  <a:pt x="3994694" y="3287658"/>
                </a:lnTo>
                <a:lnTo>
                  <a:pt x="3994694" y="3935658"/>
                </a:lnTo>
                <a:lnTo>
                  <a:pt x="3059053" y="3935658"/>
                </a:lnTo>
                <a:close/>
                <a:moveTo>
                  <a:pt x="1259497" y="3287658"/>
                </a:moveTo>
                <a:lnTo>
                  <a:pt x="2915681" y="3287658"/>
                </a:lnTo>
                <a:lnTo>
                  <a:pt x="2915681" y="3935658"/>
                </a:lnTo>
                <a:lnTo>
                  <a:pt x="1259497" y="3935658"/>
                </a:lnTo>
                <a:close/>
                <a:moveTo>
                  <a:pt x="0" y="3287658"/>
                </a:moveTo>
                <a:lnTo>
                  <a:pt x="1116124" y="3287658"/>
                </a:lnTo>
                <a:lnTo>
                  <a:pt x="1116124" y="3935658"/>
                </a:lnTo>
                <a:lnTo>
                  <a:pt x="0" y="3935658"/>
                </a:lnTo>
                <a:close/>
                <a:moveTo>
                  <a:pt x="3886694" y="2470824"/>
                </a:moveTo>
                <a:lnTo>
                  <a:pt x="3994694" y="2470824"/>
                </a:lnTo>
                <a:lnTo>
                  <a:pt x="3994694" y="3118824"/>
                </a:lnTo>
                <a:lnTo>
                  <a:pt x="3886694" y="3118824"/>
                </a:lnTo>
                <a:close/>
                <a:moveTo>
                  <a:pt x="2123068" y="2470824"/>
                </a:moveTo>
                <a:lnTo>
                  <a:pt x="3779252" y="2470824"/>
                </a:lnTo>
                <a:lnTo>
                  <a:pt x="3779252" y="3118824"/>
                </a:lnTo>
                <a:lnTo>
                  <a:pt x="2123068" y="3118824"/>
                </a:lnTo>
                <a:close/>
                <a:moveTo>
                  <a:pt x="359442" y="2470824"/>
                </a:moveTo>
                <a:lnTo>
                  <a:pt x="2015626" y="2470824"/>
                </a:lnTo>
                <a:lnTo>
                  <a:pt x="2015626" y="3118824"/>
                </a:lnTo>
                <a:lnTo>
                  <a:pt x="359442" y="3118824"/>
                </a:lnTo>
                <a:close/>
                <a:moveTo>
                  <a:pt x="0" y="2470824"/>
                </a:moveTo>
                <a:lnTo>
                  <a:pt x="252000" y="2470824"/>
                </a:lnTo>
                <a:lnTo>
                  <a:pt x="252000" y="3118824"/>
                </a:lnTo>
                <a:lnTo>
                  <a:pt x="0" y="3118824"/>
                </a:lnTo>
                <a:close/>
                <a:moveTo>
                  <a:pt x="3059053" y="1635982"/>
                </a:moveTo>
                <a:lnTo>
                  <a:pt x="3994694" y="1635982"/>
                </a:lnTo>
                <a:lnTo>
                  <a:pt x="3994694" y="2283982"/>
                </a:lnTo>
                <a:lnTo>
                  <a:pt x="3059053" y="2283982"/>
                </a:lnTo>
                <a:close/>
                <a:moveTo>
                  <a:pt x="1259496" y="1635982"/>
                </a:moveTo>
                <a:lnTo>
                  <a:pt x="2915680" y="1635982"/>
                </a:lnTo>
                <a:lnTo>
                  <a:pt x="2915680" y="2283982"/>
                </a:lnTo>
                <a:lnTo>
                  <a:pt x="1259496" y="2283982"/>
                </a:lnTo>
                <a:close/>
                <a:moveTo>
                  <a:pt x="0" y="1635982"/>
                </a:moveTo>
                <a:lnTo>
                  <a:pt x="1116124" y="1635982"/>
                </a:lnTo>
                <a:lnTo>
                  <a:pt x="1116124" y="2283982"/>
                </a:lnTo>
                <a:lnTo>
                  <a:pt x="0" y="2283982"/>
                </a:lnTo>
                <a:close/>
                <a:moveTo>
                  <a:pt x="3886694" y="836400"/>
                </a:moveTo>
                <a:lnTo>
                  <a:pt x="3994694" y="836400"/>
                </a:lnTo>
                <a:lnTo>
                  <a:pt x="3994694" y="1484400"/>
                </a:lnTo>
                <a:lnTo>
                  <a:pt x="3886694" y="1484400"/>
                </a:lnTo>
                <a:close/>
                <a:moveTo>
                  <a:pt x="2123068" y="820634"/>
                </a:moveTo>
                <a:lnTo>
                  <a:pt x="3779252" y="820634"/>
                </a:lnTo>
                <a:lnTo>
                  <a:pt x="3779252" y="1468634"/>
                </a:lnTo>
                <a:lnTo>
                  <a:pt x="2123068" y="1468634"/>
                </a:lnTo>
                <a:close/>
                <a:moveTo>
                  <a:pt x="359442" y="820634"/>
                </a:moveTo>
                <a:lnTo>
                  <a:pt x="2015626" y="820634"/>
                </a:lnTo>
                <a:lnTo>
                  <a:pt x="2015626" y="1468634"/>
                </a:lnTo>
                <a:lnTo>
                  <a:pt x="359442" y="1468634"/>
                </a:lnTo>
                <a:close/>
                <a:moveTo>
                  <a:pt x="0" y="820634"/>
                </a:moveTo>
                <a:lnTo>
                  <a:pt x="252000" y="820634"/>
                </a:lnTo>
                <a:lnTo>
                  <a:pt x="252000" y="1468634"/>
                </a:lnTo>
                <a:lnTo>
                  <a:pt x="0" y="1468634"/>
                </a:lnTo>
                <a:close/>
                <a:moveTo>
                  <a:pt x="3059053" y="0"/>
                </a:moveTo>
                <a:lnTo>
                  <a:pt x="3994694" y="0"/>
                </a:lnTo>
                <a:lnTo>
                  <a:pt x="3994694" y="648000"/>
                </a:lnTo>
                <a:lnTo>
                  <a:pt x="3059053" y="648000"/>
                </a:lnTo>
                <a:close/>
                <a:moveTo>
                  <a:pt x="1259496" y="0"/>
                </a:moveTo>
                <a:lnTo>
                  <a:pt x="2915680" y="0"/>
                </a:lnTo>
                <a:lnTo>
                  <a:pt x="2915680" y="648000"/>
                </a:lnTo>
                <a:lnTo>
                  <a:pt x="1259496" y="648000"/>
                </a:lnTo>
                <a:close/>
                <a:moveTo>
                  <a:pt x="0" y="0"/>
                </a:moveTo>
                <a:lnTo>
                  <a:pt x="1116124" y="0"/>
                </a:lnTo>
                <a:lnTo>
                  <a:pt x="1116124" y="648000"/>
                </a:lnTo>
                <a:lnTo>
                  <a:pt x="0" y="64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5A27610-9F82-407D-AA13-218951716894}"/>
              </a:ext>
            </a:extLst>
          </p:cNvPr>
          <p:cNvGrpSpPr/>
          <p:nvPr/>
        </p:nvGrpSpPr>
        <p:grpSpPr>
          <a:xfrm rot="20670820">
            <a:off x="2829956" y="2823939"/>
            <a:ext cx="1626558" cy="1505979"/>
            <a:chOff x="1064519" y="1872500"/>
            <a:chExt cx="1561257" cy="1445520"/>
          </a:xfrm>
        </p:grpSpPr>
        <p:sp>
          <p:nvSpPr>
            <p:cNvPr id="32" name="Freeform: Shape 38">
              <a:extLst>
                <a:ext uri="{FF2B5EF4-FFF2-40B4-BE49-F238E27FC236}">
                  <a16:creationId xmlns:a16="http://schemas.microsoft.com/office/drawing/2014/main" id="{620EEB4E-06ED-44F0-BB83-42A268F75222}"/>
                </a:ext>
              </a:extLst>
            </p:cNvPr>
            <p:cNvSpPr/>
            <p:nvPr/>
          </p:nvSpPr>
          <p:spPr>
            <a:xfrm>
              <a:off x="1634779" y="2819951"/>
              <a:ext cx="110877" cy="179829"/>
            </a:xfrm>
            <a:custGeom>
              <a:avLst/>
              <a:gdLst>
                <a:gd name="connsiteX0" fmla="*/ 95575 w 110877"/>
                <a:gd name="connsiteY0" fmla="*/ 170244 h 179829"/>
                <a:gd name="connsiteX1" fmla="*/ 68653 w 110877"/>
                <a:gd name="connsiteY1" fmla="*/ 178699 h 179829"/>
                <a:gd name="connsiteX2" fmla="*/ 41280 w 110877"/>
                <a:gd name="connsiteY2" fmla="*/ 164423 h 179829"/>
                <a:gd name="connsiteX3" fmla="*/ 1260 w 110877"/>
                <a:gd name="connsiteY3" fmla="*/ 37088 h 179829"/>
                <a:gd name="connsiteX4" fmla="*/ 15536 w 110877"/>
                <a:gd name="connsiteY4" fmla="*/ 9715 h 179829"/>
                <a:gd name="connsiteX5" fmla="*/ 42458 w 110877"/>
                <a:gd name="connsiteY5" fmla="*/ 1260 h 179829"/>
                <a:gd name="connsiteX6" fmla="*/ 69831 w 110877"/>
                <a:gd name="connsiteY6" fmla="*/ 15536 h 179829"/>
                <a:gd name="connsiteX7" fmla="*/ 109851 w 110877"/>
                <a:gd name="connsiteY7" fmla="*/ 142872 h 179829"/>
                <a:gd name="connsiteX8" fmla="*/ 95575 w 110877"/>
                <a:gd name="connsiteY8" fmla="*/ 170244 h 17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877" h="179829">
                  <a:moveTo>
                    <a:pt x="95575" y="170244"/>
                  </a:moveTo>
                  <a:lnTo>
                    <a:pt x="68653" y="178699"/>
                  </a:lnTo>
                  <a:cubicBezTo>
                    <a:pt x="57184" y="182302"/>
                    <a:pt x="44884" y="175858"/>
                    <a:pt x="41280" y="164423"/>
                  </a:cubicBezTo>
                  <a:lnTo>
                    <a:pt x="1260" y="37088"/>
                  </a:lnTo>
                  <a:cubicBezTo>
                    <a:pt x="-2343" y="25619"/>
                    <a:pt x="4102" y="13318"/>
                    <a:pt x="15536" y="9715"/>
                  </a:cubicBezTo>
                  <a:lnTo>
                    <a:pt x="42458" y="1260"/>
                  </a:lnTo>
                  <a:cubicBezTo>
                    <a:pt x="53927" y="-2343"/>
                    <a:pt x="66228" y="4102"/>
                    <a:pt x="69831" y="15536"/>
                  </a:cubicBezTo>
                  <a:lnTo>
                    <a:pt x="109851" y="142872"/>
                  </a:lnTo>
                  <a:cubicBezTo>
                    <a:pt x="113454" y="154341"/>
                    <a:pt x="107044" y="166641"/>
                    <a:pt x="95575" y="17024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9">
              <a:extLst>
                <a:ext uri="{FF2B5EF4-FFF2-40B4-BE49-F238E27FC236}">
                  <a16:creationId xmlns:a16="http://schemas.microsoft.com/office/drawing/2014/main" id="{A23A5F8A-D025-4F68-9E6F-A77A48EB3781}"/>
                </a:ext>
              </a:extLst>
            </p:cNvPr>
            <p:cNvSpPr/>
            <p:nvPr/>
          </p:nvSpPr>
          <p:spPr>
            <a:xfrm>
              <a:off x="2539846" y="2271312"/>
              <a:ext cx="85930" cy="302834"/>
            </a:xfrm>
            <a:custGeom>
              <a:avLst/>
              <a:gdLst>
                <a:gd name="connsiteX0" fmla="*/ 17377 w 85929"/>
                <a:gd name="connsiteY0" fmla="*/ 260 h 302833"/>
                <a:gd name="connsiteX1" fmla="*/ 1646 w 85929"/>
                <a:gd name="connsiteY1" fmla="*/ 145163 h 302833"/>
                <a:gd name="connsiteX2" fmla="*/ 260 w 85929"/>
                <a:gd name="connsiteY2" fmla="*/ 145163 h 302833"/>
                <a:gd name="connsiteX3" fmla="*/ 953 w 85929"/>
                <a:gd name="connsiteY3" fmla="*/ 151434 h 302833"/>
                <a:gd name="connsiteX4" fmla="*/ 260 w 85929"/>
                <a:gd name="connsiteY4" fmla="*/ 157706 h 302833"/>
                <a:gd name="connsiteX5" fmla="*/ 1646 w 85929"/>
                <a:gd name="connsiteY5" fmla="*/ 157706 h 302833"/>
                <a:gd name="connsiteX6" fmla="*/ 17377 w 85929"/>
                <a:gd name="connsiteY6" fmla="*/ 302643 h 302833"/>
                <a:gd name="connsiteX7" fmla="*/ 85843 w 85929"/>
                <a:gd name="connsiteY7" fmla="*/ 244433 h 302833"/>
                <a:gd name="connsiteX8" fmla="*/ 85843 w 85929"/>
                <a:gd name="connsiteY8" fmla="*/ 157706 h 302833"/>
                <a:gd name="connsiteX9" fmla="*/ 85843 w 85929"/>
                <a:gd name="connsiteY9" fmla="*/ 145163 h 302833"/>
                <a:gd name="connsiteX10" fmla="*/ 85843 w 85929"/>
                <a:gd name="connsiteY10" fmla="*/ 58436 h 30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29" h="302833">
                  <a:moveTo>
                    <a:pt x="17377" y="260"/>
                  </a:moveTo>
                  <a:lnTo>
                    <a:pt x="1646" y="145163"/>
                  </a:lnTo>
                  <a:lnTo>
                    <a:pt x="260" y="145163"/>
                  </a:lnTo>
                  <a:lnTo>
                    <a:pt x="953" y="151434"/>
                  </a:lnTo>
                  <a:lnTo>
                    <a:pt x="260" y="157706"/>
                  </a:lnTo>
                  <a:lnTo>
                    <a:pt x="1646" y="157706"/>
                  </a:lnTo>
                  <a:lnTo>
                    <a:pt x="17377" y="302643"/>
                  </a:lnTo>
                  <a:lnTo>
                    <a:pt x="85843" y="244433"/>
                  </a:lnTo>
                  <a:lnTo>
                    <a:pt x="85843" y="157706"/>
                  </a:lnTo>
                  <a:lnTo>
                    <a:pt x="85843" y="145163"/>
                  </a:lnTo>
                  <a:lnTo>
                    <a:pt x="85843" y="5843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40">
              <a:extLst>
                <a:ext uri="{FF2B5EF4-FFF2-40B4-BE49-F238E27FC236}">
                  <a16:creationId xmlns:a16="http://schemas.microsoft.com/office/drawing/2014/main" id="{2B42E08C-8FE5-487E-BC35-77DF011B5DA4}"/>
                </a:ext>
              </a:extLst>
            </p:cNvPr>
            <p:cNvSpPr/>
            <p:nvPr/>
          </p:nvSpPr>
          <p:spPr>
            <a:xfrm>
              <a:off x="1326355" y="2477085"/>
              <a:ext cx="459448" cy="840935"/>
            </a:xfrm>
            <a:custGeom>
              <a:avLst/>
              <a:gdLst>
                <a:gd name="connsiteX0" fmla="*/ 423750 w 459447"/>
                <a:gd name="connsiteY0" fmla="*/ 795051 h 840935"/>
                <a:gd name="connsiteX1" fmla="*/ 284980 w 459447"/>
                <a:gd name="connsiteY1" fmla="*/ 838674 h 840935"/>
                <a:gd name="connsiteX2" fmla="*/ 221122 w 459447"/>
                <a:gd name="connsiteY2" fmla="*/ 805342 h 840935"/>
                <a:gd name="connsiteX3" fmla="*/ 2590 w 459447"/>
                <a:gd name="connsiteY3" fmla="*/ 110072 h 840935"/>
                <a:gd name="connsiteX4" fmla="*/ 35922 w 459447"/>
                <a:gd name="connsiteY4" fmla="*/ 46213 h 840935"/>
                <a:gd name="connsiteX5" fmla="*/ 174692 w 459447"/>
                <a:gd name="connsiteY5" fmla="*/ 2590 h 840935"/>
                <a:gd name="connsiteX6" fmla="*/ 238551 w 459447"/>
                <a:gd name="connsiteY6" fmla="*/ 35922 h 840935"/>
                <a:gd name="connsiteX7" fmla="*/ 457048 w 459447"/>
                <a:gd name="connsiteY7" fmla="*/ 731227 h 840935"/>
                <a:gd name="connsiteX8" fmla="*/ 423750 w 459447"/>
                <a:gd name="connsiteY8" fmla="*/ 795051 h 84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447" h="840935">
                  <a:moveTo>
                    <a:pt x="423750" y="795051"/>
                  </a:moveTo>
                  <a:lnTo>
                    <a:pt x="284980" y="838674"/>
                  </a:lnTo>
                  <a:cubicBezTo>
                    <a:pt x="258266" y="847059"/>
                    <a:pt x="229507" y="832091"/>
                    <a:pt x="221122" y="805342"/>
                  </a:cubicBezTo>
                  <a:lnTo>
                    <a:pt x="2590" y="110072"/>
                  </a:lnTo>
                  <a:cubicBezTo>
                    <a:pt x="-5795" y="83357"/>
                    <a:pt x="9173" y="54598"/>
                    <a:pt x="35922" y="46213"/>
                  </a:cubicBezTo>
                  <a:lnTo>
                    <a:pt x="174692" y="2590"/>
                  </a:lnTo>
                  <a:cubicBezTo>
                    <a:pt x="201407" y="-5795"/>
                    <a:pt x="230165" y="9173"/>
                    <a:pt x="238551" y="35922"/>
                  </a:cubicBezTo>
                  <a:lnTo>
                    <a:pt x="457048" y="731227"/>
                  </a:lnTo>
                  <a:cubicBezTo>
                    <a:pt x="465468" y="757942"/>
                    <a:pt x="450465" y="786666"/>
                    <a:pt x="423750" y="79505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41">
              <a:extLst>
                <a:ext uri="{FF2B5EF4-FFF2-40B4-BE49-F238E27FC236}">
                  <a16:creationId xmlns:a16="http://schemas.microsoft.com/office/drawing/2014/main" id="{9810FBDC-B7DE-4829-B156-4D8F1256CA88}"/>
                </a:ext>
              </a:extLst>
            </p:cNvPr>
            <p:cNvSpPr/>
            <p:nvPr/>
          </p:nvSpPr>
          <p:spPr>
            <a:xfrm>
              <a:off x="1471820" y="1927904"/>
              <a:ext cx="1038782" cy="989580"/>
            </a:xfrm>
            <a:custGeom>
              <a:avLst/>
              <a:gdLst>
                <a:gd name="connsiteX0" fmla="*/ 541133 w 1038782"/>
                <a:gd name="connsiteY0" fmla="*/ 221633 h 989580"/>
                <a:gd name="connsiteX1" fmla="*/ 260 w 1038782"/>
                <a:gd name="connsiteY1" fmla="*/ 221633 h 989580"/>
                <a:gd name="connsiteX2" fmla="*/ 260 w 1038782"/>
                <a:gd name="connsiteY2" fmla="*/ 487393 h 989580"/>
                <a:gd name="connsiteX3" fmla="*/ 260 w 1038782"/>
                <a:gd name="connsiteY3" fmla="*/ 502326 h 989580"/>
                <a:gd name="connsiteX4" fmla="*/ 260 w 1038782"/>
                <a:gd name="connsiteY4" fmla="*/ 768086 h 989580"/>
                <a:gd name="connsiteX5" fmla="*/ 541133 w 1038782"/>
                <a:gd name="connsiteY5" fmla="*/ 768086 h 989580"/>
                <a:gd name="connsiteX6" fmla="*/ 1038626 w 1038782"/>
                <a:gd name="connsiteY6" fmla="*/ 989459 h 989580"/>
                <a:gd name="connsiteX7" fmla="*/ 1038626 w 1038782"/>
                <a:gd name="connsiteY7" fmla="*/ 502326 h 989580"/>
                <a:gd name="connsiteX8" fmla="*/ 1038626 w 1038782"/>
                <a:gd name="connsiteY8" fmla="*/ 487393 h 989580"/>
                <a:gd name="connsiteX9" fmla="*/ 1038626 w 1038782"/>
                <a:gd name="connsiteY9" fmla="*/ 260 h 989580"/>
                <a:gd name="connsiteX10" fmla="*/ 541133 w 1038782"/>
                <a:gd name="connsiteY10" fmla="*/ 221633 h 98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8782" h="989580">
                  <a:moveTo>
                    <a:pt x="541133" y="221633"/>
                  </a:moveTo>
                  <a:lnTo>
                    <a:pt x="260" y="221633"/>
                  </a:lnTo>
                  <a:lnTo>
                    <a:pt x="260" y="487393"/>
                  </a:lnTo>
                  <a:lnTo>
                    <a:pt x="260" y="502326"/>
                  </a:lnTo>
                  <a:lnTo>
                    <a:pt x="260" y="768086"/>
                  </a:lnTo>
                  <a:lnTo>
                    <a:pt x="541133" y="768086"/>
                  </a:lnTo>
                  <a:cubicBezTo>
                    <a:pt x="541133" y="768086"/>
                    <a:pt x="851521" y="802319"/>
                    <a:pt x="1038626" y="989459"/>
                  </a:cubicBezTo>
                  <a:lnTo>
                    <a:pt x="1038626" y="502326"/>
                  </a:lnTo>
                  <a:lnTo>
                    <a:pt x="1038626" y="487393"/>
                  </a:lnTo>
                  <a:lnTo>
                    <a:pt x="1038626" y="260"/>
                  </a:lnTo>
                  <a:cubicBezTo>
                    <a:pt x="851486" y="187400"/>
                    <a:pt x="541133" y="221633"/>
                    <a:pt x="541133" y="22163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42">
              <a:extLst>
                <a:ext uri="{FF2B5EF4-FFF2-40B4-BE49-F238E27FC236}">
                  <a16:creationId xmlns:a16="http://schemas.microsoft.com/office/drawing/2014/main" id="{977B3F1A-7361-4CDC-8D96-D9C7790A42E4}"/>
                </a:ext>
              </a:extLst>
            </p:cNvPr>
            <p:cNvSpPr/>
            <p:nvPr/>
          </p:nvSpPr>
          <p:spPr>
            <a:xfrm>
              <a:off x="2510221" y="1872500"/>
              <a:ext cx="59597" cy="1100458"/>
            </a:xfrm>
            <a:custGeom>
              <a:avLst/>
              <a:gdLst>
                <a:gd name="connsiteX0" fmla="*/ 41562 w 59596"/>
                <a:gd name="connsiteY0" fmla="*/ 1100267 h 1100457"/>
                <a:gd name="connsiteX1" fmla="*/ 18277 w 59596"/>
                <a:gd name="connsiteY1" fmla="*/ 1100267 h 1100457"/>
                <a:gd name="connsiteX2" fmla="*/ 260 w 59596"/>
                <a:gd name="connsiteY2" fmla="*/ 1082250 h 1100457"/>
                <a:gd name="connsiteX3" fmla="*/ 260 w 59596"/>
                <a:gd name="connsiteY3" fmla="*/ 18277 h 1100457"/>
                <a:gd name="connsiteX4" fmla="*/ 18277 w 59596"/>
                <a:gd name="connsiteY4" fmla="*/ 260 h 1100457"/>
                <a:gd name="connsiteX5" fmla="*/ 41562 w 59596"/>
                <a:gd name="connsiteY5" fmla="*/ 260 h 1100457"/>
                <a:gd name="connsiteX6" fmla="*/ 59579 w 59596"/>
                <a:gd name="connsiteY6" fmla="*/ 18277 h 1100457"/>
                <a:gd name="connsiteX7" fmla="*/ 59579 w 59596"/>
                <a:gd name="connsiteY7" fmla="*/ 1082250 h 1100457"/>
                <a:gd name="connsiteX8" fmla="*/ 41562 w 59596"/>
                <a:gd name="connsiteY8" fmla="*/ 1100267 h 1100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96" h="1100457">
                  <a:moveTo>
                    <a:pt x="41562" y="1100267"/>
                  </a:moveTo>
                  <a:lnTo>
                    <a:pt x="18277" y="1100267"/>
                  </a:lnTo>
                  <a:cubicBezTo>
                    <a:pt x="8368" y="1100267"/>
                    <a:pt x="260" y="1092159"/>
                    <a:pt x="260" y="1082250"/>
                  </a:cubicBezTo>
                  <a:lnTo>
                    <a:pt x="260" y="18277"/>
                  </a:lnTo>
                  <a:cubicBezTo>
                    <a:pt x="260" y="8368"/>
                    <a:pt x="8368" y="260"/>
                    <a:pt x="18277" y="260"/>
                  </a:cubicBezTo>
                  <a:lnTo>
                    <a:pt x="41562" y="260"/>
                  </a:lnTo>
                  <a:cubicBezTo>
                    <a:pt x="51471" y="260"/>
                    <a:pt x="59579" y="8368"/>
                    <a:pt x="59579" y="18277"/>
                  </a:cubicBezTo>
                  <a:lnTo>
                    <a:pt x="59579" y="1082250"/>
                  </a:lnTo>
                  <a:cubicBezTo>
                    <a:pt x="59579" y="1092159"/>
                    <a:pt x="51471" y="1100267"/>
                    <a:pt x="41562" y="110026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43">
              <a:extLst>
                <a:ext uri="{FF2B5EF4-FFF2-40B4-BE49-F238E27FC236}">
                  <a16:creationId xmlns:a16="http://schemas.microsoft.com/office/drawing/2014/main" id="{67BAA5B1-430A-4745-A139-442DA0F46DB5}"/>
                </a:ext>
              </a:extLst>
            </p:cNvPr>
            <p:cNvSpPr/>
            <p:nvPr/>
          </p:nvSpPr>
          <p:spPr>
            <a:xfrm>
              <a:off x="1064519" y="2288498"/>
              <a:ext cx="126123" cy="267492"/>
            </a:xfrm>
            <a:custGeom>
              <a:avLst/>
              <a:gdLst>
                <a:gd name="connsiteX0" fmla="*/ 260 w 126122"/>
                <a:gd name="connsiteY0" fmla="*/ 260 h 267491"/>
                <a:gd name="connsiteX1" fmla="*/ 126071 w 126122"/>
                <a:gd name="connsiteY1" fmla="*/ 260 h 267491"/>
                <a:gd name="connsiteX2" fmla="*/ 126071 w 126122"/>
                <a:gd name="connsiteY2" fmla="*/ 267266 h 267491"/>
                <a:gd name="connsiteX3" fmla="*/ 260 w 126122"/>
                <a:gd name="connsiteY3" fmla="*/ 267266 h 26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122" h="267491">
                  <a:moveTo>
                    <a:pt x="260" y="260"/>
                  </a:moveTo>
                  <a:lnTo>
                    <a:pt x="126071" y="260"/>
                  </a:lnTo>
                  <a:lnTo>
                    <a:pt x="126071" y="267266"/>
                  </a:lnTo>
                  <a:lnTo>
                    <a:pt x="260" y="26726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44">
              <a:extLst>
                <a:ext uri="{FF2B5EF4-FFF2-40B4-BE49-F238E27FC236}">
                  <a16:creationId xmlns:a16="http://schemas.microsoft.com/office/drawing/2014/main" id="{DE5CE5B4-1C11-4FCB-9D7B-4F295529D84D}"/>
                </a:ext>
              </a:extLst>
            </p:cNvPr>
            <p:cNvSpPr/>
            <p:nvPr/>
          </p:nvSpPr>
          <p:spPr>
            <a:xfrm>
              <a:off x="1122660" y="2149278"/>
              <a:ext cx="349610" cy="545724"/>
            </a:xfrm>
            <a:custGeom>
              <a:avLst/>
              <a:gdLst>
                <a:gd name="connsiteX0" fmla="*/ 132620 w 349610"/>
                <a:gd name="connsiteY0" fmla="*/ 260 h 545724"/>
                <a:gd name="connsiteX1" fmla="*/ 260 w 349610"/>
                <a:gd name="connsiteY1" fmla="*/ 78463 h 545724"/>
                <a:gd name="connsiteX2" fmla="*/ 260 w 349610"/>
                <a:gd name="connsiteY2" fmla="*/ 269727 h 545724"/>
                <a:gd name="connsiteX3" fmla="*/ 260 w 349610"/>
                <a:gd name="connsiteY3" fmla="*/ 276206 h 545724"/>
                <a:gd name="connsiteX4" fmla="*/ 260 w 349610"/>
                <a:gd name="connsiteY4" fmla="*/ 467469 h 545724"/>
                <a:gd name="connsiteX5" fmla="*/ 132620 w 349610"/>
                <a:gd name="connsiteY5" fmla="*/ 545673 h 545724"/>
                <a:gd name="connsiteX6" fmla="*/ 349420 w 349610"/>
                <a:gd name="connsiteY6" fmla="*/ 545673 h 545724"/>
                <a:gd name="connsiteX7" fmla="*/ 349420 w 349610"/>
                <a:gd name="connsiteY7" fmla="*/ 276206 h 545724"/>
                <a:gd name="connsiteX8" fmla="*/ 349420 w 349610"/>
                <a:gd name="connsiteY8" fmla="*/ 269727 h 545724"/>
                <a:gd name="connsiteX9" fmla="*/ 349420 w 349610"/>
                <a:gd name="connsiteY9" fmla="*/ 260 h 5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9610" h="545724">
                  <a:moveTo>
                    <a:pt x="132620" y="260"/>
                  </a:moveTo>
                  <a:lnTo>
                    <a:pt x="260" y="78463"/>
                  </a:lnTo>
                  <a:lnTo>
                    <a:pt x="260" y="269727"/>
                  </a:lnTo>
                  <a:lnTo>
                    <a:pt x="260" y="276206"/>
                  </a:lnTo>
                  <a:lnTo>
                    <a:pt x="260" y="467469"/>
                  </a:lnTo>
                  <a:lnTo>
                    <a:pt x="132620" y="545673"/>
                  </a:lnTo>
                  <a:lnTo>
                    <a:pt x="349420" y="545673"/>
                  </a:lnTo>
                  <a:lnTo>
                    <a:pt x="349420" y="276206"/>
                  </a:lnTo>
                  <a:lnTo>
                    <a:pt x="349420" y="269727"/>
                  </a:lnTo>
                  <a:lnTo>
                    <a:pt x="349420" y="26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4AB299D-12B9-46D3-A5FF-DA39C6242B4B}"/>
              </a:ext>
            </a:extLst>
          </p:cNvPr>
          <p:cNvGrpSpPr/>
          <p:nvPr/>
        </p:nvGrpSpPr>
        <p:grpSpPr>
          <a:xfrm>
            <a:off x="1165477" y="2468191"/>
            <a:ext cx="2775264" cy="3626866"/>
            <a:chOff x="1126074" y="2670966"/>
            <a:chExt cx="2734161" cy="3573152"/>
          </a:xfrm>
        </p:grpSpPr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CA7407F4-C03D-4AF6-A332-92AC9B19029B}"/>
                </a:ext>
              </a:extLst>
            </p:cNvPr>
            <p:cNvSpPr/>
            <p:nvPr/>
          </p:nvSpPr>
          <p:spPr>
            <a:xfrm rot="1258431">
              <a:off x="3177475" y="3781009"/>
              <a:ext cx="682760" cy="881775"/>
            </a:xfrm>
            <a:custGeom>
              <a:avLst/>
              <a:gdLst>
                <a:gd name="connsiteX0" fmla="*/ 237850 w 650123"/>
                <a:gd name="connsiteY0" fmla="*/ 850974 h 866830"/>
                <a:gd name="connsiteX1" fmla="*/ 0 w 650123"/>
                <a:gd name="connsiteY1" fmla="*/ 63427 h 866830"/>
                <a:gd name="connsiteX2" fmla="*/ 153281 w 650123"/>
                <a:gd name="connsiteY2" fmla="*/ 184994 h 866830"/>
                <a:gd name="connsiteX3" fmla="*/ 216708 w 650123"/>
                <a:gd name="connsiteY3" fmla="*/ 5286 h 866830"/>
                <a:gd name="connsiteX4" fmla="*/ 317133 w 650123"/>
                <a:gd name="connsiteY4" fmla="*/ 184994 h 866830"/>
                <a:gd name="connsiteX5" fmla="*/ 359418 w 650123"/>
                <a:gd name="connsiteY5" fmla="*/ 0 h 866830"/>
                <a:gd name="connsiteX6" fmla="*/ 475700 w 650123"/>
                <a:gd name="connsiteY6" fmla="*/ 126853 h 866830"/>
                <a:gd name="connsiteX7" fmla="*/ 539126 w 650123"/>
                <a:gd name="connsiteY7" fmla="*/ 36999 h 866830"/>
                <a:gd name="connsiteX8" fmla="*/ 650123 w 650123"/>
                <a:gd name="connsiteY8" fmla="*/ 866830 h 866830"/>
                <a:gd name="connsiteX9" fmla="*/ 237850 w 650123"/>
                <a:gd name="connsiteY9" fmla="*/ 850974 h 866830"/>
                <a:gd name="connsiteX0" fmla="*/ 197028 w 609301"/>
                <a:gd name="connsiteY0" fmla="*/ 850974 h 866830"/>
                <a:gd name="connsiteX1" fmla="*/ 0 w 609301"/>
                <a:gd name="connsiteY1" fmla="*/ 60706 h 866830"/>
                <a:gd name="connsiteX2" fmla="*/ 112459 w 609301"/>
                <a:gd name="connsiteY2" fmla="*/ 184994 h 866830"/>
                <a:gd name="connsiteX3" fmla="*/ 175886 w 609301"/>
                <a:gd name="connsiteY3" fmla="*/ 5286 h 866830"/>
                <a:gd name="connsiteX4" fmla="*/ 276311 w 609301"/>
                <a:gd name="connsiteY4" fmla="*/ 184994 h 866830"/>
                <a:gd name="connsiteX5" fmla="*/ 318596 w 609301"/>
                <a:gd name="connsiteY5" fmla="*/ 0 h 866830"/>
                <a:gd name="connsiteX6" fmla="*/ 434878 w 609301"/>
                <a:gd name="connsiteY6" fmla="*/ 126853 h 866830"/>
                <a:gd name="connsiteX7" fmla="*/ 498304 w 609301"/>
                <a:gd name="connsiteY7" fmla="*/ 36999 h 866830"/>
                <a:gd name="connsiteX8" fmla="*/ 609301 w 609301"/>
                <a:gd name="connsiteY8" fmla="*/ 866830 h 866830"/>
                <a:gd name="connsiteX9" fmla="*/ 197028 w 609301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9189 w 621462"/>
                <a:gd name="connsiteY0" fmla="*/ 850974 h 866830"/>
                <a:gd name="connsiteX1" fmla="*/ 12161 w 621462"/>
                <a:gd name="connsiteY1" fmla="*/ 60706 h 866830"/>
                <a:gd name="connsiteX2" fmla="*/ 124620 w 621462"/>
                <a:gd name="connsiteY2" fmla="*/ 184994 h 866830"/>
                <a:gd name="connsiteX3" fmla="*/ 188047 w 621462"/>
                <a:gd name="connsiteY3" fmla="*/ 5286 h 866830"/>
                <a:gd name="connsiteX4" fmla="*/ 288472 w 621462"/>
                <a:gd name="connsiteY4" fmla="*/ 184994 h 866830"/>
                <a:gd name="connsiteX5" fmla="*/ 330757 w 621462"/>
                <a:gd name="connsiteY5" fmla="*/ 0 h 866830"/>
                <a:gd name="connsiteX6" fmla="*/ 447039 w 621462"/>
                <a:gd name="connsiteY6" fmla="*/ 126853 h 866830"/>
                <a:gd name="connsiteX7" fmla="*/ 510465 w 621462"/>
                <a:gd name="connsiteY7" fmla="*/ 36999 h 866830"/>
                <a:gd name="connsiteX8" fmla="*/ 621462 w 621462"/>
                <a:gd name="connsiteY8" fmla="*/ 866830 h 866830"/>
                <a:gd name="connsiteX9" fmla="*/ 209189 w 621462"/>
                <a:gd name="connsiteY9" fmla="*/ 850974 h 866830"/>
                <a:gd name="connsiteX0" fmla="*/ 160744 w 624724"/>
                <a:gd name="connsiteY0" fmla="*/ 812874 h 866830"/>
                <a:gd name="connsiteX1" fmla="*/ 15423 w 624724"/>
                <a:gd name="connsiteY1" fmla="*/ 60706 h 866830"/>
                <a:gd name="connsiteX2" fmla="*/ 127882 w 624724"/>
                <a:gd name="connsiteY2" fmla="*/ 184994 h 866830"/>
                <a:gd name="connsiteX3" fmla="*/ 191309 w 624724"/>
                <a:gd name="connsiteY3" fmla="*/ 5286 h 866830"/>
                <a:gd name="connsiteX4" fmla="*/ 291734 w 624724"/>
                <a:gd name="connsiteY4" fmla="*/ 184994 h 866830"/>
                <a:gd name="connsiteX5" fmla="*/ 334019 w 624724"/>
                <a:gd name="connsiteY5" fmla="*/ 0 h 866830"/>
                <a:gd name="connsiteX6" fmla="*/ 450301 w 624724"/>
                <a:gd name="connsiteY6" fmla="*/ 126853 h 866830"/>
                <a:gd name="connsiteX7" fmla="*/ 513727 w 624724"/>
                <a:gd name="connsiteY7" fmla="*/ 36999 h 866830"/>
                <a:gd name="connsiteX8" fmla="*/ 624724 w 624724"/>
                <a:gd name="connsiteY8" fmla="*/ 866830 h 866830"/>
                <a:gd name="connsiteX9" fmla="*/ 160744 w 624724"/>
                <a:gd name="connsiteY9" fmla="*/ 812874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9190 w 621463"/>
                <a:gd name="connsiteY0" fmla="*/ 864582 h 866830"/>
                <a:gd name="connsiteX1" fmla="*/ 12162 w 621463"/>
                <a:gd name="connsiteY1" fmla="*/ 60706 h 866830"/>
                <a:gd name="connsiteX2" fmla="*/ 124621 w 621463"/>
                <a:gd name="connsiteY2" fmla="*/ 184994 h 866830"/>
                <a:gd name="connsiteX3" fmla="*/ 188048 w 621463"/>
                <a:gd name="connsiteY3" fmla="*/ 5286 h 866830"/>
                <a:gd name="connsiteX4" fmla="*/ 288473 w 621463"/>
                <a:gd name="connsiteY4" fmla="*/ 184994 h 866830"/>
                <a:gd name="connsiteX5" fmla="*/ 330758 w 621463"/>
                <a:gd name="connsiteY5" fmla="*/ 0 h 866830"/>
                <a:gd name="connsiteX6" fmla="*/ 447040 w 621463"/>
                <a:gd name="connsiteY6" fmla="*/ 126853 h 866830"/>
                <a:gd name="connsiteX7" fmla="*/ 510466 w 621463"/>
                <a:gd name="connsiteY7" fmla="*/ 36999 h 866830"/>
                <a:gd name="connsiteX8" fmla="*/ 621463 w 621463"/>
                <a:gd name="connsiteY8" fmla="*/ 866830 h 866830"/>
                <a:gd name="connsiteX9" fmla="*/ 209190 w 621463"/>
                <a:gd name="connsiteY9" fmla="*/ 864582 h 866830"/>
                <a:gd name="connsiteX0" fmla="*/ 209190 w 586084"/>
                <a:gd name="connsiteY0" fmla="*/ 864582 h 869551"/>
                <a:gd name="connsiteX1" fmla="*/ 12162 w 586084"/>
                <a:gd name="connsiteY1" fmla="*/ 60706 h 869551"/>
                <a:gd name="connsiteX2" fmla="*/ 124621 w 586084"/>
                <a:gd name="connsiteY2" fmla="*/ 184994 h 869551"/>
                <a:gd name="connsiteX3" fmla="*/ 188048 w 586084"/>
                <a:gd name="connsiteY3" fmla="*/ 5286 h 869551"/>
                <a:gd name="connsiteX4" fmla="*/ 288473 w 586084"/>
                <a:gd name="connsiteY4" fmla="*/ 184994 h 869551"/>
                <a:gd name="connsiteX5" fmla="*/ 330758 w 586084"/>
                <a:gd name="connsiteY5" fmla="*/ 0 h 869551"/>
                <a:gd name="connsiteX6" fmla="*/ 447040 w 586084"/>
                <a:gd name="connsiteY6" fmla="*/ 126853 h 869551"/>
                <a:gd name="connsiteX7" fmla="*/ 510466 w 586084"/>
                <a:gd name="connsiteY7" fmla="*/ 36999 h 869551"/>
                <a:gd name="connsiteX8" fmla="*/ 586084 w 586084"/>
                <a:gd name="connsiteY8" fmla="*/ 869551 h 869551"/>
                <a:gd name="connsiteX9" fmla="*/ 209190 w 586084"/>
                <a:gd name="connsiteY9" fmla="*/ 864582 h 869551"/>
                <a:gd name="connsiteX0" fmla="*/ 209190 w 602413"/>
                <a:gd name="connsiteY0" fmla="*/ 864582 h 864582"/>
                <a:gd name="connsiteX1" fmla="*/ 12162 w 602413"/>
                <a:gd name="connsiteY1" fmla="*/ 60706 h 864582"/>
                <a:gd name="connsiteX2" fmla="*/ 124621 w 602413"/>
                <a:gd name="connsiteY2" fmla="*/ 184994 h 864582"/>
                <a:gd name="connsiteX3" fmla="*/ 188048 w 602413"/>
                <a:gd name="connsiteY3" fmla="*/ 5286 h 864582"/>
                <a:gd name="connsiteX4" fmla="*/ 288473 w 602413"/>
                <a:gd name="connsiteY4" fmla="*/ 184994 h 864582"/>
                <a:gd name="connsiteX5" fmla="*/ 330758 w 602413"/>
                <a:gd name="connsiteY5" fmla="*/ 0 h 864582"/>
                <a:gd name="connsiteX6" fmla="*/ 447040 w 602413"/>
                <a:gd name="connsiteY6" fmla="*/ 126853 h 864582"/>
                <a:gd name="connsiteX7" fmla="*/ 510466 w 602413"/>
                <a:gd name="connsiteY7" fmla="*/ 36999 h 864582"/>
                <a:gd name="connsiteX8" fmla="*/ 602413 w 602413"/>
                <a:gd name="connsiteY8" fmla="*/ 864109 h 864582"/>
                <a:gd name="connsiteX9" fmla="*/ 209190 w 602413"/>
                <a:gd name="connsiteY9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9592"/>
                <a:gd name="connsiteY0" fmla="*/ 864582 h 864582"/>
                <a:gd name="connsiteX1" fmla="*/ 12162 w 619592"/>
                <a:gd name="connsiteY1" fmla="*/ 60706 h 864582"/>
                <a:gd name="connsiteX2" fmla="*/ 124621 w 619592"/>
                <a:gd name="connsiteY2" fmla="*/ 184994 h 864582"/>
                <a:gd name="connsiteX3" fmla="*/ 188048 w 619592"/>
                <a:gd name="connsiteY3" fmla="*/ 5286 h 864582"/>
                <a:gd name="connsiteX4" fmla="*/ 288473 w 619592"/>
                <a:gd name="connsiteY4" fmla="*/ 184994 h 864582"/>
                <a:gd name="connsiteX5" fmla="*/ 330758 w 619592"/>
                <a:gd name="connsiteY5" fmla="*/ 0 h 864582"/>
                <a:gd name="connsiteX6" fmla="*/ 447040 w 619592"/>
                <a:gd name="connsiteY6" fmla="*/ 126853 h 864582"/>
                <a:gd name="connsiteX7" fmla="*/ 510466 w 619592"/>
                <a:gd name="connsiteY7" fmla="*/ 36999 h 864582"/>
                <a:gd name="connsiteX8" fmla="*/ 618742 w 619592"/>
                <a:gd name="connsiteY8" fmla="*/ 578595 h 864582"/>
                <a:gd name="connsiteX9" fmla="*/ 602413 w 619592"/>
                <a:gd name="connsiteY9" fmla="*/ 864109 h 864582"/>
                <a:gd name="connsiteX10" fmla="*/ 209190 w 619592"/>
                <a:gd name="connsiteY10" fmla="*/ 864582 h 864582"/>
                <a:gd name="connsiteX0" fmla="*/ 209190 w 620629"/>
                <a:gd name="connsiteY0" fmla="*/ 864582 h 864582"/>
                <a:gd name="connsiteX1" fmla="*/ 12162 w 620629"/>
                <a:gd name="connsiteY1" fmla="*/ 60706 h 864582"/>
                <a:gd name="connsiteX2" fmla="*/ 124621 w 620629"/>
                <a:gd name="connsiteY2" fmla="*/ 184994 h 864582"/>
                <a:gd name="connsiteX3" fmla="*/ 188048 w 620629"/>
                <a:gd name="connsiteY3" fmla="*/ 5286 h 864582"/>
                <a:gd name="connsiteX4" fmla="*/ 288473 w 620629"/>
                <a:gd name="connsiteY4" fmla="*/ 184994 h 864582"/>
                <a:gd name="connsiteX5" fmla="*/ 330758 w 620629"/>
                <a:gd name="connsiteY5" fmla="*/ 0 h 864582"/>
                <a:gd name="connsiteX6" fmla="*/ 447040 w 620629"/>
                <a:gd name="connsiteY6" fmla="*/ 126853 h 864582"/>
                <a:gd name="connsiteX7" fmla="*/ 510466 w 620629"/>
                <a:gd name="connsiteY7" fmla="*/ 36999 h 864582"/>
                <a:gd name="connsiteX8" fmla="*/ 618742 w 620629"/>
                <a:gd name="connsiteY8" fmla="*/ 578595 h 864582"/>
                <a:gd name="connsiteX9" fmla="*/ 602413 w 620629"/>
                <a:gd name="connsiteY9" fmla="*/ 864109 h 864582"/>
                <a:gd name="connsiteX10" fmla="*/ 209190 w 620629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47040 w 618745"/>
                <a:gd name="connsiteY6" fmla="*/ 126853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82"/>
                <a:gd name="connsiteY0" fmla="*/ 864582 h 864582"/>
                <a:gd name="connsiteX1" fmla="*/ 12162 w 618782"/>
                <a:gd name="connsiteY1" fmla="*/ 60706 h 864582"/>
                <a:gd name="connsiteX2" fmla="*/ 124621 w 618782"/>
                <a:gd name="connsiteY2" fmla="*/ 184994 h 864582"/>
                <a:gd name="connsiteX3" fmla="*/ 188048 w 618782"/>
                <a:gd name="connsiteY3" fmla="*/ 5286 h 864582"/>
                <a:gd name="connsiteX4" fmla="*/ 288473 w 618782"/>
                <a:gd name="connsiteY4" fmla="*/ 184994 h 864582"/>
                <a:gd name="connsiteX5" fmla="*/ 330758 w 618782"/>
                <a:gd name="connsiteY5" fmla="*/ 0 h 864582"/>
                <a:gd name="connsiteX6" fmla="*/ 430711 w 618782"/>
                <a:gd name="connsiteY6" fmla="*/ 121410 h 864582"/>
                <a:gd name="connsiteX7" fmla="*/ 510466 w 618782"/>
                <a:gd name="connsiteY7" fmla="*/ 36999 h 864582"/>
                <a:gd name="connsiteX8" fmla="*/ 618742 w 618782"/>
                <a:gd name="connsiteY8" fmla="*/ 578595 h 864582"/>
                <a:gd name="connsiteX9" fmla="*/ 602413 w 618782"/>
                <a:gd name="connsiteY9" fmla="*/ 864109 h 864582"/>
                <a:gd name="connsiteX10" fmla="*/ 209190 w 618782"/>
                <a:gd name="connsiteY10" fmla="*/ 864582 h 864582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12601 w 622193"/>
                <a:gd name="connsiteY0" fmla="*/ 864666 h 864666"/>
                <a:gd name="connsiteX1" fmla="*/ 15573 w 622193"/>
                <a:gd name="connsiteY1" fmla="*/ 60790 h 864666"/>
                <a:gd name="connsiteX2" fmla="*/ 128032 w 622193"/>
                <a:gd name="connsiteY2" fmla="*/ 185078 h 864666"/>
                <a:gd name="connsiteX3" fmla="*/ 191459 w 622193"/>
                <a:gd name="connsiteY3" fmla="*/ 5370 h 864666"/>
                <a:gd name="connsiteX4" fmla="*/ 278277 w 622193"/>
                <a:gd name="connsiteY4" fmla="*/ 144257 h 864666"/>
                <a:gd name="connsiteX5" fmla="*/ 334169 w 622193"/>
                <a:gd name="connsiteY5" fmla="*/ 84 h 864666"/>
                <a:gd name="connsiteX6" fmla="*/ 434122 w 622193"/>
                <a:gd name="connsiteY6" fmla="*/ 121494 h 864666"/>
                <a:gd name="connsiteX7" fmla="*/ 513877 w 622193"/>
                <a:gd name="connsiteY7" fmla="*/ 37083 h 864666"/>
                <a:gd name="connsiteX8" fmla="*/ 622153 w 622193"/>
                <a:gd name="connsiteY8" fmla="*/ 578679 h 864666"/>
                <a:gd name="connsiteX9" fmla="*/ 605824 w 622193"/>
                <a:gd name="connsiteY9" fmla="*/ 864193 h 864666"/>
                <a:gd name="connsiteX10" fmla="*/ 212601 w 622193"/>
                <a:gd name="connsiteY10" fmla="*/ 864666 h 864666"/>
                <a:gd name="connsiteX0" fmla="*/ 198912 w 608504"/>
                <a:gd name="connsiteY0" fmla="*/ 864666 h 864666"/>
                <a:gd name="connsiteX1" fmla="*/ 28798 w 608504"/>
                <a:gd name="connsiteY1" fmla="*/ 510643 h 864666"/>
                <a:gd name="connsiteX2" fmla="*/ 1884 w 608504"/>
                <a:gd name="connsiteY2" fmla="*/ 60790 h 864666"/>
                <a:gd name="connsiteX3" fmla="*/ 114343 w 608504"/>
                <a:gd name="connsiteY3" fmla="*/ 185078 h 864666"/>
                <a:gd name="connsiteX4" fmla="*/ 177770 w 608504"/>
                <a:gd name="connsiteY4" fmla="*/ 5370 h 864666"/>
                <a:gd name="connsiteX5" fmla="*/ 264588 w 608504"/>
                <a:gd name="connsiteY5" fmla="*/ 144257 h 864666"/>
                <a:gd name="connsiteX6" fmla="*/ 320480 w 608504"/>
                <a:gd name="connsiteY6" fmla="*/ 84 h 864666"/>
                <a:gd name="connsiteX7" fmla="*/ 420433 w 608504"/>
                <a:gd name="connsiteY7" fmla="*/ 121494 h 864666"/>
                <a:gd name="connsiteX8" fmla="*/ 500188 w 608504"/>
                <a:gd name="connsiteY8" fmla="*/ 37083 h 864666"/>
                <a:gd name="connsiteX9" fmla="*/ 608464 w 608504"/>
                <a:gd name="connsiteY9" fmla="*/ 578679 h 864666"/>
                <a:gd name="connsiteX10" fmla="*/ 592135 w 608504"/>
                <a:gd name="connsiteY10" fmla="*/ 864193 h 864666"/>
                <a:gd name="connsiteX11" fmla="*/ 198912 w 608504"/>
                <a:gd name="connsiteY11" fmla="*/ 864666 h 864666"/>
                <a:gd name="connsiteX0" fmla="*/ 201622 w 611214"/>
                <a:gd name="connsiteY0" fmla="*/ 864666 h 864666"/>
                <a:gd name="connsiteX1" fmla="*/ 31508 w 611214"/>
                <a:gd name="connsiteY1" fmla="*/ 510643 h 864666"/>
                <a:gd name="connsiteX2" fmla="*/ 4594 w 611214"/>
                <a:gd name="connsiteY2" fmla="*/ 60790 h 864666"/>
                <a:gd name="connsiteX3" fmla="*/ 117053 w 611214"/>
                <a:gd name="connsiteY3" fmla="*/ 185078 h 864666"/>
                <a:gd name="connsiteX4" fmla="*/ 180480 w 611214"/>
                <a:gd name="connsiteY4" fmla="*/ 5370 h 864666"/>
                <a:gd name="connsiteX5" fmla="*/ 267298 w 611214"/>
                <a:gd name="connsiteY5" fmla="*/ 144257 h 864666"/>
                <a:gd name="connsiteX6" fmla="*/ 323190 w 611214"/>
                <a:gd name="connsiteY6" fmla="*/ 84 h 864666"/>
                <a:gd name="connsiteX7" fmla="*/ 423143 w 611214"/>
                <a:gd name="connsiteY7" fmla="*/ 121494 h 864666"/>
                <a:gd name="connsiteX8" fmla="*/ 502898 w 611214"/>
                <a:gd name="connsiteY8" fmla="*/ 37083 h 864666"/>
                <a:gd name="connsiteX9" fmla="*/ 611174 w 611214"/>
                <a:gd name="connsiteY9" fmla="*/ 578679 h 864666"/>
                <a:gd name="connsiteX10" fmla="*/ 594845 w 611214"/>
                <a:gd name="connsiteY10" fmla="*/ 864193 h 864666"/>
                <a:gd name="connsiteX11" fmla="*/ 201622 w 611214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6998 w 641159"/>
                <a:gd name="connsiteY3" fmla="*/ 185078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4276 w 641159"/>
                <a:gd name="connsiteY3" fmla="*/ 138814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197525 w 641159"/>
                <a:gd name="connsiteY1" fmla="*/ 793672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57487 w 667079"/>
                <a:gd name="connsiteY0" fmla="*/ 864666 h 864666"/>
                <a:gd name="connsiteX1" fmla="*/ 228888 w 667079"/>
                <a:gd name="connsiteY1" fmla="*/ 801837 h 864666"/>
                <a:gd name="connsiteX2" fmla="*/ 125473 w 667079"/>
                <a:gd name="connsiteY2" fmla="*/ 807279 h 864666"/>
                <a:gd name="connsiteX3" fmla="*/ 288 w 667079"/>
                <a:gd name="connsiteY3" fmla="*/ 595007 h 864666"/>
                <a:gd name="connsiteX4" fmla="*/ 87373 w 667079"/>
                <a:gd name="connsiteY4" fmla="*/ 510643 h 864666"/>
                <a:gd name="connsiteX5" fmla="*/ 60459 w 667079"/>
                <a:gd name="connsiteY5" fmla="*/ 60790 h 864666"/>
                <a:gd name="connsiteX6" fmla="*/ 181082 w 667079"/>
                <a:gd name="connsiteY6" fmla="*/ 130650 h 864666"/>
                <a:gd name="connsiteX7" fmla="*/ 236345 w 667079"/>
                <a:gd name="connsiteY7" fmla="*/ 5370 h 864666"/>
                <a:gd name="connsiteX8" fmla="*/ 323163 w 667079"/>
                <a:gd name="connsiteY8" fmla="*/ 117043 h 864666"/>
                <a:gd name="connsiteX9" fmla="*/ 379055 w 667079"/>
                <a:gd name="connsiteY9" fmla="*/ 84 h 864666"/>
                <a:gd name="connsiteX10" fmla="*/ 479008 w 667079"/>
                <a:gd name="connsiteY10" fmla="*/ 121494 h 864666"/>
                <a:gd name="connsiteX11" fmla="*/ 558763 w 667079"/>
                <a:gd name="connsiteY11" fmla="*/ 37083 h 864666"/>
                <a:gd name="connsiteX12" fmla="*/ 667039 w 667079"/>
                <a:gd name="connsiteY12" fmla="*/ 578679 h 864666"/>
                <a:gd name="connsiteX13" fmla="*/ 650710 w 667079"/>
                <a:gd name="connsiteY13" fmla="*/ 864193 h 864666"/>
                <a:gd name="connsiteX14" fmla="*/ 257487 w 667079"/>
                <a:gd name="connsiteY14" fmla="*/ 864666 h 864666"/>
                <a:gd name="connsiteX0" fmla="*/ 260201 w 669793"/>
                <a:gd name="connsiteY0" fmla="*/ 864666 h 864666"/>
                <a:gd name="connsiteX1" fmla="*/ 231602 w 669793"/>
                <a:gd name="connsiteY1" fmla="*/ 801837 h 864666"/>
                <a:gd name="connsiteX2" fmla="*/ 128187 w 669793"/>
                <a:gd name="connsiteY2" fmla="*/ 807279 h 864666"/>
                <a:gd name="connsiteX3" fmla="*/ 281 w 669793"/>
                <a:gd name="connsiteY3" fmla="*/ 526971 h 864666"/>
                <a:gd name="connsiteX4" fmla="*/ 90087 w 669793"/>
                <a:gd name="connsiteY4" fmla="*/ 510643 h 864666"/>
                <a:gd name="connsiteX5" fmla="*/ 63173 w 669793"/>
                <a:gd name="connsiteY5" fmla="*/ 60790 h 864666"/>
                <a:gd name="connsiteX6" fmla="*/ 183796 w 669793"/>
                <a:gd name="connsiteY6" fmla="*/ 130650 h 864666"/>
                <a:gd name="connsiteX7" fmla="*/ 239059 w 669793"/>
                <a:gd name="connsiteY7" fmla="*/ 5370 h 864666"/>
                <a:gd name="connsiteX8" fmla="*/ 325877 w 669793"/>
                <a:gd name="connsiteY8" fmla="*/ 117043 h 864666"/>
                <a:gd name="connsiteX9" fmla="*/ 381769 w 669793"/>
                <a:gd name="connsiteY9" fmla="*/ 84 h 864666"/>
                <a:gd name="connsiteX10" fmla="*/ 481722 w 669793"/>
                <a:gd name="connsiteY10" fmla="*/ 121494 h 864666"/>
                <a:gd name="connsiteX11" fmla="*/ 561477 w 669793"/>
                <a:gd name="connsiteY11" fmla="*/ 37083 h 864666"/>
                <a:gd name="connsiteX12" fmla="*/ 669753 w 669793"/>
                <a:gd name="connsiteY12" fmla="*/ 578679 h 864666"/>
                <a:gd name="connsiteX13" fmla="*/ 653424 w 669793"/>
                <a:gd name="connsiteY13" fmla="*/ 864193 h 864666"/>
                <a:gd name="connsiteX14" fmla="*/ 260201 w 669793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9512" h="864666">
                  <a:moveTo>
                    <a:pt x="259920" y="864666"/>
                  </a:moveTo>
                  <a:cubicBezTo>
                    <a:pt x="237695" y="826606"/>
                    <a:pt x="245159" y="825008"/>
                    <a:pt x="231321" y="801837"/>
                  </a:cubicBezTo>
                  <a:cubicBezTo>
                    <a:pt x="184826" y="794994"/>
                    <a:pt x="202292" y="803651"/>
                    <a:pt x="127906" y="807279"/>
                  </a:cubicBezTo>
                  <a:cubicBezTo>
                    <a:pt x="107042" y="780972"/>
                    <a:pt x="6350" y="576410"/>
                    <a:pt x="0" y="526971"/>
                  </a:cubicBezTo>
                  <a:cubicBezTo>
                    <a:pt x="58964" y="502024"/>
                    <a:pt x="28977" y="523479"/>
                    <a:pt x="89806" y="510643"/>
                  </a:cubicBezTo>
                  <a:cubicBezTo>
                    <a:pt x="46082" y="333121"/>
                    <a:pt x="-8516" y="81486"/>
                    <a:pt x="62892" y="60790"/>
                  </a:cubicBezTo>
                  <a:cubicBezTo>
                    <a:pt x="138478" y="39627"/>
                    <a:pt x="162358" y="62006"/>
                    <a:pt x="183515" y="130650"/>
                  </a:cubicBezTo>
                  <a:cubicBezTo>
                    <a:pt x="185607" y="62583"/>
                    <a:pt x="163207" y="19009"/>
                    <a:pt x="238778" y="5370"/>
                  </a:cubicBezTo>
                  <a:cubicBezTo>
                    <a:pt x="335937" y="-2341"/>
                    <a:pt x="301811" y="117924"/>
                    <a:pt x="325596" y="117043"/>
                  </a:cubicBezTo>
                  <a:cubicBezTo>
                    <a:pt x="328806" y="55378"/>
                    <a:pt x="299358" y="7320"/>
                    <a:pt x="381488" y="84"/>
                  </a:cubicBezTo>
                  <a:cubicBezTo>
                    <a:pt x="488285" y="-2989"/>
                    <a:pt x="459008" y="78303"/>
                    <a:pt x="481441" y="121494"/>
                  </a:cubicBezTo>
                  <a:cubicBezTo>
                    <a:pt x="497140" y="80657"/>
                    <a:pt x="482904" y="31655"/>
                    <a:pt x="561196" y="37083"/>
                  </a:cubicBezTo>
                  <a:cubicBezTo>
                    <a:pt x="672580" y="39816"/>
                    <a:pt x="669666" y="488862"/>
                    <a:pt x="669472" y="578679"/>
                  </a:cubicBezTo>
                  <a:cubicBezTo>
                    <a:pt x="666751" y="690178"/>
                    <a:pt x="672193" y="766300"/>
                    <a:pt x="653143" y="864193"/>
                  </a:cubicBezTo>
                  <a:cubicBezTo>
                    <a:pt x="514812" y="859815"/>
                    <a:pt x="460845" y="856509"/>
                    <a:pt x="259920" y="8646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36C19356-2709-4D4D-B922-7AA6298EEBA4}"/>
                </a:ext>
              </a:extLst>
            </p:cNvPr>
            <p:cNvSpPr>
              <a:spLocks/>
            </p:cNvSpPr>
            <p:nvPr/>
          </p:nvSpPr>
          <p:spPr bwMode="auto">
            <a:xfrm rot="20940928" flipH="1">
              <a:off x="1126074" y="2670966"/>
              <a:ext cx="1656184" cy="1909514"/>
            </a:xfrm>
            <a:custGeom>
              <a:avLst/>
              <a:gdLst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697686 w 1656184"/>
                <a:gd name="connsiteY95" fmla="*/ 1708838 h 1909514"/>
                <a:gd name="connsiteX96" fmla="*/ 1413007 w 1656184"/>
                <a:gd name="connsiteY96" fmla="*/ 1487444 h 1909514"/>
                <a:gd name="connsiteX97" fmla="*/ 1412429 w 1656184"/>
                <a:gd name="connsiteY97" fmla="*/ 1485195 h 1909514"/>
                <a:gd name="connsiteX98" fmla="*/ 1405111 w 1656184"/>
                <a:gd name="connsiteY98" fmla="*/ 1455538 h 1909514"/>
                <a:gd name="connsiteX99" fmla="*/ 1398918 w 1656184"/>
                <a:gd name="connsiteY99" fmla="*/ 1425881 h 1909514"/>
                <a:gd name="connsiteX100" fmla="*/ 1394978 w 1656184"/>
                <a:gd name="connsiteY100" fmla="*/ 1398549 h 1909514"/>
                <a:gd name="connsiteX101" fmla="*/ 1392163 w 1656184"/>
                <a:gd name="connsiteY101" fmla="*/ 1372381 h 1909514"/>
                <a:gd name="connsiteX102" fmla="*/ 1391037 w 1656184"/>
                <a:gd name="connsiteY102" fmla="*/ 1350865 h 1909514"/>
                <a:gd name="connsiteX103" fmla="*/ 1392163 w 1656184"/>
                <a:gd name="connsiteY103" fmla="*/ 1332837 h 1909514"/>
                <a:gd name="connsiteX104" fmla="*/ 1401171 w 1656184"/>
                <a:gd name="connsiteY104" fmla="*/ 1295039 h 1909514"/>
                <a:gd name="connsiteX105" fmla="*/ 1412429 w 1656184"/>
                <a:gd name="connsiteY105" fmla="*/ 1260148 h 1909514"/>
                <a:gd name="connsiteX106" fmla="*/ 1426503 w 1656184"/>
                <a:gd name="connsiteY106" fmla="*/ 1227001 h 1909514"/>
                <a:gd name="connsiteX107" fmla="*/ 1443954 w 1656184"/>
                <a:gd name="connsiteY107" fmla="*/ 1197926 h 1909514"/>
                <a:gd name="connsiteX108" fmla="*/ 1469849 w 1656184"/>
                <a:gd name="connsiteY108" fmla="*/ 1161872 h 1909514"/>
                <a:gd name="connsiteX109" fmla="*/ 1496308 w 1656184"/>
                <a:gd name="connsiteY109" fmla="*/ 1125818 h 1909514"/>
                <a:gd name="connsiteX110" fmla="*/ 1522767 w 1656184"/>
                <a:gd name="connsiteY110" fmla="*/ 1090926 h 1909514"/>
                <a:gd name="connsiteX111" fmla="*/ 1549788 w 1656184"/>
                <a:gd name="connsiteY111" fmla="*/ 1053710 h 1909514"/>
                <a:gd name="connsiteX112" fmla="*/ 1573995 w 1656184"/>
                <a:gd name="connsiteY112" fmla="*/ 1015911 h 1909514"/>
                <a:gd name="connsiteX113" fmla="*/ 1597637 w 1656184"/>
                <a:gd name="connsiteY113" fmla="*/ 976949 h 1909514"/>
                <a:gd name="connsiteX114" fmla="*/ 1617341 w 1656184"/>
                <a:gd name="connsiteY114" fmla="*/ 934499 h 1909514"/>
                <a:gd name="connsiteX115" fmla="*/ 1633666 w 1656184"/>
                <a:gd name="connsiteY115" fmla="*/ 889140 h 1909514"/>
                <a:gd name="connsiteX116" fmla="*/ 1646051 w 1656184"/>
                <a:gd name="connsiteY116" fmla="*/ 836222 h 1909514"/>
                <a:gd name="connsiteX117" fmla="*/ 1652807 w 1656184"/>
                <a:gd name="connsiteY117" fmla="*/ 782141 h 1909514"/>
                <a:gd name="connsiteX118" fmla="*/ 1656184 w 1656184"/>
                <a:gd name="connsiteY118" fmla="*/ 726897 h 1909514"/>
                <a:gd name="connsiteX119" fmla="*/ 1655059 w 1656184"/>
                <a:gd name="connsiteY119" fmla="*/ 671072 h 1909514"/>
                <a:gd name="connsiteX120" fmla="*/ 1651118 w 1656184"/>
                <a:gd name="connsiteY120" fmla="*/ 616409 h 1909514"/>
                <a:gd name="connsiteX121" fmla="*/ 1642674 w 1656184"/>
                <a:gd name="connsiteY121" fmla="*/ 563490 h 1909514"/>
                <a:gd name="connsiteX122" fmla="*/ 1631415 w 1656184"/>
                <a:gd name="connsiteY122" fmla="*/ 511736 h 1909514"/>
                <a:gd name="connsiteX123" fmla="*/ 1617341 w 1656184"/>
                <a:gd name="connsiteY123" fmla="*/ 464051 h 1909514"/>
                <a:gd name="connsiteX124" fmla="*/ 1601579 w 1656184"/>
                <a:gd name="connsiteY124" fmla="*/ 420438 h 1909514"/>
                <a:gd name="connsiteX125" fmla="*/ 1583565 w 1656184"/>
                <a:gd name="connsiteY125" fmla="*/ 381475 h 1909514"/>
                <a:gd name="connsiteX126" fmla="*/ 1556543 w 1656184"/>
                <a:gd name="connsiteY126" fmla="*/ 334954 h 1909514"/>
                <a:gd name="connsiteX127" fmla="*/ 1527270 w 1656184"/>
                <a:gd name="connsiteY127" fmla="*/ 290759 h 1909514"/>
                <a:gd name="connsiteX128" fmla="*/ 1494056 w 1656184"/>
                <a:gd name="connsiteY128" fmla="*/ 249471 h 1909514"/>
                <a:gd name="connsiteX129" fmla="*/ 1458590 w 1656184"/>
                <a:gd name="connsiteY129" fmla="*/ 209928 h 1909514"/>
                <a:gd name="connsiteX130" fmla="*/ 1419747 w 1656184"/>
                <a:gd name="connsiteY130" fmla="*/ 174455 h 1909514"/>
                <a:gd name="connsiteX131" fmla="*/ 1376400 w 1656184"/>
                <a:gd name="connsiteY131" fmla="*/ 141309 h 1909514"/>
                <a:gd name="connsiteX132" fmla="*/ 1331365 w 1656184"/>
                <a:gd name="connsiteY132" fmla="*/ 111652 h 1909514"/>
                <a:gd name="connsiteX133" fmla="*/ 1283515 w 1656184"/>
                <a:gd name="connsiteY133" fmla="*/ 85483 h 1909514"/>
                <a:gd name="connsiteX134" fmla="*/ 1231161 w 1656184"/>
                <a:gd name="connsiteY134" fmla="*/ 63386 h 1909514"/>
                <a:gd name="connsiteX135" fmla="*/ 1177119 w 1656184"/>
                <a:gd name="connsiteY135" fmla="*/ 43033 h 1909514"/>
                <a:gd name="connsiteX136" fmla="*/ 1118572 w 1656184"/>
                <a:gd name="connsiteY136" fmla="*/ 27332 h 1909514"/>
                <a:gd name="connsiteX137" fmla="*/ 1057210 w 1656184"/>
                <a:gd name="connsiteY137" fmla="*/ 14538 h 1909514"/>
                <a:gd name="connsiteX138" fmla="*/ 993036 w 1656184"/>
                <a:gd name="connsiteY138" fmla="*/ 5815 h 1909514"/>
                <a:gd name="connsiteX139" fmla="*/ 925482 w 1656184"/>
                <a:gd name="connsiteY139" fmla="*/ 582 h 1909514"/>
                <a:gd name="connsiteX140" fmla="*/ 853425 w 1656184"/>
                <a:gd name="connsiteY140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1413007 w 1656184"/>
                <a:gd name="connsiteY95" fmla="*/ 1487444 h 1909514"/>
                <a:gd name="connsiteX96" fmla="*/ 1412429 w 1656184"/>
                <a:gd name="connsiteY96" fmla="*/ 1485195 h 1909514"/>
                <a:gd name="connsiteX97" fmla="*/ 1405111 w 1656184"/>
                <a:gd name="connsiteY97" fmla="*/ 1455538 h 1909514"/>
                <a:gd name="connsiteX98" fmla="*/ 1398918 w 1656184"/>
                <a:gd name="connsiteY98" fmla="*/ 1425881 h 1909514"/>
                <a:gd name="connsiteX99" fmla="*/ 1394978 w 1656184"/>
                <a:gd name="connsiteY99" fmla="*/ 1398549 h 1909514"/>
                <a:gd name="connsiteX100" fmla="*/ 1392163 w 1656184"/>
                <a:gd name="connsiteY100" fmla="*/ 1372381 h 1909514"/>
                <a:gd name="connsiteX101" fmla="*/ 1391037 w 1656184"/>
                <a:gd name="connsiteY101" fmla="*/ 1350865 h 1909514"/>
                <a:gd name="connsiteX102" fmla="*/ 1392163 w 1656184"/>
                <a:gd name="connsiteY102" fmla="*/ 1332837 h 1909514"/>
                <a:gd name="connsiteX103" fmla="*/ 1401171 w 1656184"/>
                <a:gd name="connsiteY103" fmla="*/ 1295039 h 1909514"/>
                <a:gd name="connsiteX104" fmla="*/ 1412429 w 1656184"/>
                <a:gd name="connsiteY104" fmla="*/ 1260148 h 1909514"/>
                <a:gd name="connsiteX105" fmla="*/ 1426503 w 1656184"/>
                <a:gd name="connsiteY105" fmla="*/ 1227001 h 1909514"/>
                <a:gd name="connsiteX106" fmla="*/ 1443954 w 1656184"/>
                <a:gd name="connsiteY106" fmla="*/ 1197926 h 1909514"/>
                <a:gd name="connsiteX107" fmla="*/ 1469849 w 1656184"/>
                <a:gd name="connsiteY107" fmla="*/ 1161872 h 1909514"/>
                <a:gd name="connsiteX108" fmla="*/ 1496308 w 1656184"/>
                <a:gd name="connsiteY108" fmla="*/ 1125818 h 1909514"/>
                <a:gd name="connsiteX109" fmla="*/ 1522767 w 1656184"/>
                <a:gd name="connsiteY109" fmla="*/ 1090926 h 1909514"/>
                <a:gd name="connsiteX110" fmla="*/ 1549788 w 1656184"/>
                <a:gd name="connsiteY110" fmla="*/ 1053710 h 1909514"/>
                <a:gd name="connsiteX111" fmla="*/ 1573995 w 1656184"/>
                <a:gd name="connsiteY111" fmla="*/ 1015911 h 1909514"/>
                <a:gd name="connsiteX112" fmla="*/ 1597637 w 1656184"/>
                <a:gd name="connsiteY112" fmla="*/ 976949 h 1909514"/>
                <a:gd name="connsiteX113" fmla="*/ 1617341 w 1656184"/>
                <a:gd name="connsiteY113" fmla="*/ 934499 h 1909514"/>
                <a:gd name="connsiteX114" fmla="*/ 1633666 w 1656184"/>
                <a:gd name="connsiteY114" fmla="*/ 889140 h 1909514"/>
                <a:gd name="connsiteX115" fmla="*/ 1646051 w 1656184"/>
                <a:gd name="connsiteY115" fmla="*/ 836222 h 1909514"/>
                <a:gd name="connsiteX116" fmla="*/ 1652807 w 1656184"/>
                <a:gd name="connsiteY116" fmla="*/ 782141 h 1909514"/>
                <a:gd name="connsiteX117" fmla="*/ 1656184 w 1656184"/>
                <a:gd name="connsiteY117" fmla="*/ 726897 h 1909514"/>
                <a:gd name="connsiteX118" fmla="*/ 1655059 w 1656184"/>
                <a:gd name="connsiteY118" fmla="*/ 671072 h 1909514"/>
                <a:gd name="connsiteX119" fmla="*/ 1651118 w 1656184"/>
                <a:gd name="connsiteY119" fmla="*/ 616409 h 1909514"/>
                <a:gd name="connsiteX120" fmla="*/ 1642674 w 1656184"/>
                <a:gd name="connsiteY120" fmla="*/ 563490 h 1909514"/>
                <a:gd name="connsiteX121" fmla="*/ 1631415 w 1656184"/>
                <a:gd name="connsiteY121" fmla="*/ 511736 h 1909514"/>
                <a:gd name="connsiteX122" fmla="*/ 1617341 w 1656184"/>
                <a:gd name="connsiteY122" fmla="*/ 464051 h 1909514"/>
                <a:gd name="connsiteX123" fmla="*/ 1601579 w 1656184"/>
                <a:gd name="connsiteY123" fmla="*/ 420438 h 1909514"/>
                <a:gd name="connsiteX124" fmla="*/ 1583565 w 1656184"/>
                <a:gd name="connsiteY124" fmla="*/ 381475 h 1909514"/>
                <a:gd name="connsiteX125" fmla="*/ 1556543 w 1656184"/>
                <a:gd name="connsiteY125" fmla="*/ 334954 h 1909514"/>
                <a:gd name="connsiteX126" fmla="*/ 1527270 w 1656184"/>
                <a:gd name="connsiteY126" fmla="*/ 290759 h 1909514"/>
                <a:gd name="connsiteX127" fmla="*/ 1494056 w 1656184"/>
                <a:gd name="connsiteY127" fmla="*/ 249471 h 1909514"/>
                <a:gd name="connsiteX128" fmla="*/ 1458590 w 1656184"/>
                <a:gd name="connsiteY128" fmla="*/ 209928 h 1909514"/>
                <a:gd name="connsiteX129" fmla="*/ 1419747 w 1656184"/>
                <a:gd name="connsiteY129" fmla="*/ 174455 h 1909514"/>
                <a:gd name="connsiteX130" fmla="*/ 1376400 w 1656184"/>
                <a:gd name="connsiteY130" fmla="*/ 141309 h 1909514"/>
                <a:gd name="connsiteX131" fmla="*/ 1331365 w 1656184"/>
                <a:gd name="connsiteY131" fmla="*/ 111652 h 1909514"/>
                <a:gd name="connsiteX132" fmla="*/ 1283515 w 1656184"/>
                <a:gd name="connsiteY132" fmla="*/ 85483 h 1909514"/>
                <a:gd name="connsiteX133" fmla="*/ 1231161 w 1656184"/>
                <a:gd name="connsiteY133" fmla="*/ 63386 h 1909514"/>
                <a:gd name="connsiteX134" fmla="*/ 1177119 w 1656184"/>
                <a:gd name="connsiteY134" fmla="*/ 43033 h 1909514"/>
                <a:gd name="connsiteX135" fmla="*/ 1118572 w 1656184"/>
                <a:gd name="connsiteY135" fmla="*/ 27332 h 1909514"/>
                <a:gd name="connsiteX136" fmla="*/ 1057210 w 1656184"/>
                <a:gd name="connsiteY136" fmla="*/ 14538 h 1909514"/>
                <a:gd name="connsiteX137" fmla="*/ 993036 w 1656184"/>
                <a:gd name="connsiteY137" fmla="*/ 5815 h 1909514"/>
                <a:gd name="connsiteX138" fmla="*/ 925482 w 1656184"/>
                <a:gd name="connsiteY138" fmla="*/ 582 h 1909514"/>
                <a:gd name="connsiteX139" fmla="*/ 853425 w 1656184"/>
                <a:gd name="connsiteY139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1413007 w 1656184"/>
                <a:gd name="connsiteY94" fmla="*/ 1487444 h 1909514"/>
                <a:gd name="connsiteX95" fmla="*/ 1412429 w 1656184"/>
                <a:gd name="connsiteY95" fmla="*/ 1485195 h 1909514"/>
                <a:gd name="connsiteX96" fmla="*/ 1405111 w 1656184"/>
                <a:gd name="connsiteY96" fmla="*/ 1455538 h 1909514"/>
                <a:gd name="connsiteX97" fmla="*/ 1398918 w 1656184"/>
                <a:gd name="connsiteY97" fmla="*/ 1425881 h 1909514"/>
                <a:gd name="connsiteX98" fmla="*/ 1394978 w 1656184"/>
                <a:gd name="connsiteY98" fmla="*/ 1398549 h 1909514"/>
                <a:gd name="connsiteX99" fmla="*/ 1392163 w 1656184"/>
                <a:gd name="connsiteY99" fmla="*/ 1372381 h 1909514"/>
                <a:gd name="connsiteX100" fmla="*/ 1391037 w 1656184"/>
                <a:gd name="connsiteY100" fmla="*/ 1350865 h 1909514"/>
                <a:gd name="connsiteX101" fmla="*/ 1392163 w 1656184"/>
                <a:gd name="connsiteY101" fmla="*/ 1332837 h 1909514"/>
                <a:gd name="connsiteX102" fmla="*/ 1401171 w 1656184"/>
                <a:gd name="connsiteY102" fmla="*/ 1295039 h 1909514"/>
                <a:gd name="connsiteX103" fmla="*/ 1412429 w 1656184"/>
                <a:gd name="connsiteY103" fmla="*/ 1260148 h 1909514"/>
                <a:gd name="connsiteX104" fmla="*/ 1426503 w 1656184"/>
                <a:gd name="connsiteY104" fmla="*/ 1227001 h 1909514"/>
                <a:gd name="connsiteX105" fmla="*/ 1443954 w 1656184"/>
                <a:gd name="connsiteY105" fmla="*/ 1197926 h 1909514"/>
                <a:gd name="connsiteX106" fmla="*/ 1469849 w 1656184"/>
                <a:gd name="connsiteY106" fmla="*/ 1161872 h 1909514"/>
                <a:gd name="connsiteX107" fmla="*/ 1496308 w 1656184"/>
                <a:gd name="connsiteY107" fmla="*/ 1125818 h 1909514"/>
                <a:gd name="connsiteX108" fmla="*/ 1522767 w 1656184"/>
                <a:gd name="connsiteY108" fmla="*/ 1090926 h 1909514"/>
                <a:gd name="connsiteX109" fmla="*/ 1549788 w 1656184"/>
                <a:gd name="connsiteY109" fmla="*/ 1053710 h 1909514"/>
                <a:gd name="connsiteX110" fmla="*/ 1573995 w 1656184"/>
                <a:gd name="connsiteY110" fmla="*/ 1015911 h 1909514"/>
                <a:gd name="connsiteX111" fmla="*/ 1597637 w 1656184"/>
                <a:gd name="connsiteY111" fmla="*/ 976949 h 1909514"/>
                <a:gd name="connsiteX112" fmla="*/ 1617341 w 1656184"/>
                <a:gd name="connsiteY112" fmla="*/ 934499 h 1909514"/>
                <a:gd name="connsiteX113" fmla="*/ 1633666 w 1656184"/>
                <a:gd name="connsiteY113" fmla="*/ 889140 h 1909514"/>
                <a:gd name="connsiteX114" fmla="*/ 1646051 w 1656184"/>
                <a:gd name="connsiteY114" fmla="*/ 836222 h 1909514"/>
                <a:gd name="connsiteX115" fmla="*/ 1652807 w 1656184"/>
                <a:gd name="connsiteY115" fmla="*/ 782141 h 1909514"/>
                <a:gd name="connsiteX116" fmla="*/ 1656184 w 1656184"/>
                <a:gd name="connsiteY116" fmla="*/ 726897 h 1909514"/>
                <a:gd name="connsiteX117" fmla="*/ 1655059 w 1656184"/>
                <a:gd name="connsiteY117" fmla="*/ 671072 h 1909514"/>
                <a:gd name="connsiteX118" fmla="*/ 1651118 w 1656184"/>
                <a:gd name="connsiteY118" fmla="*/ 616409 h 1909514"/>
                <a:gd name="connsiteX119" fmla="*/ 1642674 w 1656184"/>
                <a:gd name="connsiteY119" fmla="*/ 563490 h 1909514"/>
                <a:gd name="connsiteX120" fmla="*/ 1631415 w 1656184"/>
                <a:gd name="connsiteY120" fmla="*/ 511736 h 1909514"/>
                <a:gd name="connsiteX121" fmla="*/ 1617341 w 1656184"/>
                <a:gd name="connsiteY121" fmla="*/ 464051 h 1909514"/>
                <a:gd name="connsiteX122" fmla="*/ 1601579 w 1656184"/>
                <a:gd name="connsiteY122" fmla="*/ 420438 h 1909514"/>
                <a:gd name="connsiteX123" fmla="*/ 1583565 w 1656184"/>
                <a:gd name="connsiteY123" fmla="*/ 381475 h 1909514"/>
                <a:gd name="connsiteX124" fmla="*/ 1556543 w 1656184"/>
                <a:gd name="connsiteY124" fmla="*/ 334954 h 1909514"/>
                <a:gd name="connsiteX125" fmla="*/ 1527270 w 1656184"/>
                <a:gd name="connsiteY125" fmla="*/ 290759 h 1909514"/>
                <a:gd name="connsiteX126" fmla="*/ 1494056 w 1656184"/>
                <a:gd name="connsiteY126" fmla="*/ 249471 h 1909514"/>
                <a:gd name="connsiteX127" fmla="*/ 1458590 w 1656184"/>
                <a:gd name="connsiteY127" fmla="*/ 209928 h 1909514"/>
                <a:gd name="connsiteX128" fmla="*/ 1419747 w 1656184"/>
                <a:gd name="connsiteY128" fmla="*/ 174455 h 1909514"/>
                <a:gd name="connsiteX129" fmla="*/ 1376400 w 1656184"/>
                <a:gd name="connsiteY129" fmla="*/ 141309 h 1909514"/>
                <a:gd name="connsiteX130" fmla="*/ 1331365 w 1656184"/>
                <a:gd name="connsiteY130" fmla="*/ 111652 h 1909514"/>
                <a:gd name="connsiteX131" fmla="*/ 1283515 w 1656184"/>
                <a:gd name="connsiteY131" fmla="*/ 85483 h 1909514"/>
                <a:gd name="connsiteX132" fmla="*/ 1231161 w 1656184"/>
                <a:gd name="connsiteY132" fmla="*/ 63386 h 1909514"/>
                <a:gd name="connsiteX133" fmla="*/ 1177119 w 1656184"/>
                <a:gd name="connsiteY133" fmla="*/ 43033 h 1909514"/>
                <a:gd name="connsiteX134" fmla="*/ 1118572 w 1656184"/>
                <a:gd name="connsiteY134" fmla="*/ 27332 h 1909514"/>
                <a:gd name="connsiteX135" fmla="*/ 1057210 w 1656184"/>
                <a:gd name="connsiteY135" fmla="*/ 14538 h 1909514"/>
                <a:gd name="connsiteX136" fmla="*/ 993036 w 1656184"/>
                <a:gd name="connsiteY136" fmla="*/ 5815 h 1909514"/>
                <a:gd name="connsiteX137" fmla="*/ 925482 w 1656184"/>
                <a:gd name="connsiteY137" fmla="*/ 582 h 1909514"/>
                <a:gd name="connsiteX138" fmla="*/ 853425 w 1656184"/>
                <a:gd name="connsiteY138" fmla="*/ 0 h 190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1656184" h="1909514">
                  <a:moveTo>
                    <a:pt x="853425" y="0"/>
                  </a:moveTo>
                  <a:lnTo>
                    <a:pt x="789249" y="5234"/>
                  </a:lnTo>
                  <a:lnTo>
                    <a:pt x="628247" y="41869"/>
                  </a:lnTo>
                  <a:lnTo>
                    <a:pt x="580396" y="59896"/>
                  </a:lnTo>
                  <a:lnTo>
                    <a:pt x="533110" y="80250"/>
                  </a:lnTo>
                  <a:lnTo>
                    <a:pt x="486948" y="104673"/>
                  </a:lnTo>
                  <a:lnTo>
                    <a:pt x="444164" y="132005"/>
                  </a:lnTo>
                  <a:lnTo>
                    <a:pt x="403069" y="162825"/>
                  </a:lnTo>
                  <a:lnTo>
                    <a:pt x="365352" y="196553"/>
                  </a:lnTo>
                  <a:lnTo>
                    <a:pt x="330449" y="233188"/>
                  </a:lnTo>
                  <a:lnTo>
                    <a:pt x="298924" y="273313"/>
                  </a:lnTo>
                  <a:lnTo>
                    <a:pt x="271340" y="315764"/>
                  </a:lnTo>
                  <a:lnTo>
                    <a:pt x="247696" y="361123"/>
                  </a:lnTo>
                  <a:lnTo>
                    <a:pt x="227993" y="409970"/>
                  </a:lnTo>
                  <a:lnTo>
                    <a:pt x="196468" y="544301"/>
                  </a:lnTo>
                  <a:lnTo>
                    <a:pt x="193653" y="576865"/>
                  </a:lnTo>
                  <a:lnTo>
                    <a:pt x="192528" y="607686"/>
                  </a:lnTo>
                  <a:lnTo>
                    <a:pt x="193653" y="636180"/>
                  </a:lnTo>
                  <a:cubicBezTo>
                    <a:pt x="193840" y="645678"/>
                    <a:pt x="194028" y="655177"/>
                    <a:pt x="194216" y="664674"/>
                  </a:cubicBezTo>
                  <a:lnTo>
                    <a:pt x="194216" y="691424"/>
                  </a:lnTo>
                  <a:lnTo>
                    <a:pt x="191402" y="716430"/>
                  </a:lnTo>
                  <a:lnTo>
                    <a:pt x="182958" y="742016"/>
                  </a:lnTo>
                  <a:lnTo>
                    <a:pt x="167758" y="772837"/>
                  </a:lnTo>
                  <a:lnTo>
                    <a:pt x="149181" y="801331"/>
                  </a:lnTo>
                  <a:lnTo>
                    <a:pt x="128915" y="826336"/>
                  </a:lnTo>
                  <a:lnTo>
                    <a:pt x="107523" y="851923"/>
                  </a:lnTo>
                  <a:lnTo>
                    <a:pt x="85005" y="875184"/>
                  </a:lnTo>
                  <a:lnTo>
                    <a:pt x="62487" y="898445"/>
                  </a:lnTo>
                  <a:lnTo>
                    <a:pt x="41095" y="924031"/>
                  </a:lnTo>
                  <a:lnTo>
                    <a:pt x="33777" y="931009"/>
                  </a:lnTo>
                  <a:lnTo>
                    <a:pt x="24769" y="939732"/>
                  </a:lnTo>
                  <a:lnTo>
                    <a:pt x="15200" y="950199"/>
                  </a:lnTo>
                  <a:lnTo>
                    <a:pt x="7319" y="960666"/>
                  </a:lnTo>
                  <a:lnTo>
                    <a:pt x="2252" y="973460"/>
                  </a:lnTo>
                  <a:lnTo>
                    <a:pt x="0" y="987416"/>
                  </a:lnTo>
                  <a:lnTo>
                    <a:pt x="2815" y="1001955"/>
                  </a:lnTo>
                  <a:lnTo>
                    <a:pt x="10133" y="1015911"/>
                  </a:lnTo>
                  <a:lnTo>
                    <a:pt x="22518" y="1027541"/>
                  </a:lnTo>
                  <a:lnTo>
                    <a:pt x="36592" y="1035682"/>
                  </a:lnTo>
                  <a:lnTo>
                    <a:pt x="54043" y="1043243"/>
                  </a:lnTo>
                  <a:lnTo>
                    <a:pt x="72621" y="1049639"/>
                  </a:lnTo>
                  <a:lnTo>
                    <a:pt x="91197" y="1056035"/>
                  </a:lnTo>
                  <a:lnTo>
                    <a:pt x="109212" y="1062432"/>
                  </a:lnTo>
                  <a:lnTo>
                    <a:pt x="126663" y="1069992"/>
                  </a:lnTo>
                  <a:lnTo>
                    <a:pt x="142425" y="1078133"/>
                  </a:lnTo>
                  <a:lnTo>
                    <a:pt x="153685" y="1088601"/>
                  </a:lnTo>
                  <a:lnTo>
                    <a:pt x="150306" y="1102557"/>
                  </a:lnTo>
                  <a:lnTo>
                    <a:pt x="144114" y="1115351"/>
                  </a:lnTo>
                  <a:lnTo>
                    <a:pt x="137921" y="1128725"/>
                  </a:lnTo>
                  <a:lnTo>
                    <a:pt x="131166" y="1141518"/>
                  </a:lnTo>
                  <a:lnTo>
                    <a:pt x="124974" y="1154312"/>
                  </a:lnTo>
                  <a:lnTo>
                    <a:pt x="120471" y="1167105"/>
                  </a:lnTo>
                  <a:lnTo>
                    <a:pt x="118781" y="1178735"/>
                  </a:lnTo>
                  <a:cubicBezTo>
                    <a:pt x="119156" y="1183000"/>
                    <a:pt x="119532" y="1187264"/>
                    <a:pt x="119907" y="1191529"/>
                  </a:cubicBezTo>
                  <a:lnTo>
                    <a:pt x="126100" y="1203159"/>
                  </a:lnTo>
                  <a:lnTo>
                    <a:pt x="137359" y="1214790"/>
                  </a:lnTo>
                  <a:lnTo>
                    <a:pt x="153685" y="1226420"/>
                  </a:lnTo>
                  <a:lnTo>
                    <a:pt x="150306" y="1235725"/>
                  </a:lnTo>
                  <a:lnTo>
                    <a:pt x="145240" y="1245029"/>
                  </a:lnTo>
                  <a:lnTo>
                    <a:pt x="141300" y="1256077"/>
                  </a:lnTo>
                  <a:lnTo>
                    <a:pt x="140174" y="1267708"/>
                  </a:lnTo>
                  <a:lnTo>
                    <a:pt x="142425" y="1279339"/>
                  </a:lnTo>
                  <a:lnTo>
                    <a:pt x="148618" y="1289806"/>
                  </a:lnTo>
                  <a:lnTo>
                    <a:pt x="156499" y="1297947"/>
                  </a:lnTo>
                  <a:lnTo>
                    <a:pt x="166632" y="1305506"/>
                  </a:lnTo>
                  <a:lnTo>
                    <a:pt x="176765" y="1310740"/>
                  </a:lnTo>
                  <a:lnTo>
                    <a:pt x="186335" y="1317137"/>
                  </a:lnTo>
                  <a:lnTo>
                    <a:pt x="195343" y="1325860"/>
                  </a:lnTo>
                  <a:lnTo>
                    <a:pt x="200408" y="1335164"/>
                  </a:lnTo>
                  <a:lnTo>
                    <a:pt x="205475" y="1352028"/>
                  </a:lnTo>
                  <a:lnTo>
                    <a:pt x="205475" y="1371218"/>
                  </a:lnTo>
                  <a:lnTo>
                    <a:pt x="203787" y="1389245"/>
                  </a:lnTo>
                  <a:lnTo>
                    <a:pt x="199283" y="1407854"/>
                  </a:lnTo>
                  <a:lnTo>
                    <a:pt x="195343" y="1425881"/>
                  </a:lnTo>
                  <a:lnTo>
                    <a:pt x="192528" y="1442163"/>
                  </a:lnTo>
                  <a:lnTo>
                    <a:pt x="190276" y="1465424"/>
                  </a:lnTo>
                  <a:lnTo>
                    <a:pt x="192528" y="1486358"/>
                  </a:lnTo>
                  <a:lnTo>
                    <a:pt x="198719" y="1505548"/>
                  </a:lnTo>
                  <a:lnTo>
                    <a:pt x="206601" y="1522413"/>
                  </a:lnTo>
                  <a:lnTo>
                    <a:pt x="217860" y="1535787"/>
                  </a:lnTo>
                  <a:lnTo>
                    <a:pt x="232497" y="1548581"/>
                  </a:lnTo>
                  <a:lnTo>
                    <a:pt x="246570" y="1559048"/>
                  </a:lnTo>
                  <a:lnTo>
                    <a:pt x="262896" y="1567771"/>
                  </a:lnTo>
                  <a:lnTo>
                    <a:pt x="279221" y="1575331"/>
                  </a:lnTo>
                  <a:lnTo>
                    <a:pt x="295546" y="1579401"/>
                  </a:lnTo>
                  <a:lnTo>
                    <a:pt x="325383" y="1584635"/>
                  </a:lnTo>
                  <a:lnTo>
                    <a:pt x="356908" y="1586961"/>
                  </a:lnTo>
                  <a:lnTo>
                    <a:pt x="390121" y="1585798"/>
                  </a:lnTo>
                  <a:lnTo>
                    <a:pt x="422772" y="1582309"/>
                  </a:lnTo>
                  <a:lnTo>
                    <a:pt x="455423" y="1578238"/>
                  </a:lnTo>
                  <a:lnTo>
                    <a:pt x="486385" y="1571841"/>
                  </a:lnTo>
                  <a:lnTo>
                    <a:pt x="513969" y="1564281"/>
                  </a:lnTo>
                  <a:lnTo>
                    <a:pt x="529900" y="1558923"/>
                  </a:lnTo>
                  <a:lnTo>
                    <a:pt x="627355" y="1909514"/>
                  </a:lnTo>
                  <a:lnTo>
                    <a:pt x="1413007" y="1487444"/>
                  </a:lnTo>
                  <a:lnTo>
                    <a:pt x="1412429" y="1485195"/>
                  </a:lnTo>
                  <a:lnTo>
                    <a:pt x="1405111" y="1455538"/>
                  </a:lnTo>
                  <a:lnTo>
                    <a:pt x="1398918" y="1425881"/>
                  </a:lnTo>
                  <a:lnTo>
                    <a:pt x="1394978" y="1398549"/>
                  </a:lnTo>
                  <a:lnTo>
                    <a:pt x="1392163" y="1372381"/>
                  </a:lnTo>
                  <a:cubicBezTo>
                    <a:pt x="1391788" y="1365209"/>
                    <a:pt x="1391412" y="1358037"/>
                    <a:pt x="1391037" y="1350865"/>
                  </a:cubicBezTo>
                  <a:cubicBezTo>
                    <a:pt x="1391412" y="1344856"/>
                    <a:pt x="1391788" y="1338846"/>
                    <a:pt x="1392163" y="1332837"/>
                  </a:cubicBezTo>
                  <a:lnTo>
                    <a:pt x="1401171" y="1295039"/>
                  </a:lnTo>
                  <a:lnTo>
                    <a:pt x="1412429" y="1260148"/>
                  </a:lnTo>
                  <a:lnTo>
                    <a:pt x="1426503" y="1227001"/>
                  </a:lnTo>
                  <a:lnTo>
                    <a:pt x="1443954" y="1197926"/>
                  </a:lnTo>
                  <a:lnTo>
                    <a:pt x="1469849" y="1161872"/>
                  </a:lnTo>
                  <a:lnTo>
                    <a:pt x="1496308" y="1125818"/>
                  </a:lnTo>
                  <a:lnTo>
                    <a:pt x="1522767" y="1090926"/>
                  </a:lnTo>
                  <a:lnTo>
                    <a:pt x="1549788" y="1053710"/>
                  </a:lnTo>
                  <a:lnTo>
                    <a:pt x="1573995" y="1015911"/>
                  </a:lnTo>
                  <a:lnTo>
                    <a:pt x="1597637" y="976949"/>
                  </a:lnTo>
                  <a:lnTo>
                    <a:pt x="1617341" y="934499"/>
                  </a:lnTo>
                  <a:lnTo>
                    <a:pt x="1633666" y="889140"/>
                  </a:lnTo>
                  <a:lnTo>
                    <a:pt x="1646051" y="836222"/>
                  </a:lnTo>
                  <a:lnTo>
                    <a:pt x="1652807" y="782141"/>
                  </a:lnTo>
                  <a:lnTo>
                    <a:pt x="1656184" y="726897"/>
                  </a:lnTo>
                  <a:lnTo>
                    <a:pt x="1655059" y="671072"/>
                  </a:lnTo>
                  <a:lnTo>
                    <a:pt x="1651118" y="616409"/>
                  </a:lnTo>
                  <a:lnTo>
                    <a:pt x="1642674" y="563490"/>
                  </a:lnTo>
                  <a:lnTo>
                    <a:pt x="1631415" y="511736"/>
                  </a:lnTo>
                  <a:lnTo>
                    <a:pt x="1617341" y="464051"/>
                  </a:lnTo>
                  <a:lnTo>
                    <a:pt x="1601579" y="420438"/>
                  </a:lnTo>
                  <a:lnTo>
                    <a:pt x="1583565" y="381475"/>
                  </a:lnTo>
                  <a:lnTo>
                    <a:pt x="1556543" y="334954"/>
                  </a:lnTo>
                  <a:lnTo>
                    <a:pt x="1527270" y="290759"/>
                  </a:lnTo>
                  <a:lnTo>
                    <a:pt x="1494056" y="249471"/>
                  </a:lnTo>
                  <a:lnTo>
                    <a:pt x="1458590" y="209928"/>
                  </a:lnTo>
                  <a:lnTo>
                    <a:pt x="1419747" y="174455"/>
                  </a:lnTo>
                  <a:lnTo>
                    <a:pt x="1376400" y="141309"/>
                  </a:lnTo>
                  <a:lnTo>
                    <a:pt x="1331365" y="111652"/>
                  </a:lnTo>
                  <a:lnTo>
                    <a:pt x="1283515" y="85483"/>
                  </a:lnTo>
                  <a:lnTo>
                    <a:pt x="1231161" y="63386"/>
                  </a:lnTo>
                  <a:lnTo>
                    <a:pt x="1177119" y="43033"/>
                  </a:lnTo>
                  <a:lnTo>
                    <a:pt x="1118572" y="27332"/>
                  </a:lnTo>
                  <a:lnTo>
                    <a:pt x="1057210" y="14538"/>
                  </a:lnTo>
                  <a:lnTo>
                    <a:pt x="993036" y="5815"/>
                  </a:lnTo>
                  <a:lnTo>
                    <a:pt x="925482" y="582"/>
                  </a:lnTo>
                  <a:lnTo>
                    <a:pt x="8534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 dirty="0"/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12882230-09B0-4081-ACDC-764E05CA7BDC}"/>
                </a:ext>
              </a:extLst>
            </p:cNvPr>
            <p:cNvSpPr/>
            <p:nvPr/>
          </p:nvSpPr>
          <p:spPr>
            <a:xfrm>
              <a:off x="1358088" y="4198964"/>
              <a:ext cx="1089158" cy="611109"/>
            </a:xfrm>
            <a:custGeom>
              <a:avLst/>
              <a:gdLst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10547 w 1094108"/>
                <a:gd name="connsiteY2" fmla="*/ 293729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30550 h 611110"/>
                <a:gd name="connsiteX1" fmla="*/ 119888 w 1094108"/>
                <a:gd name="connsiteY1" fmla="*/ 0 h 611110"/>
                <a:gd name="connsiteX2" fmla="*/ 1010547 w 1094108"/>
                <a:gd name="connsiteY2" fmla="*/ 323428 h 611110"/>
                <a:gd name="connsiteX3" fmla="*/ 1094108 w 1094108"/>
                <a:gd name="connsiteY3" fmla="*/ 441972 h 611110"/>
                <a:gd name="connsiteX4" fmla="*/ 1078252 w 1094108"/>
                <a:gd name="connsiteY4" fmla="*/ 547683 h 611110"/>
                <a:gd name="connsiteX5" fmla="*/ 1014825 w 1094108"/>
                <a:gd name="connsiteY5" fmla="*/ 510684 h 611110"/>
                <a:gd name="connsiteX6" fmla="*/ 998968 w 1094108"/>
                <a:gd name="connsiteY6" fmla="*/ 611110 h 611110"/>
                <a:gd name="connsiteX7" fmla="*/ 0 w 1094108"/>
                <a:gd name="connsiteY7" fmla="*/ 230550 h 611110"/>
                <a:gd name="connsiteX0" fmla="*/ 0 w 1089158"/>
                <a:gd name="connsiteY0" fmla="*/ 210751 h 611110"/>
                <a:gd name="connsiteX1" fmla="*/ 114938 w 1089158"/>
                <a:gd name="connsiteY1" fmla="*/ 0 h 611110"/>
                <a:gd name="connsiteX2" fmla="*/ 1005597 w 1089158"/>
                <a:gd name="connsiteY2" fmla="*/ 323428 h 611110"/>
                <a:gd name="connsiteX3" fmla="*/ 1089158 w 1089158"/>
                <a:gd name="connsiteY3" fmla="*/ 441972 h 611110"/>
                <a:gd name="connsiteX4" fmla="*/ 1073302 w 1089158"/>
                <a:gd name="connsiteY4" fmla="*/ 547683 h 611110"/>
                <a:gd name="connsiteX5" fmla="*/ 1009875 w 1089158"/>
                <a:gd name="connsiteY5" fmla="*/ 510684 h 611110"/>
                <a:gd name="connsiteX6" fmla="*/ 994018 w 1089158"/>
                <a:gd name="connsiteY6" fmla="*/ 611110 h 611110"/>
                <a:gd name="connsiteX7" fmla="*/ 0 w 1089158"/>
                <a:gd name="connsiteY7" fmla="*/ 210751 h 61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9158" h="611110">
                  <a:moveTo>
                    <a:pt x="0" y="210751"/>
                  </a:moveTo>
                  <a:lnTo>
                    <a:pt x="114938" y="0"/>
                  </a:lnTo>
                  <a:lnTo>
                    <a:pt x="1005597" y="323428"/>
                  </a:lnTo>
                  <a:lnTo>
                    <a:pt x="1089158" y="441972"/>
                  </a:lnTo>
                  <a:lnTo>
                    <a:pt x="1073302" y="547683"/>
                  </a:lnTo>
                  <a:lnTo>
                    <a:pt x="1009875" y="510684"/>
                  </a:lnTo>
                  <a:lnTo>
                    <a:pt x="994018" y="611110"/>
                  </a:lnTo>
                  <a:cubicBezTo>
                    <a:pt x="629604" y="505207"/>
                    <a:pt x="332989" y="337604"/>
                    <a:pt x="0" y="2107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908C5288-C1B2-4B4E-84F2-259C8FE515DD}"/>
                </a:ext>
              </a:extLst>
            </p:cNvPr>
            <p:cNvSpPr/>
            <p:nvPr/>
          </p:nvSpPr>
          <p:spPr>
            <a:xfrm>
              <a:off x="3145709" y="4476837"/>
              <a:ext cx="591981" cy="227104"/>
            </a:xfrm>
            <a:custGeom>
              <a:avLst/>
              <a:gdLst>
                <a:gd name="connsiteX0" fmla="*/ 5285 w 739976"/>
                <a:gd name="connsiteY0" fmla="*/ 68712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68712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671264"/>
                <a:gd name="connsiteY0" fmla="*/ 110997 h 206136"/>
                <a:gd name="connsiteX1" fmla="*/ 0 w 671264"/>
                <a:gd name="connsiteY1" fmla="*/ 5285 h 206136"/>
                <a:gd name="connsiteX2" fmla="*/ 158566 w 671264"/>
                <a:gd name="connsiteY2" fmla="*/ 0 h 206136"/>
                <a:gd name="connsiteX3" fmla="*/ 163852 w 671264"/>
                <a:gd name="connsiteY3" fmla="*/ 58141 h 206136"/>
                <a:gd name="connsiteX4" fmla="*/ 581409 w 671264"/>
                <a:gd name="connsiteY4" fmla="*/ 52856 h 206136"/>
                <a:gd name="connsiteX5" fmla="*/ 671264 w 671264"/>
                <a:gd name="connsiteY5" fmla="*/ 206136 h 206136"/>
                <a:gd name="connsiteX6" fmla="*/ 110996 w 671264"/>
                <a:gd name="connsiteY6" fmla="*/ 174423 h 206136"/>
                <a:gd name="connsiteX7" fmla="*/ 89854 w 671264"/>
                <a:gd name="connsiteY7" fmla="*/ 84569 h 206136"/>
                <a:gd name="connsiteX8" fmla="*/ 5285 w 671264"/>
                <a:gd name="connsiteY8" fmla="*/ 110997 h 206136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89854 w 591981"/>
                <a:gd name="connsiteY7" fmla="*/ 115812 h 221522"/>
                <a:gd name="connsiteX8" fmla="*/ 5285 w 591981"/>
                <a:gd name="connsiteY8" fmla="*/ 142240 h 221522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105475 w 591981"/>
                <a:gd name="connsiteY7" fmla="*/ 136641 h 221522"/>
                <a:gd name="connsiteX8" fmla="*/ 5285 w 591981"/>
                <a:gd name="connsiteY8" fmla="*/ 142240 h 221522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63852 w 591981"/>
                <a:gd name="connsiteY3" fmla="*/ 89384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981" h="227104">
                  <a:moveTo>
                    <a:pt x="5285" y="142240"/>
                  </a:moveTo>
                  <a:lnTo>
                    <a:pt x="0" y="36528"/>
                  </a:lnTo>
                  <a:lnTo>
                    <a:pt x="163774" y="0"/>
                  </a:lnTo>
                  <a:cubicBezTo>
                    <a:pt x="163800" y="29795"/>
                    <a:pt x="195069" y="54382"/>
                    <a:pt x="195095" y="84177"/>
                  </a:cubicBezTo>
                  <a:cubicBezTo>
                    <a:pt x="397943" y="29168"/>
                    <a:pt x="389368" y="75290"/>
                    <a:pt x="581409" y="84099"/>
                  </a:cubicBezTo>
                  <a:lnTo>
                    <a:pt x="591981" y="221522"/>
                  </a:lnTo>
                  <a:cubicBezTo>
                    <a:pt x="431653" y="200380"/>
                    <a:pt x="276532" y="231780"/>
                    <a:pt x="116204" y="226495"/>
                  </a:cubicBezTo>
                  <a:lnTo>
                    <a:pt x="105475" y="136641"/>
                  </a:lnTo>
                  <a:lnTo>
                    <a:pt x="5285" y="1422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6BB015EF-DA86-423C-8231-A3A162BBB486}"/>
                </a:ext>
              </a:extLst>
            </p:cNvPr>
            <p:cNvSpPr/>
            <p:nvPr/>
          </p:nvSpPr>
          <p:spPr>
            <a:xfrm>
              <a:off x="1130675" y="4343401"/>
              <a:ext cx="2709784" cy="1900717"/>
            </a:xfrm>
            <a:custGeom>
              <a:avLst/>
              <a:gdLst>
                <a:gd name="connsiteX0" fmla="*/ 19050 w 2628900"/>
                <a:gd name="connsiteY0" fmla="*/ 95250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19050 w 2628900"/>
                <a:gd name="connsiteY8" fmla="*/ 95250 h 2085975"/>
                <a:gd name="connsiteX0" fmla="*/ 95250 w 2628900"/>
                <a:gd name="connsiteY0" fmla="*/ 66675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95250 w 262890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114300 h 2133600"/>
                <a:gd name="connsiteX1" fmla="*/ 137220 w 2766120"/>
                <a:gd name="connsiteY1" fmla="*/ 2133600 h 2133600"/>
                <a:gd name="connsiteX2" fmla="*/ 1823145 w 2766120"/>
                <a:gd name="connsiteY2" fmla="*/ 2133600 h 2133600"/>
                <a:gd name="connsiteX3" fmla="*/ 1842195 w 2766120"/>
                <a:gd name="connsiteY3" fmla="*/ 1628775 h 2133600"/>
                <a:gd name="connsiteX4" fmla="*/ 2766120 w 2766120"/>
                <a:gd name="connsiteY4" fmla="*/ 95250 h 2133600"/>
                <a:gd name="connsiteX5" fmla="*/ 1908870 w 2766120"/>
                <a:gd name="connsiteY5" fmla="*/ 0 h 2133600"/>
                <a:gd name="connsiteX6" fmla="*/ 2051745 w 2766120"/>
                <a:gd name="connsiteY6" fmla="*/ 809625 h 2133600"/>
                <a:gd name="connsiteX7" fmla="*/ 1270695 w 2766120"/>
                <a:gd name="connsiteY7" fmla="*/ 581025 h 2133600"/>
                <a:gd name="connsiteX8" fmla="*/ 232470 w 2766120"/>
                <a:gd name="connsiteY8" fmla="*/ 114300 h 2133600"/>
                <a:gd name="connsiteX0" fmla="*/ 232470 w 2766120"/>
                <a:gd name="connsiteY0" fmla="*/ 151521 h 2170821"/>
                <a:gd name="connsiteX1" fmla="*/ 137220 w 2766120"/>
                <a:gd name="connsiteY1" fmla="*/ 2170821 h 2170821"/>
                <a:gd name="connsiteX2" fmla="*/ 1823145 w 2766120"/>
                <a:gd name="connsiteY2" fmla="*/ 2170821 h 2170821"/>
                <a:gd name="connsiteX3" fmla="*/ 1842195 w 2766120"/>
                <a:gd name="connsiteY3" fmla="*/ 1665996 h 2170821"/>
                <a:gd name="connsiteX4" fmla="*/ 2766120 w 2766120"/>
                <a:gd name="connsiteY4" fmla="*/ 132471 h 2170821"/>
                <a:gd name="connsiteX5" fmla="*/ 1908870 w 2766120"/>
                <a:gd name="connsiteY5" fmla="*/ 37221 h 2170821"/>
                <a:gd name="connsiteX6" fmla="*/ 1937445 w 2766120"/>
                <a:gd name="connsiteY6" fmla="*/ 808746 h 2170821"/>
                <a:gd name="connsiteX7" fmla="*/ 1270695 w 2766120"/>
                <a:gd name="connsiteY7" fmla="*/ 618246 h 2170821"/>
                <a:gd name="connsiteX8" fmla="*/ 232470 w 2766120"/>
                <a:gd name="connsiteY8" fmla="*/ 151521 h 2170821"/>
                <a:gd name="connsiteX0" fmla="*/ 232470 w 2766120"/>
                <a:gd name="connsiteY0" fmla="*/ 176078 h 2195378"/>
                <a:gd name="connsiteX1" fmla="*/ 137220 w 2766120"/>
                <a:gd name="connsiteY1" fmla="*/ 2195378 h 2195378"/>
                <a:gd name="connsiteX2" fmla="*/ 1823145 w 2766120"/>
                <a:gd name="connsiteY2" fmla="*/ 2195378 h 2195378"/>
                <a:gd name="connsiteX3" fmla="*/ 1842195 w 2766120"/>
                <a:gd name="connsiteY3" fmla="*/ 1690553 h 2195378"/>
                <a:gd name="connsiteX4" fmla="*/ 2766120 w 2766120"/>
                <a:gd name="connsiteY4" fmla="*/ 157028 h 2195378"/>
                <a:gd name="connsiteX5" fmla="*/ 1908870 w 2766120"/>
                <a:gd name="connsiteY5" fmla="*/ 61778 h 2195378"/>
                <a:gd name="connsiteX6" fmla="*/ 1937445 w 2766120"/>
                <a:gd name="connsiteY6" fmla="*/ 833303 h 2195378"/>
                <a:gd name="connsiteX7" fmla="*/ 1270695 w 2766120"/>
                <a:gd name="connsiteY7" fmla="*/ 642803 h 2195378"/>
                <a:gd name="connsiteX8" fmla="*/ 232470 w 2766120"/>
                <a:gd name="connsiteY8" fmla="*/ 176078 h 2195378"/>
                <a:gd name="connsiteX0" fmla="*/ 232470 w 2661345"/>
                <a:gd name="connsiteY0" fmla="*/ 155790 h 2175090"/>
                <a:gd name="connsiteX1" fmla="*/ 137220 w 2661345"/>
                <a:gd name="connsiteY1" fmla="*/ 2175090 h 2175090"/>
                <a:gd name="connsiteX2" fmla="*/ 1823145 w 2661345"/>
                <a:gd name="connsiteY2" fmla="*/ 2175090 h 2175090"/>
                <a:gd name="connsiteX3" fmla="*/ 1842195 w 2661345"/>
                <a:gd name="connsiteY3" fmla="*/ 1670265 h 2175090"/>
                <a:gd name="connsiteX4" fmla="*/ 2661345 w 2661345"/>
                <a:gd name="connsiteY4" fmla="*/ 117690 h 2175090"/>
                <a:gd name="connsiteX5" fmla="*/ 1908870 w 2661345"/>
                <a:gd name="connsiteY5" fmla="*/ 41490 h 2175090"/>
                <a:gd name="connsiteX6" fmla="*/ 1937445 w 2661345"/>
                <a:gd name="connsiteY6" fmla="*/ 813015 h 2175090"/>
                <a:gd name="connsiteX7" fmla="*/ 1270695 w 2661345"/>
                <a:gd name="connsiteY7" fmla="*/ 622515 h 2175090"/>
                <a:gd name="connsiteX8" fmla="*/ 232470 w 2661345"/>
                <a:gd name="connsiteY8" fmla="*/ 155790 h 2175090"/>
                <a:gd name="connsiteX0" fmla="*/ 232470 w 2709520"/>
                <a:gd name="connsiteY0" fmla="*/ 155790 h 2175090"/>
                <a:gd name="connsiteX1" fmla="*/ 137220 w 2709520"/>
                <a:gd name="connsiteY1" fmla="*/ 2175090 h 2175090"/>
                <a:gd name="connsiteX2" fmla="*/ 1823145 w 2709520"/>
                <a:gd name="connsiteY2" fmla="*/ 2175090 h 2175090"/>
                <a:gd name="connsiteX3" fmla="*/ 1842195 w 2709520"/>
                <a:gd name="connsiteY3" fmla="*/ 1670265 h 2175090"/>
                <a:gd name="connsiteX4" fmla="*/ 2661345 w 2709520"/>
                <a:gd name="connsiteY4" fmla="*/ 117690 h 2175090"/>
                <a:gd name="connsiteX5" fmla="*/ 1908870 w 2709520"/>
                <a:gd name="connsiteY5" fmla="*/ 41490 h 2175090"/>
                <a:gd name="connsiteX6" fmla="*/ 1937445 w 2709520"/>
                <a:gd name="connsiteY6" fmla="*/ 813015 h 2175090"/>
                <a:gd name="connsiteX7" fmla="*/ 1270695 w 2709520"/>
                <a:gd name="connsiteY7" fmla="*/ 622515 h 2175090"/>
                <a:gd name="connsiteX8" fmla="*/ 232470 w 2709520"/>
                <a:gd name="connsiteY8" fmla="*/ 155790 h 2175090"/>
                <a:gd name="connsiteX0" fmla="*/ 232470 w 2725405"/>
                <a:gd name="connsiteY0" fmla="*/ 155790 h 2175090"/>
                <a:gd name="connsiteX1" fmla="*/ 137220 w 2725405"/>
                <a:gd name="connsiteY1" fmla="*/ 2175090 h 2175090"/>
                <a:gd name="connsiteX2" fmla="*/ 1823145 w 2725405"/>
                <a:gd name="connsiteY2" fmla="*/ 2175090 h 2175090"/>
                <a:gd name="connsiteX3" fmla="*/ 1842195 w 2725405"/>
                <a:gd name="connsiteY3" fmla="*/ 1670265 h 2175090"/>
                <a:gd name="connsiteX4" fmla="*/ 2661345 w 2725405"/>
                <a:gd name="connsiteY4" fmla="*/ 117690 h 2175090"/>
                <a:gd name="connsiteX5" fmla="*/ 1908870 w 2725405"/>
                <a:gd name="connsiteY5" fmla="*/ 41490 h 2175090"/>
                <a:gd name="connsiteX6" fmla="*/ 1937445 w 2725405"/>
                <a:gd name="connsiteY6" fmla="*/ 813015 h 2175090"/>
                <a:gd name="connsiteX7" fmla="*/ 1270695 w 2725405"/>
                <a:gd name="connsiteY7" fmla="*/ 622515 h 2175090"/>
                <a:gd name="connsiteX8" fmla="*/ 232470 w 2725405"/>
                <a:gd name="connsiteY8" fmla="*/ 155790 h 2175090"/>
                <a:gd name="connsiteX0" fmla="*/ 232470 w 2760521"/>
                <a:gd name="connsiteY0" fmla="*/ 155790 h 2175090"/>
                <a:gd name="connsiteX1" fmla="*/ 137220 w 2760521"/>
                <a:gd name="connsiteY1" fmla="*/ 2175090 h 2175090"/>
                <a:gd name="connsiteX2" fmla="*/ 1823145 w 2760521"/>
                <a:gd name="connsiteY2" fmla="*/ 2175090 h 2175090"/>
                <a:gd name="connsiteX3" fmla="*/ 1842195 w 2760521"/>
                <a:gd name="connsiteY3" fmla="*/ 1670265 h 2175090"/>
                <a:gd name="connsiteX4" fmla="*/ 2699445 w 2760521"/>
                <a:gd name="connsiteY4" fmla="*/ 117690 h 2175090"/>
                <a:gd name="connsiteX5" fmla="*/ 1908870 w 2760521"/>
                <a:gd name="connsiteY5" fmla="*/ 41490 h 2175090"/>
                <a:gd name="connsiteX6" fmla="*/ 1937445 w 2760521"/>
                <a:gd name="connsiteY6" fmla="*/ 813015 h 2175090"/>
                <a:gd name="connsiteX7" fmla="*/ 1270695 w 2760521"/>
                <a:gd name="connsiteY7" fmla="*/ 622515 h 2175090"/>
                <a:gd name="connsiteX8" fmla="*/ 232470 w 2760521"/>
                <a:gd name="connsiteY8" fmla="*/ 155790 h 2175090"/>
                <a:gd name="connsiteX0" fmla="*/ 232470 w 2757220"/>
                <a:gd name="connsiteY0" fmla="*/ 155790 h 2175090"/>
                <a:gd name="connsiteX1" fmla="*/ 137220 w 2757220"/>
                <a:gd name="connsiteY1" fmla="*/ 2175090 h 2175090"/>
                <a:gd name="connsiteX2" fmla="*/ 1823145 w 2757220"/>
                <a:gd name="connsiteY2" fmla="*/ 2175090 h 2175090"/>
                <a:gd name="connsiteX3" fmla="*/ 1842195 w 2757220"/>
                <a:gd name="connsiteY3" fmla="*/ 1670265 h 2175090"/>
                <a:gd name="connsiteX4" fmla="*/ 2699445 w 2757220"/>
                <a:gd name="connsiteY4" fmla="*/ 117690 h 2175090"/>
                <a:gd name="connsiteX5" fmla="*/ 1908870 w 2757220"/>
                <a:gd name="connsiteY5" fmla="*/ 41490 h 2175090"/>
                <a:gd name="connsiteX6" fmla="*/ 1937445 w 2757220"/>
                <a:gd name="connsiteY6" fmla="*/ 813015 h 2175090"/>
                <a:gd name="connsiteX7" fmla="*/ 1270695 w 2757220"/>
                <a:gd name="connsiteY7" fmla="*/ 622515 h 2175090"/>
                <a:gd name="connsiteX8" fmla="*/ 232470 w 2757220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47713 h 2167013"/>
                <a:gd name="connsiteX1" fmla="*/ 137220 w 2741311"/>
                <a:gd name="connsiteY1" fmla="*/ 2167013 h 2167013"/>
                <a:gd name="connsiteX2" fmla="*/ 1823145 w 2741311"/>
                <a:gd name="connsiteY2" fmla="*/ 2167013 h 2167013"/>
                <a:gd name="connsiteX3" fmla="*/ 1842195 w 2741311"/>
                <a:gd name="connsiteY3" fmla="*/ 1662188 h 2167013"/>
                <a:gd name="connsiteX4" fmla="*/ 2699445 w 2741311"/>
                <a:gd name="connsiteY4" fmla="*/ 109613 h 2167013"/>
                <a:gd name="connsiteX5" fmla="*/ 1908870 w 2741311"/>
                <a:gd name="connsiteY5" fmla="*/ 33413 h 2167013"/>
                <a:gd name="connsiteX6" fmla="*/ 1937445 w 2741311"/>
                <a:gd name="connsiteY6" fmla="*/ 804938 h 2167013"/>
                <a:gd name="connsiteX7" fmla="*/ 1270695 w 2741311"/>
                <a:gd name="connsiteY7" fmla="*/ 614438 h 2167013"/>
                <a:gd name="connsiteX8" fmla="*/ 232470 w 2741311"/>
                <a:gd name="connsiteY8" fmla="*/ 147713 h 2167013"/>
                <a:gd name="connsiteX0" fmla="*/ 232470 w 2741311"/>
                <a:gd name="connsiteY0" fmla="*/ 95560 h 2114860"/>
                <a:gd name="connsiteX1" fmla="*/ 137220 w 2741311"/>
                <a:gd name="connsiteY1" fmla="*/ 2114860 h 2114860"/>
                <a:gd name="connsiteX2" fmla="*/ 1823145 w 2741311"/>
                <a:gd name="connsiteY2" fmla="*/ 2114860 h 2114860"/>
                <a:gd name="connsiteX3" fmla="*/ 1842195 w 2741311"/>
                <a:gd name="connsiteY3" fmla="*/ 1610035 h 2114860"/>
                <a:gd name="connsiteX4" fmla="*/ 2699445 w 2741311"/>
                <a:gd name="connsiteY4" fmla="*/ 57460 h 2114860"/>
                <a:gd name="connsiteX5" fmla="*/ 1927920 w 2741311"/>
                <a:gd name="connsiteY5" fmla="*/ 47935 h 2114860"/>
                <a:gd name="connsiteX6" fmla="*/ 1937445 w 2741311"/>
                <a:gd name="connsiteY6" fmla="*/ 752785 h 2114860"/>
                <a:gd name="connsiteX7" fmla="*/ 1270695 w 2741311"/>
                <a:gd name="connsiteY7" fmla="*/ 562285 h 2114860"/>
                <a:gd name="connsiteX8" fmla="*/ 232470 w 2741311"/>
                <a:gd name="connsiteY8" fmla="*/ 95560 h 2114860"/>
                <a:gd name="connsiteX0" fmla="*/ 232470 w 2741311"/>
                <a:gd name="connsiteY0" fmla="*/ 189280 h 2208580"/>
                <a:gd name="connsiteX1" fmla="*/ 137220 w 2741311"/>
                <a:gd name="connsiteY1" fmla="*/ 2208580 h 2208580"/>
                <a:gd name="connsiteX2" fmla="*/ 1823145 w 2741311"/>
                <a:gd name="connsiteY2" fmla="*/ 2208580 h 2208580"/>
                <a:gd name="connsiteX3" fmla="*/ 1842195 w 2741311"/>
                <a:gd name="connsiteY3" fmla="*/ 1703755 h 2208580"/>
                <a:gd name="connsiteX4" fmla="*/ 2699445 w 2741311"/>
                <a:gd name="connsiteY4" fmla="*/ 151180 h 2208580"/>
                <a:gd name="connsiteX5" fmla="*/ 1908870 w 2741311"/>
                <a:gd name="connsiteY5" fmla="*/ 27355 h 2208580"/>
                <a:gd name="connsiteX6" fmla="*/ 1937445 w 2741311"/>
                <a:gd name="connsiteY6" fmla="*/ 846505 h 2208580"/>
                <a:gd name="connsiteX7" fmla="*/ 1270695 w 2741311"/>
                <a:gd name="connsiteY7" fmla="*/ 656005 h 2208580"/>
                <a:gd name="connsiteX8" fmla="*/ 232470 w 2741311"/>
                <a:gd name="connsiteY8" fmla="*/ 189280 h 2208580"/>
                <a:gd name="connsiteX0" fmla="*/ 232470 w 2741311"/>
                <a:gd name="connsiteY0" fmla="*/ 213274 h 2232574"/>
                <a:gd name="connsiteX1" fmla="*/ 137220 w 2741311"/>
                <a:gd name="connsiteY1" fmla="*/ 2232574 h 2232574"/>
                <a:gd name="connsiteX2" fmla="*/ 1823145 w 2741311"/>
                <a:gd name="connsiteY2" fmla="*/ 2232574 h 2232574"/>
                <a:gd name="connsiteX3" fmla="*/ 1842195 w 2741311"/>
                <a:gd name="connsiteY3" fmla="*/ 1727749 h 2232574"/>
                <a:gd name="connsiteX4" fmla="*/ 2699445 w 2741311"/>
                <a:gd name="connsiteY4" fmla="*/ 175174 h 2232574"/>
                <a:gd name="connsiteX5" fmla="*/ 2127946 w 2741311"/>
                <a:gd name="connsiteY5" fmla="*/ 127549 h 2232574"/>
                <a:gd name="connsiteX6" fmla="*/ 1908870 w 2741311"/>
                <a:gd name="connsiteY6" fmla="*/ 51349 h 2232574"/>
                <a:gd name="connsiteX7" fmla="*/ 1937445 w 2741311"/>
                <a:gd name="connsiteY7" fmla="*/ 870499 h 2232574"/>
                <a:gd name="connsiteX8" fmla="*/ 1270695 w 2741311"/>
                <a:gd name="connsiteY8" fmla="*/ 679999 h 2232574"/>
                <a:gd name="connsiteX9" fmla="*/ 232470 w 2741311"/>
                <a:gd name="connsiteY9" fmla="*/ 213274 h 2232574"/>
                <a:gd name="connsiteX0" fmla="*/ 232470 w 2741311"/>
                <a:gd name="connsiteY0" fmla="*/ 214182 h 2233482"/>
                <a:gd name="connsiteX1" fmla="*/ 137220 w 2741311"/>
                <a:gd name="connsiteY1" fmla="*/ 2233482 h 2233482"/>
                <a:gd name="connsiteX2" fmla="*/ 1823145 w 2741311"/>
                <a:gd name="connsiteY2" fmla="*/ 2233482 h 2233482"/>
                <a:gd name="connsiteX3" fmla="*/ 1842195 w 2741311"/>
                <a:gd name="connsiteY3" fmla="*/ 1728657 h 2233482"/>
                <a:gd name="connsiteX4" fmla="*/ 2699445 w 2741311"/>
                <a:gd name="connsiteY4" fmla="*/ 176082 h 2233482"/>
                <a:gd name="connsiteX5" fmla="*/ 2048663 w 2741311"/>
                <a:gd name="connsiteY5" fmla="*/ 123172 h 2233482"/>
                <a:gd name="connsiteX6" fmla="*/ 1908870 w 2741311"/>
                <a:gd name="connsiteY6" fmla="*/ 52257 h 2233482"/>
                <a:gd name="connsiteX7" fmla="*/ 1937445 w 2741311"/>
                <a:gd name="connsiteY7" fmla="*/ 871407 h 2233482"/>
                <a:gd name="connsiteX8" fmla="*/ 1270695 w 2741311"/>
                <a:gd name="connsiteY8" fmla="*/ 680907 h 2233482"/>
                <a:gd name="connsiteX9" fmla="*/ 232470 w 2741311"/>
                <a:gd name="connsiteY9" fmla="*/ 214182 h 2233482"/>
                <a:gd name="connsiteX0" fmla="*/ 232470 w 2741311"/>
                <a:gd name="connsiteY0" fmla="*/ 228069 h 2247369"/>
                <a:gd name="connsiteX1" fmla="*/ 137220 w 2741311"/>
                <a:gd name="connsiteY1" fmla="*/ 2247369 h 2247369"/>
                <a:gd name="connsiteX2" fmla="*/ 1823145 w 2741311"/>
                <a:gd name="connsiteY2" fmla="*/ 2247369 h 2247369"/>
                <a:gd name="connsiteX3" fmla="*/ 1842195 w 2741311"/>
                <a:gd name="connsiteY3" fmla="*/ 1742544 h 2247369"/>
                <a:gd name="connsiteX4" fmla="*/ 2699445 w 2741311"/>
                <a:gd name="connsiteY4" fmla="*/ 189969 h 2247369"/>
                <a:gd name="connsiteX5" fmla="*/ 2048663 w 2741311"/>
                <a:gd name="connsiteY5" fmla="*/ 137059 h 2247369"/>
                <a:gd name="connsiteX6" fmla="*/ 1908870 w 2741311"/>
                <a:gd name="connsiteY6" fmla="*/ 66144 h 2247369"/>
                <a:gd name="connsiteX7" fmla="*/ 1937445 w 2741311"/>
                <a:gd name="connsiteY7" fmla="*/ 885294 h 2247369"/>
                <a:gd name="connsiteX8" fmla="*/ 1270695 w 2741311"/>
                <a:gd name="connsiteY8" fmla="*/ 694794 h 2247369"/>
                <a:gd name="connsiteX9" fmla="*/ 232470 w 2741311"/>
                <a:gd name="connsiteY9" fmla="*/ 228069 h 2247369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188264 h 2207564"/>
                <a:gd name="connsiteX1" fmla="*/ 137220 w 2741311"/>
                <a:gd name="connsiteY1" fmla="*/ 2207564 h 2207564"/>
                <a:gd name="connsiteX2" fmla="*/ 1823145 w 2741311"/>
                <a:gd name="connsiteY2" fmla="*/ 2207564 h 2207564"/>
                <a:gd name="connsiteX3" fmla="*/ 1842195 w 2741311"/>
                <a:gd name="connsiteY3" fmla="*/ 1702739 h 2207564"/>
                <a:gd name="connsiteX4" fmla="*/ 2699445 w 2741311"/>
                <a:gd name="connsiteY4" fmla="*/ 150164 h 2207564"/>
                <a:gd name="connsiteX5" fmla="*/ 2048663 w 2741311"/>
                <a:gd name="connsiteY5" fmla="*/ 97254 h 2207564"/>
                <a:gd name="connsiteX6" fmla="*/ 2040679 w 2741311"/>
                <a:gd name="connsiteY6" fmla="*/ 4591 h 2207564"/>
                <a:gd name="connsiteX7" fmla="*/ 1908870 w 2741311"/>
                <a:gd name="connsiteY7" fmla="*/ 26339 h 2207564"/>
                <a:gd name="connsiteX8" fmla="*/ 1937445 w 2741311"/>
                <a:gd name="connsiteY8" fmla="*/ 845489 h 2207564"/>
                <a:gd name="connsiteX9" fmla="*/ 1270695 w 2741311"/>
                <a:gd name="connsiteY9" fmla="*/ 654989 h 2207564"/>
                <a:gd name="connsiteX10" fmla="*/ 232470 w 2741311"/>
                <a:gd name="connsiteY10" fmla="*/ 188264 h 2207564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4220"/>
                <a:gd name="connsiteY0" fmla="*/ 183976 h 2203276"/>
                <a:gd name="connsiteX1" fmla="*/ 137220 w 2664220"/>
                <a:gd name="connsiteY1" fmla="*/ 2203276 h 2203276"/>
                <a:gd name="connsiteX2" fmla="*/ 1823145 w 2664220"/>
                <a:gd name="connsiteY2" fmla="*/ 2203276 h 2203276"/>
                <a:gd name="connsiteX3" fmla="*/ 1842195 w 2664220"/>
                <a:gd name="connsiteY3" fmla="*/ 1698451 h 2203276"/>
                <a:gd name="connsiteX4" fmla="*/ 2614876 w 2664220"/>
                <a:gd name="connsiteY4" fmla="*/ 119448 h 2203276"/>
                <a:gd name="connsiteX5" fmla="*/ 2048663 w 2664220"/>
                <a:gd name="connsiteY5" fmla="*/ 92966 h 2203276"/>
                <a:gd name="connsiteX6" fmla="*/ 2040679 w 2664220"/>
                <a:gd name="connsiteY6" fmla="*/ 303 h 2203276"/>
                <a:gd name="connsiteX7" fmla="*/ 1908870 w 2664220"/>
                <a:gd name="connsiteY7" fmla="*/ 22051 h 2203276"/>
                <a:gd name="connsiteX8" fmla="*/ 1937445 w 2664220"/>
                <a:gd name="connsiteY8" fmla="*/ 841201 h 2203276"/>
                <a:gd name="connsiteX9" fmla="*/ 1270695 w 2664220"/>
                <a:gd name="connsiteY9" fmla="*/ 650701 h 2203276"/>
                <a:gd name="connsiteX10" fmla="*/ 232470 w 2664220"/>
                <a:gd name="connsiteY10" fmla="*/ 183976 h 2203276"/>
                <a:gd name="connsiteX0" fmla="*/ 232470 w 2695242"/>
                <a:gd name="connsiteY0" fmla="*/ 183976 h 2203276"/>
                <a:gd name="connsiteX1" fmla="*/ 137220 w 2695242"/>
                <a:gd name="connsiteY1" fmla="*/ 2203276 h 2203276"/>
                <a:gd name="connsiteX2" fmla="*/ 1823145 w 2695242"/>
                <a:gd name="connsiteY2" fmla="*/ 2203276 h 2203276"/>
                <a:gd name="connsiteX3" fmla="*/ 1842195 w 2695242"/>
                <a:gd name="connsiteY3" fmla="*/ 1698451 h 2203276"/>
                <a:gd name="connsiteX4" fmla="*/ 2614876 w 2695242"/>
                <a:gd name="connsiteY4" fmla="*/ 119448 h 2203276"/>
                <a:gd name="connsiteX5" fmla="*/ 2048663 w 2695242"/>
                <a:gd name="connsiteY5" fmla="*/ 92966 h 2203276"/>
                <a:gd name="connsiteX6" fmla="*/ 2040679 w 2695242"/>
                <a:gd name="connsiteY6" fmla="*/ 303 h 2203276"/>
                <a:gd name="connsiteX7" fmla="*/ 1908870 w 2695242"/>
                <a:gd name="connsiteY7" fmla="*/ 22051 h 2203276"/>
                <a:gd name="connsiteX8" fmla="*/ 1937445 w 2695242"/>
                <a:gd name="connsiteY8" fmla="*/ 841201 h 2203276"/>
                <a:gd name="connsiteX9" fmla="*/ 1270695 w 2695242"/>
                <a:gd name="connsiteY9" fmla="*/ 650701 h 2203276"/>
                <a:gd name="connsiteX10" fmla="*/ 232470 w 2695242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270695 w 2718665"/>
                <a:gd name="connsiteY9" fmla="*/ 650701 h 2203276"/>
                <a:gd name="connsiteX10" fmla="*/ 232470 w 2718665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20059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17457 w 2764339"/>
                <a:gd name="connsiteY2" fmla="*/ 2203276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31749 w 2769306"/>
                <a:gd name="connsiteY0" fmla="*/ 183976 h 2390955"/>
                <a:gd name="connsiteX1" fmla="*/ 138828 w 2769306"/>
                <a:gd name="connsiteY1" fmla="*/ 2064983 h 2390955"/>
                <a:gd name="connsiteX2" fmla="*/ 1878728 w 2769306"/>
                <a:gd name="connsiteY2" fmla="*/ 2390955 h 2390955"/>
                <a:gd name="connsiteX3" fmla="*/ 1841474 w 2769306"/>
                <a:gd name="connsiteY3" fmla="*/ 1698451 h 2390955"/>
                <a:gd name="connsiteX4" fmla="*/ 2674026 w 2769306"/>
                <a:gd name="connsiteY4" fmla="*/ 130334 h 2390955"/>
                <a:gd name="connsiteX5" fmla="*/ 2064270 w 2769306"/>
                <a:gd name="connsiteY5" fmla="*/ 98409 h 2390955"/>
                <a:gd name="connsiteX6" fmla="*/ 2039958 w 2769306"/>
                <a:gd name="connsiteY6" fmla="*/ 303 h 2390955"/>
                <a:gd name="connsiteX7" fmla="*/ 1908149 w 2769306"/>
                <a:gd name="connsiteY7" fmla="*/ 22051 h 2390955"/>
                <a:gd name="connsiteX8" fmla="*/ 1910297 w 2769306"/>
                <a:gd name="connsiteY8" fmla="*/ 783060 h 2390955"/>
                <a:gd name="connsiteX9" fmla="*/ 1236554 w 2769306"/>
                <a:gd name="connsiteY9" fmla="*/ 497145 h 2390955"/>
                <a:gd name="connsiteX10" fmla="*/ 1140747 w 2769306"/>
                <a:gd name="connsiteY10" fmla="*/ 572491 h 2390955"/>
                <a:gd name="connsiteX11" fmla="*/ 231749 w 2769306"/>
                <a:gd name="connsiteY11" fmla="*/ 183976 h 2390955"/>
                <a:gd name="connsiteX0" fmla="*/ 221873 w 2759430"/>
                <a:gd name="connsiteY0" fmla="*/ 183976 h 2390955"/>
                <a:gd name="connsiteX1" fmla="*/ 128952 w 2759430"/>
                <a:gd name="connsiteY1" fmla="*/ 2064983 h 2390955"/>
                <a:gd name="connsiteX2" fmla="*/ 1868852 w 2759430"/>
                <a:gd name="connsiteY2" fmla="*/ 2390955 h 2390955"/>
                <a:gd name="connsiteX3" fmla="*/ 1831598 w 2759430"/>
                <a:gd name="connsiteY3" fmla="*/ 1698451 h 2390955"/>
                <a:gd name="connsiteX4" fmla="*/ 2664150 w 2759430"/>
                <a:gd name="connsiteY4" fmla="*/ 130334 h 2390955"/>
                <a:gd name="connsiteX5" fmla="*/ 2054394 w 2759430"/>
                <a:gd name="connsiteY5" fmla="*/ 98409 h 2390955"/>
                <a:gd name="connsiteX6" fmla="*/ 2030082 w 2759430"/>
                <a:gd name="connsiteY6" fmla="*/ 303 h 2390955"/>
                <a:gd name="connsiteX7" fmla="*/ 1898273 w 2759430"/>
                <a:gd name="connsiteY7" fmla="*/ 22051 h 2390955"/>
                <a:gd name="connsiteX8" fmla="*/ 1900421 w 2759430"/>
                <a:gd name="connsiteY8" fmla="*/ 783060 h 2390955"/>
                <a:gd name="connsiteX9" fmla="*/ 1226678 w 2759430"/>
                <a:gd name="connsiteY9" fmla="*/ 497145 h 2390955"/>
                <a:gd name="connsiteX10" fmla="*/ 1130871 w 2759430"/>
                <a:gd name="connsiteY10" fmla="*/ 572491 h 2390955"/>
                <a:gd name="connsiteX11" fmla="*/ 221873 w 2759430"/>
                <a:gd name="connsiteY11" fmla="*/ 183976 h 2390955"/>
                <a:gd name="connsiteX0" fmla="*/ 221873 w 2759430"/>
                <a:gd name="connsiteY0" fmla="*/ 183976 h 2065462"/>
                <a:gd name="connsiteX1" fmla="*/ 128952 w 2759430"/>
                <a:gd name="connsiteY1" fmla="*/ 2064983 h 2065462"/>
                <a:gd name="connsiteX2" fmla="*/ 1852414 w 2759430"/>
                <a:gd name="connsiteY2" fmla="*/ 2065462 h 2065462"/>
                <a:gd name="connsiteX3" fmla="*/ 1831598 w 2759430"/>
                <a:gd name="connsiteY3" fmla="*/ 1698451 h 2065462"/>
                <a:gd name="connsiteX4" fmla="*/ 2664150 w 2759430"/>
                <a:gd name="connsiteY4" fmla="*/ 130334 h 2065462"/>
                <a:gd name="connsiteX5" fmla="*/ 2054394 w 2759430"/>
                <a:gd name="connsiteY5" fmla="*/ 98409 h 2065462"/>
                <a:gd name="connsiteX6" fmla="*/ 2030082 w 2759430"/>
                <a:gd name="connsiteY6" fmla="*/ 303 h 2065462"/>
                <a:gd name="connsiteX7" fmla="*/ 1898273 w 2759430"/>
                <a:gd name="connsiteY7" fmla="*/ 22051 h 2065462"/>
                <a:gd name="connsiteX8" fmla="*/ 1900421 w 2759430"/>
                <a:gd name="connsiteY8" fmla="*/ 783060 h 2065462"/>
                <a:gd name="connsiteX9" fmla="*/ 1226678 w 2759430"/>
                <a:gd name="connsiteY9" fmla="*/ 497145 h 2065462"/>
                <a:gd name="connsiteX10" fmla="*/ 1130871 w 2759430"/>
                <a:gd name="connsiteY10" fmla="*/ 572491 h 2065462"/>
                <a:gd name="connsiteX11" fmla="*/ 221873 w 2759430"/>
                <a:gd name="connsiteY11" fmla="*/ 183976 h 2065462"/>
                <a:gd name="connsiteX0" fmla="*/ 221873 w 2759430"/>
                <a:gd name="connsiteY0" fmla="*/ 183976 h 2068751"/>
                <a:gd name="connsiteX1" fmla="*/ 128952 w 2759430"/>
                <a:gd name="connsiteY1" fmla="*/ 2064983 h 2068751"/>
                <a:gd name="connsiteX2" fmla="*/ 1852414 w 2759430"/>
                <a:gd name="connsiteY2" fmla="*/ 2068751 h 2068751"/>
                <a:gd name="connsiteX3" fmla="*/ 1831598 w 2759430"/>
                <a:gd name="connsiteY3" fmla="*/ 1698451 h 2068751"/>
                <a:gd name="connsiteX4" fmla="*/ 2664150 w 2759430"/>
                <a:gd name="connsiteY4" fmla="*/ 130334 h 2068751"/>
                <a:gd name="connsiteX5" fmla="*/ 2054394 w 2759430"/>
                <a:gd name="connsiteY5" fmla="*/ 98409 h 2068751"/>
                <a:gd name="connsiteX6" fmla="*/ 2030082 w 2759430"/>
                <a:gd name="connsiteY6" fmla="*/ 303 h 2068751"/>
                <a:gd name="connsiteX7" fmla="*/ 1898273 w 2759430"/>
                <a:gd name="connsiteY7" fmla="*/ 22051 h 2068751"/>
                <a:gd name="connsiteX8" fmla="*/ 1900421 w 2759430"/>
                <a:gd name="connsiteY8" fmla="*/ 783060 h 2068751"/>
                <a:gd name="connsiteX9" fmla="*/ 1226678 w 2759430"/>
                <a:gd name="connsiteY9" fmla="*/ 497145 h 2068751"/>
                <a:gd name="connsiteX10" fmla="*/ 1130871 w 2759430"/>
                <a:gd name="connsiteY10" fmla="*/ 572491 h 2068751"/>
                <a:gd name="connsiteX11" fmla="*/ 221873 w 2759430"/>
                <a:gd name="connsiteY11" fmla="*/ 183976 h 2068751"/>
                <a:gd name="connsiteX0" fmla="*/ 221873 w 2759430"/>
                <a:gd name="connsiteY0" fmla="*/ 183976 h 2077670"/>
                <a:gd name="connsiteX1" fmla="*/ 128952 w 2759430"/>
                <a:gd name="connsiteY1" fmla="*/ 2064983 h 2077670"/>
                <a:gd name="connsiteX2" fmla="*/ 1861333 w 2759430"/>
                <a:gd name="connsiteY2" fmla="*/ 2077670 h 2077670"/>
                <a:gd name="connsiteX3" fmla="*/ 1831598 w 2759430"/>
                <a:gd name="connsiteY3" fmla="*/ 1698451 h 2077670"/>
                <a:gd name="connsiteX4" fmla="*/ 2664150 w 2759430"/>
                <a:gd name="connsiteY4" fmla="*/ 130334 h 2077670"/>
                <a:gd name="connsiteX5" fmla="*/ 2054394 w 2759430"/>
                <a:gd name="connsiteY5" fmla="*/ 98409 h 2077670"/>
                <a:gd name="connsiteX6" fmla="*/ 2030082 w 2759430"/>
                <a:gd name="connsiteY6" fmla="*/ 303 h 2077670"/>
                <a:gd name="connsiteX7" fmla="*/ 1898273 w 2759430"/>
                <a:gd name="connsiteY7" fmla="*/ 22051 h 2077670"/>
                <a:gd name="connsiteX8" fmla="*/ 1900421 w 2759430"/>
                <a:gd name="connsiteY8" fmla="*/ 783060 h 2077670"/>
                <a:gd name="connsiteX9" fmla="*/ 1226678 w 2759430"/>
                <a:gd name="connsiteY9" fmla="*/ 497145 h 2077670"/>
                <a:gd name="connsiteX10" fmla="*/ 1130871 w 2759430"/>
                <a:gd name="connsiteY10" fmla="*/ 572491 h 2077670"/>
                <a:gd name="connsiteX11" fmla="*/ 221873 w 2759430"/>
                <a:gd name="connsiteY11" fmla="*/ 183976 h 2077670"/>
                <a:gd name="connsiteX0" fmla="*/ 221873 w 2760753"/>
                <a:gd name="connsiteY0" fmla="*/ 183976 h 2077670"/>
                <a:gd name="connsiteX1" fmla="*/ 128952 w 2760753"/>
                <a:gd name="connsiteY1" fmla="*/ 2064983 h 2077670"/>
                <a:gd name="connsiteX2" fmla="*/ 1861333 w 2760753"/>
                <a:gd name="connsiteY2" fmla="*/ 2077670 h 2077670"/>
                <a:gd name="connsiteX3" fmla="*/ 1841497 w 2760753"/>
                <a:gd name="connsiteY3" fmla="*/ 1807346 h 2077670"/>
                <a:gd name="connsiteX4" fmla="*/ 2664150 w 2760753"/>
                <a:gd name="connsiteY4" fmla="*/ 130334 h 2077670"/>
                <a:gd name="connsiteX5" fmla="*/ 2054394 w 2760753"/>
                <a:gd name="connsiteY5" fmla="*/ 98409 h 2077670"/>
                <a:gd name="connsiteX6" fmla="*/ 2030082 w 2760753"/>
                <a:gd name="connsiteY6" fmla="*/ 303 h 2077670"/>
                <a:gd name="connsiteX7" fmla="*/ 1898273 w 2760753"/>
                <a:gd name="connsiteY7" fmla="*/ 22051 h 2077670"/>
                <a:gd name="connsiteX8" fmla="*/ 1900421 w 2760753"/>
                <a:gd name="connsiteY8" fmla="*/ 783060 h 2077670"/>
                <a:gd name="connsiteX9" fmla="*/ 1226678 w 2760753"/>
                <a:gd name="connsiteY9" fmla="*/ 497145 h 2077670"/>
                <a:gd name="connsiteX10" fmla="*/ 1130871 w 2760753"/>
                <a:gd name="connsiteY10" fmla="*/ 572491 h 2077670"/>
                <a:gd name="connsiteX11" fmla="*/ 221873 w 2760753"/>
                <a:gd name="connsiteY11" fmla="*/ 183976 h 2077670"/>
                <a:gd name="connsiteX0" fmla="*/ 221873 w 2756874"/>
                <a:gd name="connsiteY0" fmla="*/ 183976 h 2077670"/>
                <a:gd name="connsiteX1" fmla="*/ 128952 w 2756874"/>
                <a:gd name="connsiteY1" fmla="*/ 2064983 h 2077670"/>
                <a:gd name="connsiteX2" fmla="*/ 1861333 w 2756874"/>
                <a:gd name="connsiteY2" fmla="*/ 2077670 h 2077670"/>
                <a:gd name="connsiteX3" fmla="*/ 1811798 w 2756874"/>
                <a:gd name="connsiteY3" fmla="*/ 1807346 h 2077670"/>
                <a:gd name="connsiteX4" fmla="*/ 2664150 w 2756874"/>
                <a:gd name="connsiteY4" fmla="*/ 130334 h 2077670"/>
                <a:gd name="connsiteX5" fmla="*/ 2054394 w 2756874"/>
                <a:gd name="connsiteY5" fmla="*/ 98409 h 2077670"/>
                <a:gd name="connsiteX6" fmla="*/ 2030082 w 2756874"/>
                <a:gd name="connsiteY6" fmla="*/ 303 h 2077670"/>
                <a:gd name="connsiteX7" fmla="*/ 1898273 w 2756874"/>
                <a:gd name="connsiteY7" fmla="*/ 22051 h 2077670"/>
                <a:gd name="connsiteX8" fmla="*/ 1900421 w 2756874"/>
                <a:gd name="connsiteY8" fmla="*/ 783060 h 2077670"/>
                <a:gd name="connsiteX9" fmla="*/ 1226678 w 2756874"/>
                <a:gd name="connsiteY9" fmla="*/ 497145 h 2077670"/>
                <a:gd name="connsiteX10" fmla="*/ 1130871 w 2756874"/>
                <a:gd name="connsiteY10" fmla="*/ 572491 h 2077670"/>
                <a:gd name="connsiteX11" fmla="*/ 221873 w 2756874"/>
                <a:gd name="connsiteY11" fmla="*/ 183976 h 2077670"/>
                <a:gd name="connsiteX0" fmla="*/ 221873 w 2764111"/>
                <a:gd name="connsiteY0" fmla="*/ 183976 h 2077670"/>
                <a:gd name="connsiteX1" fmla="*/ 128952 w 2764111"/>
                <a:gd name="connsiteY1" fmla="*/ 2064983 h 2077670"/>
                <a:gd name="connsiteX2" fmla="*/ 1861333 w 2764111"/>
                <a:gd name="connsiteY2" fmla="*/ 2077670 h 2077670"/>
                <a:gd name="connsiteX3" fmla="*/ 1811798 w 2764111"/>
                <a:gd name="connsiteY3" fmla="*/ 1807346 h 2077670"/>
                <a:gd name="connsiteX4" fmla="*/ 2664150 w 2764111"/>
                <a:gd name="connsiteY4" fmla="*/ 130334 h 2077670"/>
                <a:gd name="connsiteX5" fmla="*/ 2054394 w 2764111"/>
                <a:gd name="connsiteY5" fmla="*/ 98409 h 2077670"/>
                <a:gd name="connsiteX6" fmla="*/ 2030082 w 2764111"/>
                <a:gd name="connsiteY6" fmla="*/ 303 h 2077670"/>
                <a:gd name="connsiteX7" fmla="*/ 1898273 w 2764111"/>
                <a:gd name="connsiteY7" fmla="*/ 22051 h 2077670"/>
                <a:gd name="connsiteX8" fmla="*/ 1900421 w 2764111"/>
                <a:gd name="connsiteY8" fmla="*/ 783060 h 2077670"/>
                <a:gd name="connsiteX9" fmla="*/ 1226678 w 2764111"/>
                <a:gd name="connsiteY9" fmla="*/ 497145 h 2077670"/>
                <a:gd name="connsiteX10" fmla="*/ 1130871 w 2764111"/>
                <a:gd name="connsiteY10" fmla="*/ 572491 h 2077670"/>
                <a:gd name="connsiteX11" fmla="*/ 221873 w 2764111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54394 w 2749398"/>
                <a:gd name="connsiteY5" fmla="*/ 98409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74193 w 2749398"/>
                <a:gd name="connsiteY5" fmla="*/ 375596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58225"/>
                <a:gd name="connsiteY0" fmla="*/ 183976 h 2109781"/>
                <a:gd name="connsiteX1" fmla="*/ 128952 w 2758225"/>
                <a:gd name="connsiteY1" fmla="*/ 2064983 h 2109781"/>
                <a:gd name="connsiteX2" fmla="*/ 1861333 w 2758225"/>
                <a:gd name="connsiteY2" fmla="*/ 2077670 h 2109781"/>
                <a:gd name="connsiteX3" fmla="*/ 1811798 w 2758225"/>
                <a:gd name="connsiteY3" fmla="*/ 1807346 h 2109781"/>
                <a:gd name="connsiteX4" fmla="*/ 2674050 w 2758225"/>
                <a:gd name="connsiteY4" fmla="*/ 407521 h 2109781"/>
                <a:gd name="connsiteX5" fmla="*/ 2074193 w 2758225"/>
                <a:gd name="connsiteY5" fmla="*/ 375596 h 2109781"/>
                <a:gd name="connsiteX6" fmla="*/ 2030082 w 2758225"/>
                <a:gd name="connsiteY6" fmla="*/ 303 h 2109781"/>
                <a:gd name="connsiteX7" fmla="*/ 1898273 w 2758225"/>
                <a:gd name="connsiteY7" fmla="*/ 22051 h 2109781"/>
                <a:gd name="connsiteX8" fmla="*/ 1900421 w 2758225"/>
                <a:gd name="connsiteY8" fmla="*/ 783060 h 2109781"/>
                <a:gd name="connsiteX9" fmla="*/ 1226678 w 2758225"/>
                <a:gd name="connsiteY9" fmla="*/ 497145 h 2109781"/>
                <a:gd name="connsiteX10" fmla="*/ 1130871 w 2758225"/>
                <a:gd name="connsiteY10" fmla="*/ 572491 h 2109781"/>
                <a:gd name="connsiteX11" fmla="*/ 221873 w 2758225"/>
                <a:gd name="connsiteY11" fmla="*/ 183976 h 2109781"/>
                <a:gd name="connsiteX0" fmla="*/ 221873 w 2758225"/>
                <a:gd name="connsiteY0" fmla="*/ 162543 h 2088348"/>
                <a:gd name="connsiteX1" fmla="*/ 128952 w 2758225"/>
                <a:gd name="connsiteY1" fmla="*/ 2043550 h 2088348"/>
                <a:gd name="connsiteX2" fmla="*/ 1861333 w 2758225"/>
                <a:gd name="connsiteY2" fmla="*/ 2056237 h 2088348"/>
                <a:gd name="connsiteX3" fmla="*/ 1811798 w 2758225"/>
                <a:gd name="connsiteY3" fmla="*/ 1785913 h 2088348"/>
                <a:gd name="connsiteX4" fmla="*/ 2674050 w 2758225"/>
                <a:gd name="connsiteY4" fmla="*/ 386088 h 2088348"/>
                <a:gd name="connsiteX5" fmla="*/ 2074193 w 2758225"/>
                <a:gd name="connsiteY5" fmla="*/ 354163 h 2088348"/>
                <a:gd name="connsiteX6" fmla="*/ 2059780 w 2758225"/>
                <a:gd name="connsiteY6" fmla="*/ 513445 h 2088348"/>
                <a:gd name="connsiteX7" fmla="*/ 1898273 w 2758225"/>
                <a:gd name="connsiteY7" fmla="*/ 618 h 2088348"/>
                <a:gd name="connsiteX8" fmla="*/ 1900421 w 2758225"/>
                <a:gd name="connsiteY8" fmla="*/ 761627 h 2088348"/>
                <a:gd name="connsiteX9" fmla="*/ 1226678 w 2758225"/>
                <a:gd name="connsiteY9" fmla="*/ 475712 h 2088348"/>
                <a:gd name="connsiteX10" fmla="*/ 1130871 w 2758225"/>
                <a:gd name="connsiteY10" fmla="*/ 551058 h 2088348"/>
                <a:gd name="connsiteX11" fmla="*/ 221873 w 2758225"/>
                <a:gd name="connsiteY11" fmla="*/ 162543 h 2088348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47770 w 2758225"/>
                <a:gd name="connsiteY7" fmla="*/ 3231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9142 w 2758225"/>
                <a:gd name="connsiteY5" fmla="*/ 335163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3809"/>
                <a:gd name="connsiteY0" fmla="*/ 0 h 1962926"/>
                <a:gd name="connsiteX1" fmla="*/ 128952 w 2753809"/>
                <a:gd name="connsiteY1" fmla="*/ 1881007 h 1962926"/>
                <a:gd name="connsiteX2" fmla="*/ 1861333 w 2753809"/>
                <a:gd name="connsiteY2" fmla="*/ 1893694 h 1962926"/>
                <a:gd name="connsiteX3" fmla="*/ 1811798 w 2753809"/>
                <a:gd name="connsiteY3" fmla="*/ 1623370 h 1962926"/>
                <a:gd name="connsiteX4" fmla="*/ 2669101 w 2753809"/>
                <a:gd name="connsiteY4" fmla="*/ 357189 h 1962926"/>
                <a:gd name="connsiteX5" fmla="*/ 2079142 w 2753809"/>
                <a:gd name="connsiteY5" fmla="*/ 335163 h 1962926"/>
                <a:gd name="connsiteX6" fmla="*/ 2074630 w 2753809"/>
                <a:gd name="connsiteY6" fmla="*/ 425149 h 1962926"/>
                <a:gd name="connsiteX7" fmla="*/ 1932922 w 2753809"/>
                <a:gd name="connsiteY7" fmla="*/ 441947 h 1962926"/>
                <a:gd name="connsiteX8" fmla="*/ 1940020 w 2753809"/>
                <a:gd name="connsiteY8" fmla="*/ 698080 h 1962926"/>
                <a:gd name="connsiteX9" fmla="*/ 1226678 w 2753809"/>
                <a:gd name="connsiteY9" fmla="*/ 313169 h 1962926"/>
                <a:gd name="connsiteX10" fmla="*/ 1130871 w 2753809"/>
                <a:gd name="connsiteY10" fmla="*/ 388515 h 1962926"/>
                <a:gd name="connsiteX11" fmla="*/ 221873 w 2753809"/>
                <a:gd name="connsiteY11" fmla="*/ 0 h 1962926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79142 w 2709782"/>
                <a:gd name="connsiteY5" fmla="*/ 33516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09316 w 2709782"/>
                <a:gd name="connsiteY8" fmla="*/ 717879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665772 w 2709782"/>
                <a:gd name="connsiteY9" fmla="*/ 522224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546978 w 2709782"/>
                <a:gd name="connsiteY9" fmla="*/ 447977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09782" h="1900716">
                  <a:moveTo>
                    <a:pt x="221873" y="0"/>
                  </a:moveTo>
                  <a:cubicBezTo>
                    <a:pt x="-257552" y="739775"/>
                    <a:pt x="200156" y="1655049"/>
                    <a:pt x="128952" y="1881007"/>
                  </a:cubicBezTo>
                  <a:lnTo>
                    <a:pt x="1861333" y="1893694"/>
                  </a:lnTo>
                  <a:cubicBezTo>
                    <a:pt x="1851421" y="1767288"/>
                    <a:pt x="1821710" y="1749776"/>
                    <a:pt x="1811798" y="1623370"/>
                  </a:cubicBezTo>
                  <a:cubicBezTo>
                    <a:pt x="2488388" y="2190050"/>
                    <a:pt x="2833837" y="1950617"/>
                    <a:pt x="2669101" y="322540"/>
                  </a:cubicBezTo>
                  <a:cubicBezTo>
                    <a:pt x="2260425" y="300724"/>
                    <a:pt x="2236145" y="330814"/>
                    <a:pt x="2098940" y="340113"/>
                  </a:cubicBezTo>
                  <a:cubicBezTo>
                    <a:pt x="2090924" y="281495"/>
                    <a:pt x="2127627" y="315574"/>
                    <a:pt x="2104328" y="266756"/>
                  </a:cubicBezTo>
                  <a:cubicBezTo>
                    <a:pt x="2038744" y="265508"/>
                    <a:pt x="2090026" y="262329"/>
                    <a:pt x="1987370" y="283554"/>
                  </a:cubicBezTo>
                  <a:cubicBezTo>
                    <a:pt x="1973922" y="463120"/>
                    <a:pt x="2019590" y="604247"/>
                    <a:pt x="2029115" y="861422"/>
                  </a:cubicBezTo>
                  <a:cubicBezTo>
                    <a:pt x="1974690" y="912750"/>
                    <a:pt x="1680717" y="539352"/>
                    <a:pt x="1546978" y="447977"/>
                  </a:cubicBezTo>
                  <a:cubicBezTo>
                    <a:pt x="1413239" y="356602"/>
                    <a:pt x="1315003" y="347003"/>
                    <a:pt x="1226678" y="313169"/>
                  </a:cubicBezTo>
                  <a:cubicBezTo>
                    <a:pt x="1226550" y="434700"/>
                    <a:pt x="1264864" y="504137"/>
                    <a:pt x="1130871" y="388515"/>
                  </a:cubicBezTo>
                  <a:cubicBezTo>
                    <a:pt x="766733" y="297358"/>
                    <a:pt x="654943" y="201789"/>
                    <a:pt x="2218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45" name="Double Bracket 44"/>
          <p:cNvSpPr/>
          <p:nvPr/>
        </p:nvSpPr>
        <p:spPr>
          <a:xfrm>
            <a:off x="4475873" y="5649686"/>
            <a:ext cx="3813356" cy="359229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Increase Documentation Maturity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1357404" y="1894364"/>
            <a:ext cx="3048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@ </a:t>
            </a:r>
            <a:r>
              <a:rPr lang="en-GB" sz="1200" dirty="0"/>
              <a:t>Cecilia Corbi, Alessandro D’Alessandro</a:t>
            </a:r>
            <a:endParaRPr lang="fr-FR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034" y="5253096"/>
            <a:ext cx="1149504" cy="86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006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68B966-F92C-47F5-A5D6-D97E6E65870C}"/>
              </a:ext>
            </a:extLst>
          </p:cNvPr>
          <p:cNvSpPr/>
          <p:nvPr/>
        </p:nvSpPr>
        <p:spPr>
          <a:xfrm>
            <a:off x="6255078" y="1865644"/>
            <a:ext cx="5184000" cy="9417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07C1CA-7CFA-45DA-9A0A-74C813195FC2}"/>
              </a:ext>
            </a:extLst>
          </p:cNvPr>
          <p:cNvSpPr/>
          <p:nvPr/>
        </p:nvSpPr>
        <p:spPr>
          <a:xfrm>
            <a:off x="6255078" y="2968277"/>
            <a:ext cx="5184000" cy="9417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B0790B-28CC-4115-B539-929450D752EF}"/>
              </a:ext>
            </a:extLst>
          </p:cNvPr>
          <p:cNvSpPr/>
          <p:nvPr/>
        </p:nvSpPr>
        <p:spPr>
          <a:xfrm>
            <a:off x="6255078" y="4070910"/>
            <a:ext cx="5184000" cy="9417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583B87-4735-4B11-885C-D62B1226EEED}"/>
              </a:ext>
            </a:extLst>
          </p:cNvPr>
          <p:cNvSpPr/>
          <p:nvPr/>
        </p:nvSpPr>
        <p:spPr>
          <a:xfrm>
            <a:off x="6255078" y="5174829"/>
            <a:ext cx="5184000" cy="9417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8" name="Isosceles Triangle 26">
            <a:extLst>
              <a:ext uri="{FF2B5EF4-FFF2-40B4-BE49-F238E27FC236}">
                <a16:creationId xmlns:a16="http://schemas.microsoft.com/office/drawing/2014/main" id="{26EDB45A-15BC-450E-B5F6-B4FC3589B883}"/>
              </a:ext>
            </a:extLst>
          </p:cNvPr>
          <p:cNvSpPr/>
          <p:nvPr/>
        </p:nvSpPr>
        <p:spPr>
          <a:xfrm rot="16200000">
            <a:off x="4349512" y="1994882"/>
            <a:ext cx="2036677" cy="177819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97213 w 2205213"/>
              <a:gd name="connsiteY0" fmla="*/ 1064702 h 1064702"/>
              <a:gd name="connsiteX1" fmla="*/ 0 w 2205213"/>
              <a:gd name="connsiteY1" fmla="*/ 0 h 1064702"/>
              <a:gd name="connsiteX2" fmla="*/ 2205213 w 2205213"/>
              <a:gd name="connsiteY2" fmla="*/ 1064702 h 1064702"/>
              <a:gd name="connsiteX3" fmla="*/ 1197213 w 2205213"/>
              <a:gd name="connsiteY3" fmla="*/ 1064702 h 1064702"/>
              <a:gd name="connsiteX0" fmla="*/ 1180481 w 2188481"/>
              <a:gd name="connsiteY0" fmla="*/ 1064702 h 1064702"/>
              <a:gd name="connsiteX1" fmla="*/ 0 w 2188481"/>
              <a:gd name="connsiteY1" fmla="*/ 0 h 1064702"/>
              <a:gd name="connsiteX2" fmla="*/ 2188481 w 2188481"/>
              <a:gd name="connsiteY2" fmla="*/ 1064702 h 1064702"/>
              <a:gd name="connsiteX3" fmla="*/ 1180481 w 2188481"/>
              <a:gd name="connsiteY3" fmla="*/ 1064702 h 1064702"/>
              <a:gd name="connsiteX0" fmla="*/ 1172115 w 2180115"/>
              <a:gd name="connsiteY0" fmla="*/ 1067431 h 1067431"/>
              <a:gd name="connsiteX1" fmla="*/ 0 w 2180115"/>
              <a:gd name="connsiteY1" fmla="*/ 0 h 1067431"/>
              <a:gd name="connsiteX2" fmla="*/ 2180115 w 2180115"/>
              <a:gd name="connsiteY2" fmla="*/ 1067431 h 1067431"/>
              <a:gd name="connsiteX3" fmla="*/ 1172115 w 2180115"/>
              <a:gd name="connsiteY3" fmla="*/ 1067431 h 1067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0115" h="1067431">
                <a:moveTo>
                  <a:pt x="1172115" y="1067431"/>
                </a:moveTo>
                <a:lnTo>
                  <a:pt x="0" y="0"/>
                </a:lnTo>
                <a:lnTo>
                  <a:pt x="2180115" y="1067431"/>
                </a:lnTo>
                <a:lnTo>
                  <a:pt x="1172115" y="106743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100000">
                <a:schemeClr val="accent1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9" name="Isosceles Triangle 48">
            <a:extLst>
              <a:ext uri="{FF2B5EF4-FFF2-40B4-BE49-F238E27FC236}">
                <a16:creationId xmlns:a16="http://schemas.microsoft.com/office/drawing/2014/main" id="{0808ACED-3B71-4EFE-9C34-0FE4D2191F8A}"/>
              </a:ext>
            </a:extLst>
          </p:cNvPr>
          <p:cNvSpPr/>
          <p:nvPr/>
        </p:nvSpPr>
        <p:spPr>
          <a:xfrm rot="16200000">
            <a:off x="4859283" y="2574587"/>
            <a:ext cx="1003975" cy="1791356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2693 w 1120693"/>
              <a:gd name="connsiteY0" fmla="*/ 1075334 h 1075334"/>
              <a:gd name="connsiteX1" fmla="*/ 0 w 1120693"/>
              <a:gd name="connsiteY1" fmla="*/ 0 h 1075334"/>
              <a:gd name="connsiteX2" fmla="*/ 1120693 w 1120693"/>
              <a:gd name="connsiteY2" fmla="*/ 1075334 h 1075334"/>
              <a:gd name="connsiteX3" fmla="*/ 112693 w 1120693"/>
              <a:gd name="connsiteY3" fmla="*/ 1075334 h 1075334"/>
              <a:gd name="connsiteX0" fmla="*/ 83413 w 1091413"/>
              <a:gd name="connsiteY0" fmla="*/ 1072603 h 1072603"/>
              <a:gd name="connsiteX1" fmla="*/ 0 w 1091413"/>
              <a:gd name="connsiteY1" fmla="*/ 0 h 1072603"/>
              <a:gd name="connsiteX2" fmla="*/ 1091413 w 1091413"/>
              <a:gd name="connsiteY2" fmla="*/ 1072603 h 1072603"/>
              <a:gd name="connsiteX3" fmla="*/ 83413 w 1091413"/>
              <a:gd name="connsiteY3" fmla="*/ 1072603 h 1072603"/>
              <a:gd name="connsiteX0" fmla="*/ 79231 w 1087231"/>
              <a:gd name="connsiteY0" fmla="*/ 1069873 h 1069873"/>
              <a:gd name="connsiteX1" fmla="*/ 0 w 1087231"/>
              <a:gd name="connsiteY1" fmla="*/ 0 h 1069873"/>
              <a:gd name="connsiteX2" fmla="*/ 1087231 w 1087231"/>
              <a:gd name="connsiteY2" fmla="*/ 1069873 h 1069873"/>
              <a:gd name="connsiteX3" fmla="*/ 79231 w 1087231"/>
              <a:gd name="connsiteY3" fmla="*/ 1069873 h 1069873"/>
              <a:gd name="connsiteX0" fmla="*/ 62499 w 1070499"/>
              <a:gd name="connsiteY0" fmla="*/ 1075334 h 1075334"/>
              <a:gd name="connsiteX1" fmla="*/ 0 w 1070499"/>
              <a:gd name="connsiteY1" fmla="*/ 0 h 1075334"/>
              <a:gd name="connsiteX2" fmla="*/ 1070499 w 1070499"/>
              <a:gd name="connsiteY2" fmla="*/ 1075334 h 1075334"/>
              <a:gd name="connsiteX3" fmla="*/ 62499 w 1070499"/>
              <a:gd name="connsiteY3" fmla="*/ 1075334 h 1075334"/>
              <a:gd name="connsiteX0" fmla="*/ 66683 w 1074683"/>
              <a:gd name="connsiteY0" fmla="*/ 1075332 h 1075332"/>
              <a:gd name="connsiteX1" fmla="*/ 0 w 1074683"/>
              <a:gd name="connsiteY1" fmla="*/ 0 h 1075332"/>
              <a:gd name="connsiteX2" fmla="*/ 1074683 w 1074683"/>
              <a:gd name="connsiteY2" fmla="*/ 1075332 h 1075332"/>
              <a:gd name="connsiteX3" fmla="*/ 66683 w 1074683"/>
              <a:gd name="connsiteY3" fmla="*/ 1075332 h 107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683" h="1075332">
                <a:moveTo>
                  <a:pt x="66683" y="1075332"/>
                </a:moveTo>
                <a:lnTo>
                  <a:pt x="0" y="0"/>
                </a:lnTo>
                <a:lnTo>
                  <a:pt x="1074683" y="1075332"/>
                </a:lnTo>
                <a:lnTo>
                  <a:pt x="66683" y="1075332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80000"/>
                </a:schemeClr>
              </a:gs>
              <a:gs pos="100000">
                <a:schemeClr val="accent2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10" name="Isosceles Triangle 49">
            <a:extLst>
              <a:ext uri="{FF2B5EF4-FFF2-40B4-BE49-F238E27FC236}">
                <a16:creationId xmlns:a16="http://schemas.microsoft.com/office/drawing/2014/main" id="{153C4927-A421-4B14-AF54-874BA05359DC}"/>
              </a:ext>
            </a:extLst>
          </p:cNvPr>
          <p:cNvSpPr/>
          <p:nvPr/>
        </p:nvSpPr>
        <p:spPr>
          <a:xfrm rot="16200000">
            <a:off x="4862135" y="3617883"/>
            <a:ext cx="998749" cy="179087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1035624"/>
              <a:gd name="connsiteY0" fmla="*/ 1085967 h 1085967"/>
              <a:gd name="connsiteX1" fmla="*/ 1035624 w 1035624"/>
              <a:gd name="connsiteY1" fmla="*/ 0 h 1085967"/>
              <a:gd name="connsiteX2" fmla="*/ 1008000 w 1035624"/>
              <a:gd name="connsiteY2" fmla="*/ 1085967 h 1085967"/>
              <a:gd name="connsiteX3" fmla="*/ 0 w 1035624"/>
              <a:gd name="connsiteY3" fmla="*/ 1085967 h 1085967"/>
              <a:gd name="connsiteX0" fmla="*/ 0 w 1060722"/>
              <a:gd name="connsiteY0" fmla="*/ 1075043 h 1075043"/>
              <a:gd name="connsiteX1" fmla="*/ 1060722 w 1060722"/>
              <a:gd name="connsiteY1" fmla="*/ 0 h 1075043"/>
              <a:gd name="connsiteX2" fmla="*/ 1008000 w 1060722"/>
              <a:gd name="connsiteY2" fmla="*/ 1075043 h 1075043"/>
              <a:gd name="connsiteX3" fmla="*/ 0 w 1060722"/>
              <a:gd name="connsiteY3" fmla="*/ 1075043 h 1075043"/>
              <a:gd name="connsiteX0" fmla="*/ 0 w 1069087"/>
              <a:gd name="connsiteY0" fmla="*/ 1075043 h 1075043"/>
              <a:gd name="connsiteX1" fmla="*/ 1069087 w 1069087"/>
              <a:gd name="connsiteY1" fmla="*/ 0 h 1075043"/>
              <a:gd name="connsiteX2" fmla="*/ 1008000 w 1069087"/>
              <a:gd name="connsiteY2" fmla="*/ 1075043 h 1075043"/>
              <a:gd name="connsiteX3" fmla="*/ 0 w 1069087"/>
              <a:gd name="connsiteY3" fmla="*/ 1075043 h 10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087" h="1075043">
                <a:moveTo>
                  <a:pt x="0" y="1075043"/>
                </a:moveTo>
                <a:lnTo>
                  <a:pt x="1069087" y="0"/>
                </a:lnTo>
                <a:lnTo>
                  <a:pt x="1008000" y="1075043"/>
                </a:lnTo>
                <a:lnTo>
                  <a:pt x="0" y="1075043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80000"/>
                </a:schemeClr>
              </a:gs>
              <a:gs pos="100000">
                <a:schemeClr val="accent3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sp>
        <p:nvSpPr>
          <p:cNvPr id="11" name="Isosceles Triangle 50">
            <a:extLst>
              <a:ext uri="{FF2B5EF4-FFF2-40B4-BE49-F238E27FC236}">
                <a16:creationId xmlns:a16="http://schemas.microsoft.com/office/drawing/2014/main" id="{12CB1035-B884-44FE-ABD1-8D2894FA0508}"/>
              </a:ext>
            </a:extLst>
          </p:cNvPr>
          <p:cNvSpPr/>
          <p:nvPr/>
        </p:nvSpPr>
        <p:spPr>
          <a:xfrm rot="16200000">
            <a:off x="4357173" y="4216836"/>
            <a:ext cx="2025426" cy="177412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2109512"/>
              <a:gd name="connsiteY0" fmla="*/ 1054069 h 1054069"/>
              <a:gd name="connsiteX1" fmla="*/ 2109512 w 2109512"/>
              <a:gd name="connsiteY1" fmla="*/ 0 h 1054069"/>
              <a:gd name="connsiteX2" fmla="*/ 1008000 w 2109512"/>
              <a:gd name="connsiteY2" fmla="*/ 1054069 h 1054069"/>
              <a:gd name="connsiteX3" fmla="*/ 0 w 2109512"/>
              <a:gd name="connsiteY3" fmla="*/ 1054069 h 1054069"/>
              <a:gd name="connsiteX0" fmla="*/ 0 w 2172255"/>
              <a:gd name="connsiteY0" fmla="*/ 1064989 h 1064989"/>
              <a:gd name="connsiteX1" fmla="*/ 2172255 w 2172255"/>
              <a:gd name="connsiteY1" fmla="*/ 0 h 1064989"/>
              <a:gd name="connsiteX2" fmla="*/ 1008000 w 2172255"/>
              <a:gd name="connsiteY2" fmla="*/ 1064989 h 1064989"/>
              <a:gd name="connsiteX3" fmla="*/ 0 w 2172255"/>
              <a:gd name="connsiteY3" fmla="*/ 1064989 h 1064989"/>
              <a:gd name="connsiteX0" fmla="*/ 0 w 2168072"/>
              <a:gd name="connsiteY0" fmla="*/ 1064989 h 1064989"/>
              <a:gd name="connsiteX1" fmla="*/ 2168072 w 2168072"/>
              <a:gd name="connsiteY1" fmla="*/ 0 h 1064989"/>
              <a:gd name="connsiteX2" fmla="*/ 1008000 w 2168072"/>
              <a:gd name="connsiteY2" fmla="*/ 1064989 h 1064989"/>
              <a:gd name="connsiteX3" fmla="*/ 0 w 2168072"/>
              <a:gd name="connsiteY3" fmla="*/ 1064989 h 10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8072" h="1064989">
                <a:moveTo>
                  <a:pt x="0" y="1064989"/>
                </a:moveTo>
                <a:lnTo>
                  <a:pt x="2168072" y="0"/>
                </a:lnTo>
                <a:lnTo>
                  <a:pt x="1008000" y="1064989"/>
                </a:lnTo>
                <a:lnTo>
                  <a:pt x="0" y="1064989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80000"/>
                </a:schemeClr>
              </a:gs>
              <a:gs pos="100000">
                <a:schemeClr val="accent4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0029F83-AAA7-440F-8C5A-2BF393B41FBB}"/>
              </a:ext>
            </a:extLst>
          </p:cNvPr>
          <p:cNvGrpSpPr/>
          <p:nvPr/>
        </p:nvGrpSpPr>
        <p:grpSpPr>
          <a:xfrm>
            <a:off x="979198" y="1031325"/>
            <a:ext cx="4120925" cy="595769"/>
            <a:chOff x="803640" y="3261093"/>
            <a:chExt cx="2059657" cy="59576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6C1FD6-B1D5-44B2-91C4-889D2CC1812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Key priorities from 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STC for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ONAP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89A725-E2F4-4E73-BAFF-67A74CFB9E89}"/>
                </a:ext>
              </a:extLst>
            </p:cNvPr>
            <p:cNvSpPr txBox="1"/>
            <p:nvPr/>
          </p:nvSpPr>
          <p:spPr>
            <a:xfrm>
              <a:off x="803640" y="3261093"/>
              <a:ext cx="205965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STC Priorities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3B0C63-B84F-43FB-A701-9CF97DB1FB6E}"/>
              </a:ext>
            </a:extLst>
          </p:cNvPr>
          <p:cNvGrpSpPr/>
          <p:nvPr/>
        </p:nvGrpSpPr>
        <p:grpSpPr>
          <a:xfrm>
            <a:off x="7503996" y="1877292"/>
            <a:ext cx="3682875" cy="833090"/>
            <a:chOff x="813033" y="3242940"/>
            <a:chExt cx="2066706" cy="83309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EBD5963-82EA-45CF-83B3-A5183192B3B6}"/>
                </a:ext>
              </a:extLst>
            </p:cNvPr>
            <p:cNvSpPr txBox="1"/>
            <p:nvPr/>
          </p:nvSpPr>
          <p:spPr>
            <a:xfrm>
              <a:off x="820082" y="3429699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Should support standalone modular approach with standard internal API</a:t>
              </a:r>
            </a:p>
            <a:p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To have small footprint deployment 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01F8CA-D52A-4CA8-A92B-CF1D912C8B88}"/>
                </a:ext>
              </a:extLst>
            </p:cNvPr>
            <p:cNvSpPr txBox="1"/>
            <p:nvPr/>
          </p:nvSpPr>
          <p:spPr>
            <a:xfrm>
              <a:off x="813033" y="3242940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Modularity and Implementation 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9FA0BA4-2321-4809-B3B1-FE7F71B39B48}"/>
              </a:ext>
            </a:extLst>
          </p:cNvPr>
          <p:cNvGrpSpPr/>
          <p:nvPr/>
        </p:nvGrpSpPr>
        <p:grpSpPr>
          <a:xfrm>
            <a:off x="7429500" y="2974498"/>
            <a:ext cx="3728072" cy="1015663"/>
            <a:chOff x="771228" y="3237084"/>
            <a:chExt cx="2092069" cy="101566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AE0949-13CB-4C36-AC98-256CADAB3597}"/>
                </a:ext>
              </a:extLst>
            </p:cNvPr>
            <p:cNvSpPr txBox="1"/>
            <p:nvPr/>
          </p:nvSpPr>
          <p:spPr>
            <a:xfrm>
              <a:off x="803640" y="3237084"/>
              <a:ext cx="20596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Platform Modularity and maturity  for Production </a:t>
              </a:r>
              <a:endParaRPr lang="en-US" altLang="ko-KR" sz="1200" dirty="0" smtClean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  <a:p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API </a:t>
              </a:r>
              <a:r>
                <a:rPr lang="en-US" altLang="ko-KR" sz="1200" dirty="0">
                  <a:solidFill>
                    <a:schemeClr val="bg1"/>
                  </a:solidFill>
                  <a:ea typeface="+mj-ea"/>
                  <a:cs typeface="Arial" pitchFamily="34" charset="0"/>
                </a:rPr>
                <a:t>maturity , alignment with </a:t>
              </a:r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SOL </a:t>
              </a:r>
              <a:r>
                <a:rPr lang="en-US" altLang="ko-KR" sz="1200" dirty="0">
                  <a:solidFill>
                    <a:schemeClr val="bg1"/>
                  </a:solidFill>
                  <a:ea typeface="+mj-ea"/>
                  <a:cs typeface="Arial" pitchFamily="34" charset="0"/>
                </a:rPr>
                <a:t>specs and  integration with ETSI MANO, Plug and Play can select different components from different vendors  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82CC56-C1A0-407E-BD2E-40927C3640F9}"/>
                </a:ext>
              </a:extLst>
            </p:cNvPr>
            <p:cNvSpPr txBox="1"/>
            <p:nvPr/>
          </p:nvSpPr>
          <p:spPr>
            <a:xfrm>
              <a:off x="771228" y="325725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5C19E7-B7C5-44D8-9786-E3C537A4BF0E}"/>
              </a:ext>
            </a:extLst>
          </p:cNvPr>
          <p:cNvGrpSpPr/>
          <p:nvPr/>
        </p:nvGrpSpPr>
        <p:grpSpPr>
          <a:xfrm>
            <a:off x="7429500" y="4070062"/>
            <a:ext cx="3728072" cy="996606"/>
            <a:chOff x="771228" y="3229587"/>
            <a:chExt cx="2092069" cy="99660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9E241E5-3AF5-4AAA-9B6B-3BAB4411C32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ea typeface="+mj-ea"/>
                  <a:cs typeface="Arial" pitchFamily="34" charset="0"/>
                </a:rPr>
                <a:t>5G VNF’s and CNFs ,CI/CD for automation , MEC use cases and complete CT testing workflows specially for  5G 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BD4D5D6-D3B8-4BC5-9BB3-40ADC8914172}"/>
                </a:ext>
              </a:extLst>
            </p:cNvPr>
            <p:cNvSpPr txBox="1"/>
            <p:nvPr/>
          </p:nvSpPr>
          <p:spPr>
            <a:xfrm>
              <a:off x="771228" y="3229587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ea typeface="+mj-ea"/>
                  <a:cs typeface="Arial" pitchFamily="34" charset="0"/>
                </a:rPr>
                <a:t>Alignment with NFV Rel4 key features for Automation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05CC1C-BC56-49F7-B0C7-0A1C7A10F244}"/>
              </a:ext>
            </a:extLst>
          </p:cNvPr>
          <p:cNvGrpSpPr/>
          <p:nvPr/>
        </p:nvGrpSpPr>
        <p:grpSpPr>
          <a:xfrm>
            <a:off x="7411200" y="5256095"/>
            <a:ext cx="3746372" cy="728968"/>
            <a:chOff x="760959" y="3312559"/>
            <a:chExt cx="2102338" cy="72896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C2C746-7278-4205-ABFA-B017E2D51CF2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Support ETSI standardized VNF/NSD Packages (</a:t>
              </a:r>
              <a:r>
                <a:rPr lang="en-US" altLang="ko-KR" sz="1200" dirty="0" smtClean="0">
                  <a:solidFill>
                    <a:schemeClr val="bg1"/>
                  </a:solidFill>
                  <a:cs typeface="Arial" pitchFamily="34" charset="0"/>
                </a:rPr>
                <a:t>S0L001,SOL004 . SOL006)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EB5C9F4-DFCE-49D0-A6FB-768FA83CB869}"/>
                </a:ext>
              </a:extLst>
            </p:cNvPr>
            <p:cNvSpPr txBox="1"/>
            <p:nvPr/>
          </p:nvSpPr>
          <p:spPr>
            <a:xfrm>
              <a:off x="760959" y="3312559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ea typeface="+mj-ea"/>
                  <a:cs typeface="Arial" pitchFamily="34" charset="0"/>
                </a:rPr>
                <a:t>Modeling and abstraction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sp>
        <p:nvSpPr>
          <p:cNvPr id="27" name="Rounded Rectangle 1">
            <a:extLst>
              <a:ext uri="{FF2B5EF4-FFF2-40B4-BE49-F238E27FC236}">
                <a16:creationId xmlns:a16="http://schemas.microsoft.com/office/drawing/2014/main" id="{031C7F85-ADEE-429E-AB19-B2A9D94B578E}"/>
              </a:ext>
            </a:extLst>
          </p:cNvPr>
          <p:cNvSpPr>
            <a:spLocks noChangeAspect="1"/>
          </p:cNvSpPr>
          <p:nvPr/>
        </p:nvSpPr>
        <p:spPr>
          <a:xfrm>
            <a:off x="6649199" y="4271801"/>
            <a:ext cx="597192" cy="540000"/>
          </a:xfrm>
          <a:custGeom>
            <a:avLst/>
            <a:gdLst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39535 w 3986472"/>
              <a:gd name="connsiteY8" fmla="*/ 2531027 h 3604689"/>
              <a:gd name="connsiteX9" fmla="*/ 3741790 w 3986472"/>
              <a:gd name="connsiteY9" fmla="*/ 2543468 h 3604689"/>
              <a:gd name="connsiteX10" fmla="*/ 2667555 w 3986472"/>
              <a:gd name="connsiteY10" fmla="*/ 3603007 h 3604689"/>
              <a:gd name="connsiteX11" fmla="*/ 1617559 w 3986472"/>
              <a:gd name="connsiteY11" fmla="*/ 3571118 h 3604689"/>
              <a:gd name="connsiteX12" fmla="*/ 2628063 w 3986472"/>
              <a:gd name="connsiteY12" fmla="*/ 2560614 h 3604689"/>
              <a:gd name="connsiteX13" fmla="*/ 1908216 w 3986472"/>
              <a:gd name="connsiteY13" fmla="*/ 2538753 h 3604689"/>
              <a:gd name="connsiteX14" fmla="*/ 2569809 w 3986472"/>
              <a:gd name="connsiteY14" fmla="*/ 1877159 h 3604689"/>
              <a:gd name="connsiteX15" fmla="*/ 1999634 w 3986472"/>
              <a:gd name="connsiteY15" fmla="*/ 1877159 h 3604689"/>
              <a:gd name="connsiteX16" fmla="*/ 185337 w 3986472"/>
              <a:gd name="connsiteY16" fmla="*/ 3604689 h 3604689"/>
              <a:gd name="connsiteX17" fmla="*/ 185337 w 3986472"/>
              <a:gd name="connsiteY17" fmla="*/ 2751226 h 3604689"/>
              <a:gd name="connsiteX18" fmla="*/ 185337 w 3986472"/>
              <a:gd name="connsiteY18" fmla="*/ 2535971 h 3604689"/>
              <a:gd name="connsiteX19" fmla="*/ 185337 w 3986472"/>
              <a:gd name="connsiteY19" fmla="*/ 302954 h 3604689"/>
              <a:gd name="connsiteX20" fmla="*/ 116958 w 3986472"/>
              <a:gd name="connsiteY20" fmla="*/ 302954 h 3604689"/>
              <a:gd name="connsiteX21" fmla="*/ 0 w 3986472"/>
              <a:gd name="connsiteY21" fmla="*/ 185996 h 3604689"/>
              <a:gd name="connsiteX22" fmla="*/ 0 w 3986472"/>
              <a:gd name="connsiteY22" fmla="*/ 131880 h 3604689"/>
              <a:gd name="connsiteX23" fmla="*/ 116958 w 3986472"/>
              <a:gd name="connsiteY23" fmla="*/ 14922 h 3604689"/>
              <a:gd name="connsiteX24" fmla="*/ 1076491 w 3986472"/>
              <a:gd name="connsiteY24" fmla="*/ 14922 h 3604689"/>
              <a:gd name="connsiteX25" fmla="*/ 1193449 w 3986472"/>
              <a:gd name="connsiteY25" fmla="*/ 131880 h 3604689"/>
              <a:gd name="connsiteX26" fmla="*/ 1193449 w 3986472"/>
              <a:gd name="connsiteY26" fmla="*/ 185996 h 3604689"/>
              <a:gd name="connsiteX27" fmla="*/ 1076491 w 3986472"/>
              <a:gd name="connsiteY27" fmla="*/ 302954 h 3604689"/>
              <a:gd name="connsiteX28" fmla="*/ 1028167 w 3986472"/>
              <a:gd name="connsiteY28" fmla="*/ 302954 h 3604689"/>
              <a:gd name="connsiteX29" fmla="*/ 1028167 w 3986472"/>
              <a:gd name="connsiteY29" fmla="*/ 1733448 h 3604689"/>
              <a:gd name="connsiteX30" fmla="*/ 2848679 w 3986472"/>
              <a:gd name="connsiteY30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41790 w 3986472"/>
              <a:gd name="connsiteY8" fmla="*/ 2543468 h 3604689"/>
              <a:gd name="connsiteX9" fmla="*/ 2667555 w 3986472"/>
              <a:gd name="connsiteY9" fmla="*/ 3603007 h 3604689"/>
              <a:gd name="connsiteX10" fmla="*/ 1617559 w 3986472"/>
              <a:gd name="connsiteY10" fmla="*/ 3571118 h 3604689"/>
              <a:gd name="connsiteX11" fmla="*/ 2628063 w 3986472"/>
              <a:gd name="connsiteY11" fmla="*/ 2560614 h 3604689"/>
              <a:gd name="connsiteX12" fmla="*/ 1908216 w 3986472"/>
              <a:gd name="connsiteY12" fmla="*/ 2538753 h 3604689"/>
              <a:gd name="connsiteX13" fmla="*/ 2569809 w 3986472"/>
              <a:gd name="connsiteY13" fmla="*/ 1877159 h 3604689"/>
              <a:gd name="connsiteX14" fmla="*/ 1999634 w 3986472"/>
              <a:gd name="connsiteY14" fmla="*/ 1877159 h 3604689"/>
              <a:gd name="connsiteX15" fmla="*/ 185337 w 3986472"/>
              <a:gd name="connsiteY15" fmla="*/ 3604689 h 3604689"/>
              <a:gd name="connsiteX16" fmla="*/ 185337 w 3986472"/>
              <a:gd name="connsiteY16" fmla="*/ 2751226 h 3604689"/>
              <a:gd name="connsiteX17" fmla="*/ 185337 w 3986472"/>
              <a:gd name="connsiteY17" fmla="*/ 2535971 h 3604689"/>
              <a:gd name="connsiteX18" fmla="*/ 185337 w 3986472"/>
              <a:gd name="connsiteY18" fmla="*/ 302954 h 3604689"/>
              <a:gd name="connsiteX19" fmla="*/ 116958 w 3986472"/>
              <a:gd name="connsiteY19" fmla="*/ 302954 h 3604689"/>
              <a:gd name="connsiteX20" fmla="*/ 0 w 3986472"/>
              <a:gd name="connsiteY20" fmla="*/ 185996 h 3604689"/>
              <a:gd name="connsiteX21" fmla="*/ 0 w 3986472"/>
              <a:gd name="connsiteY21" fmla="*/ 131880 h 3604689"/>
              <a:gd name="connsiteX22" fmla="*/ 116958 w 3986472"/>
              <a:gd name="connsiteY22" fmla="*/ 14922 h 3604689"/>
              <a:gd name="connsiteX23" fmla="*/ 1076491 w 3986472"/>
              <a:gd name="connsiteY23" fmla="*/ 14922 h 3604689"/>
              <a:gd name="connsiteX24" fmla="*/ 1193449 w 3986472"/>
              <a:gd name="connsiteY24" fmla="*/ 131880 h 3604689"/>
              <a:gd name="connsiteX25" fmla="*/ 1193449 w 3986472"/>
              <a:gd name="connsiteY25" fmla="*/ 185996 h 3604689"/>
              <a:gd name="connsiteX26" fmla="*/ 1076491 w 3986472"/>
              <a:gd name="connsiteY26" fmla="*/ 302954 h 3604689"/>
              <a:gd name="connsiteX27" fmla="*/ 1028167 w 3986472"/>
              <a:gd name="connsiteY27" fmla="*/ 302954 h 3604689"/>
              <a:gd name="connsiteX28" fmla="*/ 1028167 w 3986472"/>
              <a:gd name="connsiteY28" fmla="*/ 1733448 h 3604689"/>
              <a:gd name="connsiteX29" fmla="*/ 2848679 w 3986472"/>
              <a:gd name="connsiteY29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2667555 w 3986472"/>
              <a:gd name="connsiteY8" fmla="*/ 3603007 h 3604689"/>
              <a:gd name="connsiteX9" fmla="*/ 1617559 w 3986472"/>
              <a:gd name="connsiteY9" fmla="*/ 3571118 h 3604689"/>
              <a:gd name="connsiteX10" fmla="*/ 2628063 w 3986472"/>
              <a:gd name="connsiteY10" fmla="*/ 2560614 h 3604689"/>
              <a:gd name="connsiteX11" fmla="*/ 1908216 w 3986472"/>
              <a:gd name="connsiteY11" fmla="*/ 2538753 h 3604689"/>
              <a:gd name="connsiteX12" fmla="*/ 2569809 w 3986472"/>
              <a:gd name="connsiteY12" fmla="*/ 1877159 h 3604689"/>
              <a:gd name="connsiteX13" fmla="*/ 1999634 w 3986472"/>
              <a:gd name="connsiteY13" fmla="*/ 1877159 h 3604689"/>
              <a:gd name="connsiteX14" fmla="*/ 185337 w 3986472"/>
              <a:gd name="connsiteY14" fmla="*/ 3604689 h 3604689"/>
              <a:gd name="connsiteX15" fmla="*/ 185337 w 3986472"/>
              <a:gd name="connsiteY15" fmla="*/ 2751226 h 3604689"/>
              <a:gd name="connsiteX16" fmla="*/ 185337 w 3986472"/>
              <a:gd name="connsiteY16" fmla="*/ 2535971 h 3604689"/>
              <a:gd name="connsiteX17" fmla="*/ 185337 w 3986472"/>
              <a:gd name="connsiteY17" fmla="*/ 302954 h 3604689"/>
              <a:gd name="connsiteX18" fmla="*/ 116958 w 3986472"/>
              <a:gd name="connsiteY18" fmla="*/ 302954 h 3604689"/>
              <a:gd name="connsiteX19" fmla="*/ 0 w 3986472"/>
              <a:gd name="connsiteY19" fmla="*/ 185996 h 3604689"/>
              <a:gd name="connsiteX20" fmla="*/ 0 w 3986472"/>
              <a:gd name="connsiteY20" fmla="*/ 131880 h 3604689"/>
              <a:gd name="connsiteX21" fmla="*/ 116958 w 3986472"/>
              <a:gd name="connsiteY21" fmla="*/ 14922 h 3604689"/>
              <a:gd name="connsiteX22" fmla="*/ 1076491 w 3986472"/>
              <a:gd name="connsiteY22" fmla="*/ 14922 h 3604689"/>
              <a:gd name="connsiteX23" fmla="*/ 1193449 w 3986472"/>
              <a:gd name="connsiteY23" fmla="*/ 131880 h 3604689"/>
              <a:gd name="connsiteX24" fmla="*/ 1193449 w 3986472"/>
              <a:gd name="connsiteY24" fmla="*/ 185996 h 3604689"/>
              <a:gd name="connsiteX25" fmla="*/ 1076491 w 3986472"/>
              <a:gd name="connsiteY25" fmla="*/ 302954 h 3604689"/>
              <a:gd name="connsiteX26" fmla="*/ 1028167 w 3986472"/>
              <a:gd name="connsiteY26" fmla="*/ 302954 h 3604689"/>
              <a:gd name="connsiteX27" fmla="*/ 1028167 w 3986472"/>
              <a:gd name="connsiteY27" fmla="*/ 1733448 h 3604689"/>
              <a:gd name="connsiteX28" fmla="*/ 2848679 w 3986472"/>
              <a:gd name="connsiteY28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302954 h 3604689"/>
              <a:gd name="connsiteX15" fmla="*/ 116958 w 3986472"/>
              <a:gd name="connsiteY15" fmla="*/ 302954 h 3604689"/>
              <a:gd name="connsiteX16" fmla="*/ 0 w 3986472"/>
              <a:gd name="connsiteY16" fmla="*/ 185996 h 3604689"/>
              <a:gd name="connsiteX17" fmla="*/ 0 w 3986472"/>
              <a:gd name="connsiteY17" fmla="*/ 131880 h 3604689"/>
              <a:gd name="connsiteX18" fmla="*/ 116958 w 3986472"/>
              <a:gd name="connsiteY18" fmla="*/ 14922 h 3604689"/>
              <a:gd name="connsiteX19" fmla="*/ 1076491 w 3986472"/>
              <a:gd name="connsiteY19" fmla="*/ 14922 h 3604689"/>
              <a:gd name="connsiteX20" fmla="*/ 1193449 w 3986472"/>
              <a:gd name="connsiteY20" fmla="*/ 131880 h 3604689"/>
              <a:gd name="connsiteX21" fmla="*/ 1193449 w 3986472"/>
              <a:gd name="connsiteY21" fmla="*/ 185996 h 3604689"/>
              <a:gd name="connsiteX22" fmla="*/ 1076491 w 3986472"/>
              <a:gd name="connsiteY22" fmla="*/ 302954 h 3604689"/>
              <a:gd name="connsiteX23" fmla="*/ 1028167 w 3986472"/>
              <a:gd name="connsiteY23" fmla="*/ 302954 h 3604689"/>
              <a:gd name="connsiteX24" fmla="*/ 1028167 w 3986472"/>
              <a:gd name="connsiteY24" fmla="*/ 1733448 h 3604689"/>
              <a:gd name="connsiteX25" fmla="*/ 2848679 w 3986472"/>
              <a:gd name="connsiteY25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302954 h 3604689"/>
              <a:gd name="connsiteX14" fmla="*/ 116958 w 3986472"/>
              <a:gd name="connsiteY14" fmla="*/ 302954 h 3604689"/>
              <a:gd name="connsiteX15" fmla="*/ 0 w 3986472"/>
              <a:gd name="connsiteY15" fmla="*/ 185996 h 3604689"/>
              <a:gd name="connsiteX16" fmla="*/ 0 w 3986472"/>
              <a:gd name="connsiteY16" fmla="*/ 131880 h 3604689"/>
              <a:gd name="connsiteX17" fmla="*/ 116958 w 3986472"/>
              <a:gd name="connsiteY17" fmla="*/ 14922 h 3604689"/>
              <a:gd name="connsiteX18" fmla="*/ 1076491 w 3986472"/>
              <a:gd name="connsiteY18" fmla="*/ 14922 h 3604689"/>
              <a:gd name="connsiteX19" fmla="*/ 1193449 w 3986472"/>
              <a:gd name="connsiteY19" fmla="*/ 131880 h 3604689"/>
              <a:gd name="connsiteX20" fmla="*/ 1193449 w 3986472"/>
              <a:gd name="connsiteY20" fmla="*/ 185996 h 3604689"/>
              <a:gd name="connsiteX21" fmla="*/ 1076491 w 3986472"/>
              <a:gd name="connsiteY21" fmla="*/ 302954 h 3604689"/>
              <a:gd name="connsiteX22" fmla="*/ 1028167 w 3986472"/>
              <a:gd name="connsiteY22" fmla="*/ 302954 h 3604689"/>
              <a:gd name="connsiteX23" fmla="*/ 1028167 w 3986472"/>
              <a:gd name="connsiteY23" fmla="*/ 1733448 h 3604689"/>
              <a:gd name="connsiteX24" fmla="*/ 2848679 w 3986472"/>
              <a:gd name="connsiteY24" fmla="*/ 0 h 3604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86472" h="3604689">
                <a:moveTo>
                  <a:pt x="2848679" y="0"/>
                </a:moveTo>
                <a:lnTo>
                  <a:pt x="3971074" y="0"/>
                </a:lnTo>
                <a:lnTo>
                  <a:pt x="2561353" y="1342303"/>
                </a:lnTo>
                <a:lnTo>
                  <a:pt x="3986472" y="1342303"/>
                </a:lnTo>
                <a:lnTo>
                  <a:pt x="3372472" y="1943009"/>
                </a:lnTo>
                <a:cubicBezTo>
                  <a:pt x="3620560" y="2058727"/>
                  <a:pt x="3779978" y="2367682"/>
                  <a:pt x="3652526" y="2541537"/>
                </a:cubicBezTo>
                <a:lnTo>
                  <a:pt x="2667555" y="3603007"/>
                </a:lnTo>
                <a:lnTo>
                  <a:pt x="1617559" y="3571118"/>
                </a:lnTo>
                <a:lnTo>
                  <a:pt x="2628063" y="2560614"/>
                </a:lnTo>
                <a:lnTo>
                  <a:pt x="1908216" y="2538753"/>
                </a:lnTo>
                <a:lnTo>
                  <a:pt x="2569809" y="1877159"/>
                </a:lnTo>
                <a:lnTo>
                  <a:pt x="1999634" y="1877159"/>
                </a:lnTo>
                <a:lnTo>
                  <a:pt x="185337" y="3604689"/>
                </a:lnTo>
                <a:lnTo>
                  <a:pt x="185337" y="302954"/>
                </a:lnTo>
                <a:lnTo>
                  <a:pt x="116958" y="302954"/>
                </a:lnTo>
                <a:cubicBezTo>
                  <a:pt x="52364" y="302954"/>
                  <a:pt x="0" y="250590"/>
                  <a:pt x="0" y="185996"/>
                </a:cubicBezTo>
                <a:lnTo>
                  <a:pt x="0" y="131880"/>
                </a:lnTo>
                <a:cubicBezTo>
                  <a:pt x="0" y="67286"/>
                  <a:pt x="52364" y="14922"/>
                  <a:pt x="116958" y="14922"/>
                </a:cubicBezTo>
                <a:lnTo>
                  <a:pt x="1076491" y="14922"/>
                </a:lnTo>
                <a:cubicBezTo>
                  <a:pt x="1141085" y="14922"/>
                  <a:pt x="1193449" y="67286"/>
                  <a:pt x="1193449" y="131880"/>
                </a:cubicBezTo>
                <a:lnTo>
                  <a:pt x="1193449" y="185996"/>
                </a:lnTo>
                <a:cubicBezTo>
                  <a:pt x="1193449" y="250590"/>
                  <a:pt x="1141085" y="302954"/>
                  <a:pt x="1076491" y="302954"/>
                </a:cubicBezTo>
                <a:lnTo>
                  <a:pt x="1028167" y="302954"/>
                </a:lnTo>
                <a:lnTo>
                  <a:pt x="1028167" y="1733448"/>
                </a:lnTo>
                <a:lnTo>
                  <a:pt x="284867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8" name="Freeform 43">
            <a:extLst>
              <a:ext uri="{FF2B5EF4-FFF2-40B4-BE49-F238E27FC236}">
                <a16:creationId xmlns:a16="http://schemas.microsoft.com/office/drawing/2014/main" id="{37ABF823-BDF6-4402-B1E6-AFDD0B039D2E}"/>
              </a:ext>
            </a:extLst>
          </p:cNvPr>
          <p:cNvSpPr>
            <a:spLocks noChangeAspect="1"/>
          </p:cNvSpPr>
          <p:nvPr/>
        </p:nvSpPr>
        <p:spPr>
          <a:xfrm>
            <a:off x="6679200" y="3133167"/>
            <a:ext cx="537190" cy="612000"/>
          </a:xfrm>
          <a:custGeom>
            <a:avLst/>
            <a:gdLst/>
            <a:ahLst/>
            <a:cxnLst/>
            <a:rect l="l" t="t" r="r" b="b"/>
            <a:pathLst>
              <a:path w="3456727" h="3938119">
                <a:moveTo>
                  <a:pt x="1728364" y="1961325"/>
                </a:moveTo>
                <a:cubicBezTo>
                  <a:pt x="1726089" y="2407152"/>
                  <a:pt x="1737463" y="2812034"/>
                  <a:pt x="1735188" y="3257861"/>
                </a:cubicBezTo>
                <a:cubicBezTo>
                  <a:pt x="2394830" y="3057694"/>
                  <a:pt x="2610919" y="2352560"/>
                  <a:pt x="2765594" y="1981796"/>
                </a:cubicBezTo>
                <a:close/>
                <a:moveTo>
                  <a:pt x="1728362" y="682044"/>
                </a:moveTo>
                <a:cubicBezTo>
                  <a:pt x="1355324" y="868563"/>
                  <a:pt x="1166530" y="952725"/>
                  <a:pt x="609247" y="1002767"/>
                </a:cubicBezTo>
                <a:cubicBezTo>
                  <a:pt x="606972" y="1330312"/>
                  <a:pt x="631992" y="1623739"/>
                  <a:pt x="704780" y="1964933"/>
                </a:cubicBezTo>
                <a:lnTo>
                  <a:pt x="1728363" y="1971757"/>
                </a:lnTo>
                <a:cubicBezTo>
                  <a:pt x="1728363" y="1541853"/>
                  <a:pt x="1728362" y="1111948"/>
                  <a:pt x="1728362" y="682044"/>
                </a:cubicBezTo>
                <a:close/>
                <a:moveTo>
                  <a:pt x="1723409" y="487996"/>
                </a:moveTo>
                <a:cubicBezTo>
                  <a:pt x="1725062" y="488690"/>
                  <a:pt x="1726712" y="489384"/>
                  <a:pt x="1728363" y="490064"/>
                </a:cubicBezTo>
                <a:cubicBezTo>
                  <a:pt x="1730015" y="489384"/>
                  <a:pt x="1731666" y="488690"/>
                  <a:pt x="1733319" y="487996"/>
                </a:cubicBezTo>
                <a:lnTo>
                  <a:pt x="1733319" y="492131"/>
                </a:lnTo>
                <a:cubicBezTo>
                  <a:pt x="2179467" y="679460"/>
                  <a:pt x="2405896" y="769409"/>
                  <a:pt x="2817789" y="813808"/>
                </a:cubicBezTo>
                <a:cubicBezTo>
                  <a:pt x="2971516" y="823489"/>
                  <a:pt x="3036247" y="875307"/>
                  <a:pt x="3033236" y="1061333"/>
                </a:cubicBezTo>
                <a:cubicBezTo>
                  <a:pt x="3015439" y="2441328"/>
                  <a:pt x="2363638" y="3359629"/>
                  <a:pt x="1733319" y="3448048"/>
                </a:cubicBezTo>
                <a:lnTo>
                  <a:pt x="1733319" y="3450123"/>
                </a:lnTo>
                <a:lnTo>
                  <a:pt x="1728363" y="3449086"/>
                </a:lnTo>
                <a:lnTo>
                  <a:pt x="1723409" y="3450123"/>
                </a:lnTo>
                <a:lnTo>
                  <a:pt x="1723409" y="3448048"/>
                </a:lnTo>
                <a:cubicBezTo>
                  <a:pt x="1093089" y="3359629"/>
                  <a:pt x="441289" y="2441328"/>
                  <a:pt x="423491" y="1061333"/>
                </a:cubicBezTo>
                <a:cubicBezTo>
                  <a:pt x="420479" y="875307"/>
                  <a:pt x="485211" y="823489"/>
                  <a:pt x="638937" y="813808"/>
                </a:cubicBezTo>
                <a:cubicBezTo>
                  <a:pt x="1050832" y="769409"/>
                  <a:pt x="1277261" y="679460"/>
                  <a:pt x="1723409" y="492131"/>
                </a:cubicBezTo>
                <a:close/>
                <a:moveTo>
                  <a:pt x="1722802" y="306889"/>
                </a:moveTo>
                <a:lnTo>
                  <a:pt x="1722802" y="311530"/>
                </a:lnTo>
                <a:cubicBezTo>
                  <a:pt x="1222099" y="521767"/>
                  <a:pt x="967982" y="622713"/>
                  <a:pt x="505720" y="672542"/>
                </a:cubicBezTo>
                <a:cubicBezTo>
                  <a:pt x="333196" y="683408"/>
                  <a:pt x="260550" y="741561"/>
                  <a:pt x="263929" y="950334"/>
                </a:cubicBezTo>
                <a:cubicBezTo>
                  <a:pt x="283902" y="2499079"/>
                  <a:pt x="1015407" y="3529669"/>
                  <a:pt x="1722802" y="3628902"/>
                </a:cubicBezTo>
                <a:lnTo>
                  <a:pt x="1722802" y="3631230"/>
                </a:lnTo>
                <a:lnTo>
                  <a:pt x="1728365" y="3630065"/>
                </a:lnTo>
                <a:lnTo>
                  <a:pt x="1733925" y="3631230"/>
                </a:lnTo>
                <a:lnTo>
                  <a:pt x="1733925" y="3628902"/>
                </a:lnTo>
                <a:cubicBezTo>
                  <a:pt x="2441322" y="3529669"/>
                  <a:pt x="3172826" y="2499079"/>
                  <a:pt x="3192800" y="950334"/>
                </a:cubicBezTo>
                <a:cubicBezTo>
                  <a:pt x="3196179" y="741561"/>
                  <a:pt x="3123532" y="683408"/>
                  <a:pt x="2951007" y="672542"/>
                </a:cubicBezTo>
                <a:cubicBezTo>
                  <a:pt x="2488747" y="622713"/>
                  <a:pt x="2234630" y="521767"/>
                  <a:pt x="1733925" y="311530"/>
                </a:cubicBezTo>
                <a:lnTo>
                  <a:pt x="1733925" y="306889"/>
                </a:lnTo>
                <a:cubicBezTo>
                  <a:pt x="1732071" y="307669"/>
                  <a:pt x="1730218" y="308445"/>
                  <a:pt x="1728365" y="309209"/>
                </a:cubicBezTo>
                <a:cubicBezTo>
                  <a:pt x="1726510" y="308445"/>
                  <a:pt x="1724659" y="307669"/>
                  <a:pt x="1722802" y="306889"/>
                </a:cubicBezTo>
                <a:close/>
                <a:moveTo>
                  <a:pt x="1721800" y="0"/>
                </a:moveTo>
                <a:cubicBezTo>
                  <a:pt x="1723991" y="923"/>
                  <a:pt x="1726176" y="1844"/>
                  <a:pt x="1728363" y="2749"/>
                </a:cubicBezTo>
                <a:cubicBezTo>
                  <a:pt x="1730551" y="1844"/>
                  <a:pt x="1732737" y="923"/>
                  <a:pt x="1734926" y="0"/>
                </a:cubicBezTo>
                <a:lnTo>
                  <a:pt x="1734926" y="5497"/>
                </a:lnTo>
                <a:cubicBezTo>
                  <a:pt x="2325825" y="254550"/>
                  <a:pt x="2625718" y="374136"/>
                  <a:pt x="3171248" y="433164"/>
                </a:cubicBezTo>
                <a:cubicBezTo>
                  <a:pt x="3374850" y="446035"/>
                  <a:pt x="3460584" y="514926"/>
                  <a:pt x="3456595" y="762245"/>
                </a:cubicBezTo>
                <a:cubicBezTo>
                  <a:pt x="3433024" y="2596936"/>
                  <a:pt x="2569749" y="3817807"/>
                  <a:pt x="1734926" y="3935360"/>
                </a:cubicBezTo>
                <a:lnTo>
                  <a:pt x="1734926" y="3938119"/>
                </a:lnTo>
                <a:lnTo>
                  <a:pt x="1728363" y="3936740"/>
                </a:lnTo>
                <a:lnTo>
                  <a:pt x="1721800" y="3938119"/>
                </a:lnTo>
                <a:lnTo>
                  <a:pt x="1721800" y="3935360"/>
                </a:lnTo>
                <a:cubicBezTo>
                  <a:pt x="886977" y="3817807"/>
                  <a:pt x="23703" y="2596936"/>
                  <a:pt x="132" y="762245"/>
                </a:cubicBezTo>
                <a:cubicBezTo>
                  <a:pt x="-3858" y="514926"/>
                  <a:pt x="81876" y="446035"/>
                  <a:pt x="285478" y="433164"/>
                </a:cubicBezTo>
                <a:cubicBezTo>
                  <a:pt x="831010" y="374136"/>
                  <a:pt x="1130903" y="254550"/>
                  <a:pt x="1721800" y="5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9" name="Rounded Rectangle 1">
            <a:extLst>
              <a:ext uri="{FF2B5EF4-FFF2-40B4-BE49-F238E27FC236}">
                <a16:creationId xmlns:a16="http://schemas.microsoft.com/office/drawing/2014/main" id="{F7297B30-F236-4813-8846-93A0527256CA}"/>
              </a:ext>
            </a:extLst>
          </p:cNvPr>
          <p:cNvSpPr>
            <a:spLocks noChangeAspect="1"/>
          </p:cNvSpPr>
          <p:nvPr/>
        </p:nvSpPr>
        <p:spPr>
          <a:xfrm rot="2648398">
            <a:off x="6821111" y="2012534"/>
            <a:ext cx="253371" cy="648000"/>
          </a:xfrm>
          <a:custGeom>
            <a:avLst/>
            <a:gdLst/>
            <a:ahLst/>
            <a:cxnLst/>
            <a:rect l="l" t="t" r="r" b="b"/>
            <a:pathLst>
              <a:path w="1862952" h="4764557">
                <a:moveTo>
                  <a:pt x="289679" y="2004751"/>
                </a:moveTo>
                <a:cubicBezTo>
                  <a:pt x="458860" y="1838972"/>
                  <a:pt x="691283" y="1737733"/>
                  <a:pt x="946849" y="1740329"/>
                </a:cubicBezTo>
                <a:cubicBezTo>
                  <a:pt x="982916" y="1740695"/>
                  <a:pt x="1018481" y="1743119"/>
                  <a:pt x="1053366" y="1748014"/>
                </a:cubicBezTo>
                <a:cubicBezTo>
                  <a:pt x="1317748" y="1888655"/>
                  <a:pt x="1203170" y="2165630"/>
                  <a:pt x="978473" y="2204473"/>
                </a:cubicBezTo>
                <a:cubicBezTo>
                  <a:pt x="966642" y="2201190"/>
                  <a:pt x="954470" y="2200566"/>
                  <a:pt x="942176" y="2200441"/>
                </a:cubicBezTo>
                <a:cubicBezTo>
                  <a:pt x="697403" y="2197955"/>
                  <a:pt x="496962" y="2394367"/>
                  <a:pt x="494475" y="2639137"/>
                </a:cubicBezTo>
                <a:lnTo>
                  <a:pt x="482110" y="3856696"/>
                </a:lnTo>
                <a:cubicBezTo>
                  <a:pt x="479624" y="4101467"/>
                  <a:pt x="676035" y="4301910"/>
                  <a:pt x="920807" y="4304396"/>
                </a:cubicBezTo>
                <a:cubicBezTo>
                  <a:pt x="1043193" y="4305639"/>
                  <a:pt x="1154496" y="4257158"/>
                  <a:pt x="1235513" y="4177768"/>
                </a:cubicBezTo>
                <a:cubicBezTo>
                  <a:pt x="1316531" y="4098380"/>
                  <a:pt x="1367262" y="3988084"/>
                  <a:pt x="1368506" y="3865699"/>
                </a:cubicBezTo>
                <a:lnTo>
                  <a:pt x="1375662" y="3161156"/>
                </a:lnTo>
                <a:cubicBezTo>
                  <a:pt x="1504082" y="3167548"/>
                  <a:pt x="1792622" y="2981572"/>
                  <a:pt x="1861834" y="2783546"/>
                </a:cubicBezTo>
                <a:lnTo>
                  <a:pt x="1851019" y="3848423"/>
                </a:lnTo>
                <a:cubicBezTo>
                  <a:pt x="1848423" y="4103989"/>
                  <a:pt x="1742485" y="4334308"/>
                  <a:pt x="1573304" y="4500088"/>
                </a:cubicBezTo>
                <a:cubicBezTo>
                  <a:pt x="1404123" y="4665866"/>
                  <a:pt x="1171700" y="4767105"/>
                  <a:pt x="916134" y="4764509"/>
                </a:cubicBezTo>
                <a:cubicBezTo>
                  <a:pt x="405002" y="4759318"/>
                  <a:pt x="-5143" y="4340756"/>
                  <a:pt x="48" y="3829624"/>
                </a:cubicBezTo>
                <a:lnTo>
                  <a:pt x="11964" y="2656415"/>
                </a:lnTo>
                <a:cubicBezTo>
                  <a:pt x="14559" y="2400849"/>
                  <a:pt x="120498" y="2170529"/>
                  <a:pt x="289679" y="2004751"/>
                </a:cubicBezTo>
                <a:close/>
                <a:moveTo>
                  <a:pt x="282968" y="271082"/>
                </a:moveTo>
                <a:cubicBezTo>
                  <a:pt x="450457" y="103594"/>
                  <a:pt x="681840" y="0"/>
                  <a:pt x="937419" y="0"/>
                </a:cubicBezTo>
                <a:cubicBezTo>
                  <a:pt x="1448577" y="0"/>
                  <a:pt x="1862952" y="414375"/>
                  <a:pt x="1862952" y="925533"/>
                </a:cubicBezTo>
                <a:lnTo>
                  <a:pt x="1862952" y="2098803"/>
                </a:lnTo>
                <a:cubicBezTo>
                  <a:pt x="1862952" y="2609961"/>
                  <a:pt x="1448577" y="3024336"/>
                  <a:pt x="937419" y="3024336"/>
                </a:cubicBezTo>
                <a:cubicBezTo>
                  <a:pt x="901350" y="3024336"/>
                  <a:pt x="865762" y="3022273"/>
                  <a:pt x="830829" y="3017733"/>
                </a:cubicBezTo>
                <a:cubicBezTo>
                  <a:pt x="565032" y="2879784"/>
                  <a:pt x="676792" y="2601660"/>
                  <a:pt x="901083" y="2560538"/>
                </a:cubicBezTo>
                <a:cubicBezTo>
                  <a:pt x="912947" y="2563700"/>
                  <a:pt x="925124" y="2564200"/>
                  <a:pt x="937419" y="2564200"/>
                </a:cubicBezTo>
                <a:cubicBezTo>
                  <a:pt x="1182204" y="2564200"/>
                  <a:pt x="1380640" y="2365763"/>
                  <a:pt x="1380641" y="2120980"/>
                </a:cubicBezTo>
                <a:lnTo>
                  <a:pt x="1380640" y="903358"/>
                </a:lnTo>
                <a:cubicBezTo>
                  <a:pt x="1380640" y="658574"/>
                  <a:pt x="1182204" y="460137"/>
                  <a:pt x="937419" y="460137"/>
                </a:cubicBezTo>
                <a:cubicBezTo>
                  <a:pt x="815027" y="460137"/>
                  <a:pt x="704222" y="509746"/>
                  <a:pt x="624015" y="589954"/>
                </a:cubicBezTo>
                <a:cubicBezTo>
                  <a:pt x="543808" y="670161"/>
                  <a:pt x="494199" y="780966"/>
                  <a:pt x="494199" y="903358"/>
                </a:cubicBezTo>
                <a:lnTo>
                  <a:pt x="494198" y="1607937"/>
                </a:lnTo>
                <a:cubicBezTo>
                  <a:pt x="365720" y="1602850"/>
                  <a:pt x="79084" y="1791747"/>
                  <a:pt x="11886" y="1990465"/>
                </a:cubicBezTo>
                <a:lnTo>
                  <a:pt x="11886" y="925533"/>
                </a:lnTo>
                <a:cubicBezTo>
                  <a:pt x="11886" y="669954"/>
                  <a:pt x="115480" y="438571"/>
                  <a:pt x="282968" y="2710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30" name="Rectangle 1">
            <a:extLst>
              <a:ext uri="{FF2B5EF4-FFF2-40B4-BE49-F238E27FC236}">
                <a16:creationId xmlns:a16="http://schemas.microsoft.com/office/drawing/2014/main" id="{A4EAFCDC-3CB5-4489-AD2C-44643AA558FE}"/>
              </a:ext>
            </a:extLst>
          </p:cNvPr>
          <p:cNvSpPr>
            <a:spLocks noChangeAspect="1"/>
          </p:cNvSpPr>
          <p:nvPr/>
        </p:nvSpPr>
        <p:spPr>
          <a:xfrm>
            <a:off x="6668057" y="5370119"/>
            <a:ext cx="559474" cy="551206"/>
          </a:xfrm>
          <a:custGeom>
            <a:avLst/>
            <a:gdLst/>
            <a:ahLst/>
            <a:cxnLst/>
            <a:rect l="l" t="t" r="r" b="b"/>
            <a:pathLst>
              <a:path w="3994694" h="3935658">
                <a:moveTo>
                  <a:pt x="3059053" y="3287658"/>
                </a:moveTo>
                <a:lnTo>
                  <a:pt x="3994694" y="3287658"/>
                </a:lnTo>
                <a:lnTo>
                  <a:pt x="3994694" y="3935658"/>
                </a:lnTo>
                <a:lnTo>
                  <a:pt x="3059053" y="3935658"/>
                </a:lnTo>
                <a:close/>
                <a:moveTo>
                  <a:pt x="1259497" y="3287658"/>
                </a:moveTo>
                <a:lnTo>
                  <a:pt x="2915681" y="3287658"/>
                </a:lnTo>
                <a:lnTo>
                  <a:pt x="2915681" y="3935658"/>
                </a:lnTo>
                <a:lnTo>
                  <a:pt x="1259497" y="3935658"/>
                </a:lnTo>
                <a:close/>
                <a:moveTo>
                  <a:pt x="0" y="3287658"/>
                </a:moveTo>
                <a:lnTo>
                  <a:pt x="1116124" y="3287658"/>
                </a:lnTo>
                <a:lnTo>
                  <a:pt x="1116124" y="3935658"/>
                </a:lnTo>
                <a:lnTo>
                  <a:pt x="0" y="3935658"/>
                </a:lnTo>
                <a:close/>
                <a:moveTo>
                  <a:pt x="3886694" y="2470824"/>
                </a:moveTo>
                <a:lnTo>
                  <a:pt x="3994694" y="2470824"/>
                </a:lnTo>
                <a:lnTo>
                  <a:pt x="3994694" y="3118824"/>
                </a:lnTo>
                <a:lnTo>
                  <a:pt x="3886694" y="3118824"/>
                </a:lnTo>
                <a:close/>
                <a:moveTo>
                  <a:pt x="2123068" y="2470824"/>
                </a:moveTo>
                <a:lnTo>
                  <a:pt x="3779252" y="2470824"/>
                </a:lnTo>
                <a:lnTo>
                  <a:pt x="3779252" y="3118824"/>
                </a:lnTo>
                <a:lnTo>
                  <a:pt x="2123068" y="3118824"/>
                </a:lnTo>
                <a:close/>
                <a:moveTo>
                  <a:pt x="359442" y="2470824"/>
                </a:moveTo>
                <a:lnTo>
                  <a:pt x="2015626" y="2470824"/>
                </a:lnTo>
                <a:lnTo>
                  <a:pt x="2015626" y="3118824"/>
                </a:lnTo>
                <a:lnTo>
                  <a:pt x="359442" y="3118824"/>
                </a:lnTo>
                <a:close/>
                <a:moveTo>
                  <a:pt x="0" y="2470824"/>
                </a:moveTo>
                <a:lnTo>
                  <a:pt x="252000" y="2470824"/>
                </a:lnTo>
                <a:lnTo>
                  <a:pt x="252000" y="3118824"/>
                </a:lnTo>
                <a:lnTo>
                  <a:pt x="0" y="3118824"/>
                </a:lnTo>
                <a:close/>
                <a:moveTo>
                  <a:pt x="3059053" y="1635982"/>
                </a:moveTo>
                <a:lnTo>
                  <a:pt x="3994694" y="1635982"/>
                </a:lnTo>
                <a:lnTo>
                  <a:pt x="3994694" y="2283982"/>
                </a:lnTo>
                <a:lnTo>
                  <a:pt x="3059053" y="2283982"/>
                </a:lnTo>
                <a:close/>
                <a:moveTo>
                  <a:pt x="1259496" y="1635982"/>
                </a:moveTo>
                <a:lnTo>
                  <a:pt x="2915680" y="1635982"/>
                </a:lnTo>
                <a:lnTo>
                  <a:pt x="2915680" y="2283982"/>
                </a:lnTo>
                <a:lnTo>
                  <a:pt x="1259496" y="2283982"/>
                </a:lnTo>
                <a:close/>
                <a:moveTo>
                  <a:pt x="0" y="1635982"/>
                </a:moveTo>
                <a:lnTo>
                  <a:pt x="1116124" y="1635982"/>
                </a:lnTo>
                <a:lnTo>
                  <a:pt x="1116124" y="2283982"/>
                </a:lnTo>
                <a:lnTo>
                  <a:pt x="0" y="2283982"/>
                </a:lnTo>
                <a:close/>
                <a:moveTo>
                  <a:pt x="3886694" y="836400"/>
                </a:moveTo>
                <a:lnTo>
                  <a:pt x="3994694" y="836400"/>
                </a:lnTo>
                <a:lnTo>
                  <a:pt x="3994694" y="1484400"/>
                </a:lnTo>
                <a:lnTo>
                  <a:pt x="3886694" y="1484400"/>
                </a:lnTo>
                <a:close/>
                <a:moveTo>
                  <a:pt x="2123068" y="820634"/>
                </a:moveTo>
                <a:lnTo>
                  <a:pt x="3779252" y="820634"/>
                </a:lnTo>
                <a:lnTo>
                  <a:pt x="3779252" y="1468634"/>
                </a:lnTo>
                <a:lnTo>
                  <a:pt x="2123068" y="1468634"/>
                </a:lnTo>
                <a:close/>
                <a:moveTo>
                  <a:pt x="359442" y="820634"/>
                </a:moveTo>
                <a:lnTo>
                  <a:pt x="2015626" y="820634"/>
                </a:lnTo>
                <a:lnTo>
                  <a:pt x="2015626" y="1468634"/>
                </a:lnTo>
                <a:lnTo>
                  <a:pt x="359442" y="1468634"/>
                </a:lnTo>
                <a:close/>
                <a:moveTo>
                  <a:pt x="0" y="820634"/>
                </a:moveTo>
                <a:lnTo>
                  <a:pt x="252000" y="820634"/>
                </a:lnTo>
                <a:lnTo>
                  <a:pt x="252000" y="1468634"/>
                </a:lnTo>
                <a:lnTo>
                  <a:pt x="0" y="1468634"/>
                </a:lnTo>
                <a:close/>
                <a:moveTo>
                  <a:pt x="3059053" y="0"/>
                </a:moveTo>
                <a:lnTo>
                  <a:pt x="3994694" y="0"/>
                </a:lnTo>
                <a:lnTo>
                  <a:pt x="3994694" y="648000"/>
                </a:lnTo>
                <a:lnTo>
                  <a:pt x="3059053" y="648000"/>
                </a:lnTo>
                <a:close/>
                <a:moveTo>
                  <a:pt x="1259496" y="0"/>
                </a:moveTo>
                <a:lnTo>
                  <a:pt x="2915680" y="0"/>
                </a:lnTo>
                <a:lnTo>
                  <a:pt x="2915680" y="648000"/>
                </a:lnTo>
                <a:lnTo>
                  <a:pt x="1259496" y="648000"/>
                </a:lnTo>
                <a:close/>
                <a:moveTo>
                  <a:pt x="0" y="0"/>
                </a:moveTo>
                <a:lnTo>
                  <a:pt x="1116124" y="0"/>
                </a:lnTo>
                <a:lnTo>
                  <a:pt x="1116124" y="648000"/>
                </a:lnTo>
                <a:lnTo>
                  <a:pt x="0" y="64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5A27610-9F82-407D-AA13-218951716894}"/>
              </a:ext>
            </a:extLst>
          </p:cNvPr>
          <p:cNvGrpSpPr/>
          <p:nvPr/>
        </p:nvGrpSpPr>
        <p:grpSpPr>
          <a:xfrm rot="20670820">
            <a:off x="2829956" y="2823939"/>
            <a:ext cx="1626558" cy="1505979"/>
            <a:chOff x="1064519" y="1872500"/>
            <a:chExt cx="1561257" cy="1445520"/>
          </a:xfrm>
        </p:grpSpPr>
        <p:sp>
          <p:nvSpPr>
            <p:cNvPr id="32" name="Freeform: Shape 38">
              <a:extLst>
                <a:ext uri="{FF2B5EF4-FFF2-40B4-BE49-F238E27FC236}">
                  <a16:creationId xmlns:a16="http://schemas.microsoft.com/office/drawing/2014/main" id="{620EEB4E-06ED-44F0-BB83-42A268F75222}"/>
                </a:ext>
              </a:extLst>
            </p:cNvPr>
            <p:cNvSpPr/>
            <p:nvPr/>
          </p:nvSpPr>
          <p:spPr>
            <a:xfrm>
              <a:off x="1634779" y="2819951"/>
              <a:ext cx="110877" cy="179829"/>
            </a:xfrm>
            <a:custGeom>
              <a:avLst/>
              <a:gdLst>
                <a:gd name="connsiteX0" fmla="*/ 95575 w 110877"/>
                <a:gd name="connsiteY0" fmla="*/ 170244 h 179829"/>
                <a:gd name="connsiteX1" fmla="*/ 68653 w 110877"/>
                <a:gd name="connsiteY1" fmla="*/ 178699 h 179829"/>
                <a:gd name="connsiteX2" fmla="*/ 41280 w 110877"/>
                <a:gd name="connsiteY2" fmla="*/ 164423 h 179829"/>
                <a:gd name="connsiteX3" fmla="*/ 1260 w 110877"/>
                <a:gd name="connsiteY3" fmla="*/ 37088 h 179829"/>
                <a:gd name="connsiteX4" fmla="*/ 15536 w 110877"/>
                <a:gd name="connsiteY4" fmla="*/ 9715 h 179829"/>
                <a:gd name="connsiteX5" fmla="*/ 42458 w 110877"/>
                <a:gd name="connsiteY5" fmla="*/ 1260 h 179829"/>
                <a:gd name="connsiteX6" fmla="*/ 69831 w 110877"/>
                <a:gd name="connsiteY6" fmla="*/ 15536 h 179829"/>
                <a:gd name="connsiteX7" fmla="*/ 109851 w 110877"/>
                <a:gd name="connsiteY7" fmla="*/ 142872 h 179829"/>
                <a:gd name="connsiteX8" fmla="*/ 95575 w 110877"/>
                <a:gd name="connsiteY8" fmla="*/ 170244 h 17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877" h="179829">
                  <a:moveTo>
                    <a:pt x="95575" y="170244"/>
                  </a:moveTo>
                  <a:lnTo>
                    <a:pt x="68653" y="178699"/>
                  </a:lnTo>
                  <a:cubicBezTo>
                    <a:pt x="57184" y="182302"/>
                    <a:pt x="44884" y="175858"/>
                    <a:pt x="41280" y="164423"/>
                  </a:cubicBezTo>
                  <a:lnTo>
                    <a:pt x="1260" y="37088"/>
                  </a:lnTo>
                  <a:cubicBezTo>
                    <a:pt x="-2343" y="25619"/>
                    <a:pt x="4102" y="13318"/>
                    <a:pt x="15536" y="9715"/>
                  </a:cubicBezTo>
                  <a:lnTo>
                    <a:pt x="42458" y="1260"/>
                  </a:lnTo>
                  <a:cubicBezTo>
                    <a:pt x="53927" y="-2343"/>
                    <a:pt x="66228" y="4102"/>
                    <a:pt x="69831" y="15536"/>
                  </a:cubicBezTo>
                  <a:lnTo>
                    <a:pt x="109851" y="142872"/>
                  </a:lnTo>
                  <a:cubicBezTo>
                    <a:pt x="113454" y="154341"/>
                    <a:pt x="107044" y="166641"/>
                    <a:pt x="95575" y="17024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9">
              <a:extLst>
                <a:ext uri="{FF2B5EF4-FFF2-40B4-BE49-F238E27FC236}">
                  <a16:creationId xmlns:a16="http://schemas.microsoft.com/office/drawing/2014/main" id="{A23A5F8A-D025-4F68-9E6F-A77A48EB3781}"/>
                </a:ext>
              </a:extLst>
            </p:cNvPr>
            <p:cNvSpPr/>
            <p:nvPr/>
          </p:nvSpPr>
          <p:spPr>
            <a:xfrm>
              <a:off x="2539846" y="2271312"/>
              <a:ext cx="85930" cy="302834"/>
            </a:xfrm>
            <a:custGeom>
              <a:avLst/>
              <a:gdLst>
                <a:gd name="connsiteX0" fmla="*/ 17377 w 85929"/>
                <a:gd name="connsiteY0" fmla="*/ 260 h 302833"/>
                <a:gd name="connsiteX1" fmla="*/ 1646 w 85929"/>
                <a:gd name="connsiteY1" fmla="*/ 145163 h 302833"/>
                <a:gd name="connsiteX2" fmla="*/ 260 w 85929"/>
                <a:gd name="connsiteY2" fmla="*/ 145163 h 302833"/>
                <a:gd name="connsiteX3" fmla="*/ 953 w 85929"/>
                <a:gd name="connsiteY3" fmla="*/ 151434 h 302833"/>
                <a:gd name="connsiteX4" fmla="*/ 260 w 85929"/>
                <a:gd name="connsiteY4" fmla="*/ 157706 h 302833"/>
                <a:gd name="connsiteX5" fmla="*/ 1646 w 85929"/>
                <a:gd name="connsiteY5" fmla="*/ 157706 h 302833"/>
                <a:gd name="connsiteX6" fmla="*/ 17377 w 85929"/>
                <a:gd name="connsiteY6" fmla="*/ 302643 h 302833"/>
                <a:gd name="connsiteX7" fmla="*/ 85843 w 85929"/>
                <a:gd name="connsiteY7" fmla="*/ 244433 h 302833"/>
                <a:gd name="connsiteX8" fmla="*/ 85843 w 85929"/>
                <a:gd name="connsiteY8" fmla="*/ 157706 h 302833"/>
                <a:gd name="connsiteX9" fmla="*/ 85843 w 85929"/>
                <a:gd name="connsiteY9" fmla="*/ 145163 h 302833"/>
                <a:gd name="connsiteX10" fmla="*/ 85843 w 85929"/>
                <a:gd name="connsiteY10" fmla="*/ 58436 h 30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29" h="302833">
                  <a:moveTo>
                    <a:pt x="17377" y="260"/>
                  </a:moveTo>
                  <a:lnTo>
                    <a:pt x="1646" y="145163"/>
                  </a:lnTo>
                  <a:lnTo>
                    <a:pt x="260" y="145163"/>
                  </a:lnTo>
                  <a:lnTo>
                    <a:pt x="953" y="151434"/>
                  </a:lnTo>
                  <a:lnTo>
                    <a:pt x="260" y="157706"/>
                  </a:lnTo>
                  <a:lnTo>
                    <a:pt x="1646" y="157706"/>
                  </a:lnTo>
                  <a:lnTo>
                    <a:pt x="17377" y="302643"/>
                  </a:lnTo>
                  <a:lnTo>
                    <a:pt x="85843" y="244433"/>
                  </a:lnTo>
                  <a:lnTo>
                    <a:pt x="85843" y="157706"/>
                  </a:lnTo>
                  <a:lnTo>
                    <a:pt x="85843" y="145163"/>
                  </a:lnTo>
                  <a:lnTo>
                    <a:pt x="85843" y="5843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40">
              <a:extLst>
                <a:ext uri="{FF2B5EF4-FFF2-40B4-BE49-F238E27FC236}">
                  <a16:creationId xmlns:a16="http://schemas.microsoft.com/office/drawing/2014/main" id="{2B42E08C-8FE5-487E-BC35-77DF011B5DA4}"/>
                </a:ext>
              </a:extLst>
            </p:cNvPr>
            <p:cNvSpPr/>
            <p:nvPr/>
          </p:nvSpPr>
          <p:spPr>
            <a:xfrm>
              <a:off x="1326355" y="2477085"/>
              <a:ext cx="459448" cy="840935"/>
            </a:xfrm>
            <a:custGeom>
              <a:avLst/>
              <a:gdLst>
                <a:gd name="connsiteX0" fmla="*/ 423750 w 459447"/>
                <a:gd name="connsiteY0" fmla="*/ 795051 h 840935"/>
                <a:gd name="connsiteX1" fmla="*/ 284980 w 459447"/>
                <a:gd name="connsiteY1" fmla="*/ 838674 h 840935"/>
                <a:gd name="connsiteX2" fmla="*/ 221122 w 459447"/>
                <a:gd name="connsiteY2" fmla="*/ 805342 h 840935"/>
                <a:gd name="connsiteX3" fmla="*/ 2590 w 459447"/>
                <a:gd name="connsiteY3" fmla="*/ 110072 h 840935"/>
                <a:gd name="connsiteX4" fmla="*/ 35922 w 459447"/>
                <a:gd name="connsiteY4" fmla="*/ 46213 h 840935"/>
                <a:gd name="connsiteX5" fmla="*/ 174692 w 459447"/>
                <a:gd name="connsiteY5" fmla="*/ 2590 h 840935"/>
                <a:gd name="connsiteX6" fmla="*/ 238551 w 459447"/>
                <a:gd name="connsiteY6" fmla="*/ 35922 h 840935"/>
                <a:gd name="connsiteX7" fmla="*/ 457048 w 459447"/>
                <a:gd name="connsiteY7" fmla="*/ 731227 h 840935"/>
                <a:gd name="connsiteX8" fmla="*/ 423750 w 459447"/>
                <a:gd name="connsiteY8" fmla="*/ 795051 h 84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447" h="840935">
                  <a:moveTo>
                    <a:pt x="423750" y="795051"/>
                  </a:moveTo>
                  <a:lnTo>
                    <a:pt x="284980" y="838674"/>
                  </a:lnTo>
                  <a:cubicBezTo>
                    <a:pt x="258266" y="847059"/>
                    <a:pt x="229507" y="832091"/>
                    <a:pt x="221122" y="805342"/>
                  </a:cubicBezTo>
                  <a:lnTo>
                    <a:pt x="2590" y="110072"/>
                  </a:lnTo>
                  <a:cubicBezTo>
                    <a:pt x="-5795" y="83357"/>
                    <a:pt x="9173" y="54598"/>
                    <a:pt x="35922" y="46213"/>
                  </a:cubicBezTo>
                  <a:lnTo>
                    <a:pt x="174692" y="2590"/>
                  </a:lnTo>
                  <a:cubicBezTo>
                    <a:pt x="201407" y="-5795"/>
                    <a:pt x="230165" y="9173"/>
                    <a:pt x="238551" y="35922"/>
                  </a:cubicBezTo>
                  <a:lnTo>
                    <a:pt x="457048" y="731227"/>
                  </a:lnTo>
                  <a:cubicBezTo>
                    <a:pt x="465468" y="757942"/>
                    <a:pt x="450465" y="786666"/>
                    <a:pt x="423750" y="79505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41">
              <a:extLst>
                <a:ext uri="{FF2B5EF4-FFF2-40B4-BE49-F238E27FC236}">
                  <a16:creationId xmlns:a16="http://schemas.microsoft.com/office/drawing/2014/main" id="{9810FBDC-B7DE-4829-B156-4D8F1256CA88}"/>
                </a:ext>
              </a:extLst>
            </p:cNvPr>
            <p:cNvSpPr/>
            <p:nvPr/>
          </p:nvSpPr>
          <p:spPr>
            <a:xfrm>
              <a:off x="1471820" y="1927904"/>
              <a:ext cx="1038782" cy="989580"/>
            </a:xfrm>
            <a:custGeom>
              <a:avLst/>
              <a:gdLst>
                <a:gd name="connsiteX0" fmla="*/ 541133 w 1038782"/>
                <a:gd name="connsiteY0" fmla="*/ 221633 h 989580"/>
                <a:gd name="connsiteX1" fmla="*/ 260 w 1038782"/>
                <a:gd name="connsiteY1" fmla="*/ 221633 h 989580"/>
                <a:gd name="connsiteX2" fmla="*/ 260 w 1038782"/>
                <a:gd name="connsiteY2" fmla="*/ 487393 h 989580"/>
                <a:gd name="connsiteX3" fmla="*/ 260 w 1038782"/>
                <a:gd name="connsiteY3" fmla="*/ 502326 h 989580"/>
                <a:gd name="connsiteX4" fmla="*/ 260 w 1038782"/>
                <a:gd name="connsiteY4" fmla="*/ 768086 h 989580"/>
                <a:gd name="connsiteX5" fmla="*/ 541133 w 1038782"/>
                <a:gd name="connsiteY5" fmla="*/ 768086 h 989580"/>
                <a:gd name="connsiteX6" fmla="*/ 1038626 w 1038782"/>
                <a:gd name="connsiteY6" fmla="*/ 989459 h 989580"/>
                <a:gd name="connsiteX7" fmla="*/ 1038626 w 1038782"/>
                <a:gd name="connsiteY7" fmla="*/ 502326 h 989580"/>
                <a:gd name="connsiteX8" fmla="*/ 1038626 w 1038782"/>
                <a:gd name="connsiteY8" fmla="*/ 487393 h 989580"/>
                <a:gd name="connsiteX9" fmla="*/ 1038626 w 1038782"/>
                <a:gd name="connsiteY9" fmla="*/ 260 h 989580"/>
                <a:gd name="connsiteX10" fmla="*/ 541133 w 1038782"/>
                <a:gd name="connsiteY10" fmla="*/ 221633 h 98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8782" h="989580">
                  <a:moveTo>
                    <a:pt x="541133" y="221633"/>
                  </a:moveTo>
                  <a:lnTo>
                    <a:pt x="260" y="221633"/>
                  </a:lnTo>
                  <a:lnTo>
                    <a:pt x="260" y="487393"/>
                  </a:lnTo>
                  <a:lnTo>
                    <a:pt x="260" y="502326"/>
                  </a:lnTo>
                  <a:lnTo>
                    <a:pt x="260" y="768086"/>
                  </a:lnTo>
                  <a:lnTo>
                    <a:pt x="541133" y="768086"/>
                  </a:lnTo>
                  <a:cubicBezTo>
                    <a:pt x="541133" y="768086"/>
                    <a:pt x="851521" y="802319"/>
                    <a:pt x="1038626" y="989459"/>
                  </a:cubicBezTo>
                  <a:lnTo>
                    <a:pt x="1038626" y="502326"/>
                  </a:lnTo>
                  <a:lnTo>
                    <a:pt x="1038626" y="487393"/>
                  </a:lnTo>
                  <a:lnTo>
                    <a:pt x="1038626" y="260"/>
                  </a:lnTo>
                  <a:cubicBezTo>
                    <a:pt x="851486" y="187400"/>
                    <a:pt x="541133" y="221633"/>
                    <a:pt x="541133" y="22163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42">
              <a:extLst>
                <a:ext uri="{FF2B5EF4-FFF2-40B4-BE49-F238E27FC236}">
                  <a16:creationId xmlns:a16="http://schemas.microsoft.com/office/drawing/2014/main" id="{977B3F1A-7361-4CDC-8D96-D9C7790A42E4}"/>
                </a:ext>
              </a:extLst>
            </p:cNvPr>
            <p:cNvSpPr/>
            <p:nvPr/>
          </p:nvSpPr>
          <p:spPr>
            <a:xfrm>
              <a:off x="2510221" y="1872500"/>
              <a:ext cx="59597" cy="1100458"/>
            </a:xfrm>
            <a:custGeom>
              <a:avLst/>
              <a:gdLst>
                <a:gd name="connsiteX0" fmla="*/ 41562 w 59596"/>
                <a:gd name="connsiteY0" fmla="*/ 1100267 h 1100457"/>
                <a:gd name="connsiteX1" fmla="*/ 18277 w 59596"/>
                <a:gd name="connsiteY1" fmla="*/ 1100267 h 1100457"/>
                <a:gd name="connsiteX2" fmla="*/ 260 w 59596"/>
                <a:gd name="connsiteY2" fmla="*/ 1082250 h 1100457"/>
                <a:gd name="connsiteX3" fmla="*/ 260 w 59596"/>
                <a:gd name="connsiteY3" fmla="*/ 18277 h 1100457"/>
                <a:gd name="connsiteX4" fmla="*/ 18277 w 59596"/>
                <a:gd name="connsiteY4" fmla="*/ 260 h 1100457"/>
                <a:gd name="connsiteX5" fmla="*/ 41562 w 59596"/>
                <a:gd name="connsiteY5" fmla="*/ 260 h 1100457"/>
                <a:gd name="connsiteX6" fmla="*/ 59579 w 59596"/>
                <a:gd name="connsiteY6" fmla="*/ 18277 h 1100457"/>
                <a:gd name="connsiteX7" fmla="*/ 59579 w 59596"/>
                <a:gd name="connsiteY7" fmla="*/ 1082250 h 1100457"/>
                <a:gd name="connsiteX8" fmla="*/ 41562 w 59596"/>
                <a:gd name="connsiteY8" fmla="*/ 1100267 h 1100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96" h="1100457">
                  <a:moveTo>
                    <a:pt x="41562" y="1100267"/>
                  </a:moveTo>
                  <a:lnTo>
                    <a:pt x="18277" y="1100267"/>
                  </a:lnTo>
                  <a:cubicBezTo>
                    <a:pt x="8368" y="1100267"/>
                    <a:pt x="260" y="1092159"/>
                    <a:pt x="260" y="1082250"/>
                  </a:cubicBezTo>
                  <a:lnTo>
                    <a:pt x="260" y="18277"/>
                  </a:lnTo>
                  <a:cubicBezTo>
                    <a:pt x="260" y="8368"/>
                    <a:pt x="8368" y="260"/>
                    <a:pt x="18277" y="260"/>
                  </a:cubicBezTo>
                  <a:lnTo>
                    <a:pt x="41562" y="260"/>
                  </a:lnTo>
                  <a:cubicBezTo>
                    <a:pt x="51471" y="260"/>
                    <a:pt x="59579" y="8368"/>
                    <a:pt x="59579" y="18277"/>
                  </a:cubicBezTo>
                  <a:lnTo>
                    <a:pt x="59579" y="1082250"/>
                  </a:lnTo>
                  <a:cubicBezTo>
                    <a:pt x="59579" y="1092159"/>
                    <a:pt x="51471" y="1100267"/>
                    <a:pt x="41562" y="110026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43">
              <a:extLst>
                <a:ext uri="{FF2B5EF4-FFF2-40B4-BE49-F238E27FC236}">
                  <a16:creationId xmlns:a16="http://schemas.microsoft.com/office/drawing/2014/main" id="{67BAA5B1-430A-4745-A139-442DA0F46DB5}"/>
                </a:ext>
              </a:extLst>
            </p:cNvPr>
            <p:cNvSpPr/>
            <p:nvPr/>
          </p:nvSpPr>
          <p:spPr>
            <a:xfrm>
              <a:off x="1064519" y="2288498"/>
              <a:ext cx="126123" cy="267492"/>
            </a:xfrm>
            <a:custGeom>
              <a:avLst/>
              <a:gdLst>
                <a:gd name="connsiteX0" fmla="*/ 260 w 126122"/>
                <a:gd name="connsiteY0" fmla="*/ 260 h 267491"/>
                <a:gd name="connsiteX1" fmla="*/ 126071 w 126122"/>
                <a:gd name="connsiteY1" fmla="*/ 260 h 267491"/>
                <a:gd name="connsiteX2" fmla="*/ 126071 w 126122"/>
                <a:gd name="connsiteY2" fmla="*/ 267266 h 267491"/>
                <a:gd name="connsiteX3" fmla="*/ 260 w 126122"/>
                <a:gd name="connsiteY3" fmla="*/ 267266 h 26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122" h="267491">
                  <a:moveTo>
                    <a:pt x="260" y="260"/>
                  </a:moveTo>
                  <a:lnTo>
                    <a:pt x="126071" y="260"/>
                  </a:lnTo>
                  <a:lnTo>
                    <a:pt x="126071" y="267266"/>
                  </a:lnTo>
                  <a:lnTo>
                    <a:pt x="260" y="26726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44">
              <a:extLst>
                <a:ext uri="{FF2B5EF4-FFF2-40B4-BE49-F238E27FC236}">
                  <a16:creationId xmlns:a16="http://schemas.microsoft.com/office/drawing/2014/main" id="{DE5CE5B4-1C11-4FCB-9D7B-4F295529D84D}"/>
                </a:ext>
              </a:extLst>
            </p:cNvPr>
            <p:cNvSpPr/>
            <p:nvPr/>
          </p:nvSpPr>
          <p:spPr>
            <a:xfrm>
              <a:off x="1122660" y="2149278"/>
              <a:ext cx="349610" cy="545724"/>
            </a:xfrm>
            <a:custGeom>
              <a:avLst/>
              <a:gdLst>
                <a:gd name="connsiteX0" fmla="*/ 132620 w 349610"/>
                <a:gd name="connsiteY0" fmla="*/ 260 h 545724"/>
                <a:gd name="connsiteX1" fmla="*/ 260 w 349610"/>
                <a:gd name="connsiteY1" fmla="*/ 78463 h 545724"/>
                <a:gd name="connsiteX2" fmla="*/ 260 w 349610"/>
                <a:gd name="connsiteY2" fmla="*/ 269727 h 545724"/>
                <a:gd name="connsiteX3" fmla="*/ 260 w 349610"/>
                <a:gd name="connsiteY3" fmla="*/ 276206 h 545724"/>
                <a:gd name="connsiteX4" fmla="*/ 260 w 349610"/>
                <a:gd name="connsiteY4" fmla="*/ 467469 h 545724"/>
                <a:gd name="connsiteX5" fmla="*/ 132620 w 349610"/>
                <a:gd name="connsiteY5" fmla="*/ 545673 h 545724"/>
                <a:gd name="connsiteX6" fmla="*/ 349420 w 349610"/>
                <a:gd name="connsiteY6" fmla="*/ 545673 h 545724"/>
                <a:gd name="connsiteX7" fmla="*/ 349420 w 349610"/>
                <a:gd name="connsiteY7" fmla="*/ 276206 h 545724"/>
                <a:gd name="connsiteX8" fmla="*/ 349420 w 349610"/>
                <a:gd name="connsiteY8" fmla="*/ 269727 h 545724"/>
                <a:gd name="connsiteX9" fmla="*/ 349420 w 349610"/>
                <a:gd name="connsiteY9" fmla="*/ 260 h 5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9610" h="545724">
                  <a:moveTo>
                    <a:pt x="132620" y="260"/>
                  </a:moveTo>
                  <a:lnTo>
                    <a:pt x="260" y="78463"/>
                  </a:lnTo>
                  <a:lnTo>
                    <a:pt x="260" y="269727"/>
                  </a:lnTo>
                  <a:lnTo>
                    <a:pt x="260" y="276206"/>
                  </a:lnTo>
                  <a:lnTo>
                    <a:pt x="260" y="467469"/>
                  </a:lnTo>
                  <a:lnTo>
                    <a:pt x="132620" y="545673"/>
                  </a:lnTo>
                  <a:lnTo>
                    <a:pt x="349420" y="545673"/>
                  </a:lnTo>
                  <a:lnTo>
                    <a:pt x="349420" y="276206"/>
                  </a:lnTo>
                  <a:lnTo>
                    <a:pt x="349420" y="269727"/>
                  </a:lnTo>
                  <a:lnTo>
                    <a:pt x="349420" y="26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4AB299D-12B9-46D3-A5FF-DA39C6242B4B}"/>
              </a:ext>
            </a:extLst>
          </p:cNvPr>
          <p:cNvGrpSpPr/>
          <p:nvPr/>
        </p:nvGrpSpPr>
        <p:grpSpPr>
          <a:xfrm>
            <a:off x="1165477" y="2468191"/>
            <a:ext cx="2775264" cy="3626866"/>
            <a:chOff x="1126074" y="2670966"/>
            <a:chExt cx="2734161" cy="3573152"/>
          </a:xfrm>
        </p:grpSpPr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CA7407F4-C03D-4AF6-A332-92AC9B19029B}"/>
                </a:ext>
              </a:extLst>
            </p:cNvPr>
            <p:cNvSpPr/>
            <p:nvPr/>
          </p:nvSpPr>
          <p:spPr>
            <a:xfrm rot="1258431">
              <a:off x="3177475" y="3781009"/>
              <a:ext cx="682760" cy="881775"/>
            </a:xfrm>
            <a:custGeom>
              <a:avLst/>
              <a:gdLst>
                <a:gd name="connsiteX0" fmla="*/ 237850 w 650123"/>
                <a:gd name="connsiteY0" fmla="*/ 850974 h 866830"/>
                <a:gd name="connsiteX1" fmla="*/ 0 w 650123"/>
                <a:gd name="connsiteY1" fmla="*/ 63427 h 866830"/>
                <a:gd name="connsiteX2" fmla="*/ 153281 w 650123"/>
                <a:gd name="connsiteY2" fmla="*/ 184994 h 866830"/>
                <a:gd name="connsiteX3" fmla="*/ 216708 w 650123"/>
                <a:gd name="connsiteY3" fmla="*/ 5286 h 866830"/>
                <a:gd name="connsiteX4" fmla="*/ 317133 w 650123"/>
                <a:gd name="connsiteY4" fmla="*/ 184994 h 866830"/>
                <a:gd name="connsiteX5" fmla="*/ 359418 w 650123"/>
                <a:gd name="connsiteY5" fmla="*/ 0 h 866830"/>
                <a:gd name="connsiteX6" fmla="*/ 475700 w 650123"/>
                <a:gd name="connsiteY6" fmla="*/ 126853 h 866830"/>
                <a:gd name="connsiteX7" fmla="*/ 539126 w 650123"/>
                <a:gd name="connsiteY7" fmla="*/ 36999 h 866830"/>
                <a:gd name="connsiteX8" fmla="*/ 650123 w 650123"/>
                <a:gd name="connsiteY8" fmla="*/ 866830 h 866830"/>
                <a:gd name="connsiteX9" fmla="*/ 237850 w 650123"/>
                <a:gd name="connsiteY9" fmla="*/ 850974 h 866830"/>
                <a:gd name="connsiteX0" fmla="*/ 197028 w 609301"/>
                <a:gd name="connsiteY0" fmla="*/ 850974 h 866830"/>
                <a:gd name="connsiteX1" fmla="*/ 0 w 609301"/>
                <a:gd name="connsiteY1" fmla="*/ 60706 h 866830"/>
                <a:gd name="connsiteX2" fmla="*/ 112459 w 609301"/>
                <a:gd name="connsiteY2" fmla="*/ 184994 h 866830"/>
                <a:gd name="connsiteX3" fmla="*/ 175886 w 609301"/>
                <a:gd name="connsiteY3" fmla="*/ 5286 h 866830"/>
                <a:gd name="connsiteX4" fmla="*/ 276311 w 609301"/>
                <a:gd name="connsiteY4" fmla="*/ 184994 h 866830"/>
                <a:gd name="connsiteX5" fmla="*/ 318596 w 609301"/>
                <a:gd name="connsiteY5" fmla="*/ 0 h 866830"/>
                <a:gd name="connsiteX6" fmla="*/ 434878 w 609301"/>
                <a:gd name="connsiteY6" fmla="*/ 126853 h 866830"/>
                <a:gd name="connsiteX7" fmla="*/ 498304 w 609301"/>
                <a:gd name="connsiteY7" fmla="*/ 36999 h 866830"/>
                <a:gd name="connsiteX8" fmla="*/ 609301 w 609301"/>
                <a:gd name="connsiteY8" fmla="*/ 866830 h 866830"/>
                <a:gd name="connsiteX9" fmla="*/ 197028 w 609301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9189 w 621462"/>
                <a:gd name="connsiteY0" fmla="*/ 850974 h 866830"/>
                <a:gd name="connsiteX1" fmla="*/ 12161 w 621462"/>
                <a:gd name="connsiteY1" fmla="*/ 60706 h 866830"/>
                <a:gd name="connsiteX2" fmla="*/ 124620 w 621462"/>
                <a:gd name="connsiteY2" fmla="*/ 184994 h 866830"/>
                <a:gd name="connsiteX3" fmla="*/ 188047 w 621462"/>
                <a:gd name="connsiteY3" fmla="*/ 5286 h 866830"/>
                <a:gd name="connsiteX4" fmla="*/ 288472 w 621462"/>
                <a:gd name="connsiteY4" fmla="*/ 184994 h 866830"/>
                <a:gd name="connsiteX5" fmla="*/ 330757 w 621462"/>
                <a:gd name="connsiteY5" fmla="*/ 0 h 866830"/>
                <a:gd name="connsiteX6" fmla="*/ 447039 w 621462"/>
                <a:gd name="connsiteY6" fmla="*/ 126853 h 866830"/>
                <a:gd name="connsiteX7" fmla="*/ 510465 w 621462"/>
                <a:gd name="connsiteY7" fmla="*/ 36999 h 866830"/>
                <a:gd name="connsiteX8" fmla="*/ 621462 w 621462"/>
                <a:gd name="connsiteY8" fmla="*/ 866830 h 866830"/>
                <a:gd name="connsiteX9" fmla="*/ 209189 w 621462"/>
                <a:gd name="connsiteY9" fmla="*/ 850974 h 866830"/>
                <a:gd name="connsiteX0" fmla="*/ 160744 w 624724"/>
                <a:gd name="connsiteY0" fmla="*/ 812874 h 866830"/>
                <a:gd name="connsiteX1" fmla="*/ 15423 w 624724"/>
                <a:gd name="connsiteY1" fmla="*/ 60706 h 866830"/>
                <a:gd name="connsiteX2" fmla="*/ 127882 w 624724"/>
                <a:gd name="connsiteY2" fmla="*/ 184994 h 866830"/>
                <a:gd name="connsiteX3" fmla="*/ 191309 w 624724"/>
                <a:gd name="connsiteY3" fmla="*/ 5286 h 866830"/>
                <a:gd name="connsiteX4" fmla="*/ 291734 w 624724"/>
                <a:gd name="connsiteY4" fmla="*/ 184994 h 866830"/>
                <a:gd name="connsiteX5" fmla="*/ 334019 w 624724"/>
                <a:gd name="connsiteY5" fmla="*/ 0 h 866830"/>
                <a:gd name="connsiteX6" fmla="*/ 450301 w 624724"/>
                <a:gd name="connsiteY6" fmla="*/ 126853 h 866830"/>
                <a:gd name="connsiteX7" fmla="*/ 513727 w 624724"/>
                <a:gd name="connsiteY7" fmla="*/ 36999 h 866830"/>
                <a:gd name="connsiteX8" fmla="*/ 624724 w 624724"/>
                <a:gd name="connsiteY8" fmla="*/ 866830 h 866830"/>
                <a:gd name="connsiteX9" fmla="*/ 160744 w 624724"/>
                <a:gd name="connsiteY9" fmla="*/ 812874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9190 w 621463"/>
                <a:gd name="connsiteY0" fmla="*/ 864582 h 866830"/>
                <a:gd name="connsiteX1" fmla="*/ 12162 w 621463"/>
                <a:gd name="connsiteY1" fmla="*/ 60706 h 866830"/>
                <a:gd name="connsiteX2" fmla="*/ 124621 w 621463"/>
                <a:gd name="connsiteY2" fmla="*/ 184994 h 866830"/>
                <a:gd name="connsiteX3" fmla="*/ 188048 w 621463"/>
                <a:gd name="connsiteY3" fmla="*/ 5286 h 866830"/>
                <a:gd name="connsiteX4" fmla="*/ 288473 w 621463"/>
                <a:gd name="connsiteY4" fmla="*/ 184994 h 866830"/>
                <a:gd name="connsiteX5" fmla="*/ 330758 w 621463"/>
                <a:gd name="connsiteY5" fmla="*/ 0 h 866830"/>
                <a:gd name="connsiteX6" fmla="*/ 447040 w 621463"/>
                <a:gd name="connsiteY6" fmla="*/ 126853 h 866830"/>
                <a:gd name="connsiteX7" fmla="*/ 510466 w 621463"/>
                <a:gd name="connsiteY7" fmla="*/ 36999 h 866830"/>
                <a:gd name="connsiteX8" fmla="*/ 621463 w 621463"/>
                <a:gd name="connsiteY8" fmla="*/ 866830 h 866830"/>
                <a:gd name="connsiteX9" fmla="*/ 209190 w 621463"/>
                <a:gd name="connsiteY9" fmla="*/ 864582 h 866830"/>
                <a:gd name="connsiteX0" fmla="*/ 209190 w 586084"/>
                <a:gd name="connsiteY0" fmla="*/ 864582 h 869551"/>
                <a:gd name="connsiteX1" fmla="*/ 12162 w 586084"/>
                <a:gd name="connsiteY1" fmla="*/ 60706 h 869551"/>
                <a:gd name="connsiteX2" fmla="*/ 124621 w 586084"/>
                <a:gd name="connsiteY2" fmla="*/ 184994 h 869551"/>
                <a:gd name="connsiteX3" fmla="*/ 188048 w 586084"/>
                <a:gd name="connsiteY3" fmla="*/ 5286 h 869551"/>
                <a:gd name="connsiteX4" fmla="*/ 288473 w 586084"/>
                <a:gd name="connsiteY4" fmla="*/ 184994 h 869551"/>
                <a:gd name="connsiteX5" fmla="*/ 330758 w 586084"/>
                <a:gd name="connsiteY5" fmla="*/ 0 h 869551"/>
                <a:gd name="connsiteX6" fmla="*/ 447040 w 586084"/>
                <a:gd name="connsiteY6" fmla="*/ 126853 h 869551"/>
                <a:gd name="connsiteX7" fmla="*/ 510466 w 586084"/>
                <a:gd name="connsiteY7" fmla="*/ 36999 h 869551"/>
                <a:gd name="connsiteX8" fmla="*/ 586084 w 586084"/>
                <a:gd name="connsiteY8" fmla="*/ 869551 h 869551"/>
                <a:gd name="connsiteX9" fmla="*/ 209190 w 586084"/>
                <a:gd name="connsiteY9" fmla="*/ 864582 h 869551"/>
                <a:gd name="connsiteX0" fmla="*/ 209190 w 602413"/>
                <a:gd name="connsiteY0" fmla="*/ 864582 h 864582"/>
                <a:gd name="connsiteX1" fmla="*/ 12162 w 602413"/>
                <a:gd name="connsiteY1" fmla="*/ 60706 h 864582"/>
                <a:gd name="connsiteX2" fmla="*/ 124621 w 602413"/>
                <a:gd name="connsiteY2" fmla="*/ 184994 h 864582"/>
                <a:gd name="connsiteX3" fmla="*/ 188048 w 602413"/>
                <a:gd name="connsiteY3" fmla="*/ 5286 h 864582"/>
                <a:gd name="connsiteX4" fmla="*/ 288473 w 602413"/>
                <a:gd name="connsiteY4" fmla="*/ 184994 h 864582"/>
                <a:gd name="connsiteX5" fmla="*/ 330758 w 602413"/>
                <a:gd name="connsiteY5" fmla="*/ 0 h 864582"/>
                <a:gd name="connsiteX6" fmla="*/ 447040 w 602413"/>
                <a:gd name="connsiteY6" fmla="*/ 126853 h 864582"/>
                <a:gd name="connsiteX7" fmla="*/ 510466 w 602413"/>
                <a:gd name="connsiteY7" fmla="*/ 36999 h 864582"/>
                <a:gd name="connsiteX8" fmla="*/ 602413 w 602413"/>
                <a:gd name="connsiteY8" fmla="*/ 864109 h 864582"/>
                <a:gd name="connsiteX9" fmla="*/ 209190 w 602413"/>
                <a:gd name="connsiteY9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9592"/>
                <a:gd name="connsiteY0" fmla="*/ 864582 h 864582"/>
                <a:gd name="connsiteX1" fmla="*/ 12162 w 619592"/>
                <a:gd name="connsiteY1" fmla="*/ 60706 h 864582"/>
                <a:gd name="connsiteX2" fmla="*/ 124621 w 619592"/>
                <a:gd name="connsiteY2" fmla="*/ 184994 h 864582"/>
                <a:gd name="connsiteX3" fmla="*/ 188048 w 619592"/>
                <a:gd name="connsiteY3" fmla="*/ 5286 h 864582"/>
                <a:gd name="connsiteX4" fmla="*/ 288473 w 619592"/>
                <a:gd name="connsiteY4" fmla="*/ 184994 h 864582"/>
                <a:gd name="connsiteX5" fmla="*/ 330758 w 619592"/>
                <a:gd name="connsiteY5" fmla="*/ 0 h 864582"/>
                <a:gd name="connsiteX6" fmla="*/ 447040 w 619592"/>
                <a:gd name="connsiteY6" fmla="*/ 126853 h 864582"/>
                <a:gd name="connsiteX7" fmla="*/ 510466 w 619592"/>
                <a:gd name="connsiteY7" fmla="*/ 36999 h 864582"/>
                <a:gd name="connsiteX8" fmla="*/ 618742 w 619592"/>
                <a:gd name="connsiteY8" fmla="*/ 578595 h 864582"/>
                <a:gd name="connsiteX9" fmla="*/ 602413 w 619592"/>
                <a:gd name="connsiteY9" fmla="*/ 864109 h 864582"/>
                <a:gd name="connsiteX10" fmla="*/ 209190 w 619592"/>
                <a:gd name="connsiteY10" fmla="*/ 864582 h 864582"/>
                <a:gd name="connsiteX0" fmla="*/ 209190 w 620629"/>
                <a:gd name="connsiteY0" fmla="*/ 864582 h 864582"/>
                <a:gd name="connsiteX1" fmla="*/ 12162 w 620629"/>
                <a:gd name="connsiteY1" fmla="*/ 60706 h 864582"/>
                <a:gd name="connsiteX2" fmla="*/ 124621 w 620629"/>
                <a:gd name="connsiteY2" fmla="*/ 184994 h 864582"/>
                <a:gd name="connsiteX3" fmla="*/ 188048 w 620629"/>
                <a:gd name="connsiteY3" fmla="*/ 5286 h 864582"/>
                <a:gd name="connsiteX4" fmla="*/ 288473 w 620629"/>
                <a:gd name="connsiteY4" fmla="*/ 184994 h 864582"/>
                <a:gd name="connsiteX5" fmla="*/ 330758 w 620629"/>
                <a:gd name="connsiteY5" fmla="*/ 0 h 864582"/>
                <a:gd name="connsiteX6" fmla="*/ 447040 w 620629"/>
                <a:gd name="connsiteY6" fmla="*/ 126853 h 864582"/>
                <a:gd name="connsiteX7" fmla="*/ 510466 w 620629"/>
                <a:gd name="connsiteY7" fmla="*/ 36999 h 864582"/>
                <a:gd name="connsiteX8" fmla="*/ 618742 w 620629"/>
                <a:gd name="connsiteY8" fmla="*/ 578595 h 864582"/>
                <a:gd name="connsiteX9" fmla="*/ 602413 w 620629"/>
                <a:gd name="connsiteY9" fmla="*/ 864109 h 864582"/>
                <a:gd name="connsiteX10" fmla="*/ 209190 w 620629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47040 w 618745"/>
                <a:gd name="connsiteY6" fmla="*/ 126853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82"/>
                <a:gd name="connsiteY0" fmla="*/ 864582 h 864582"/>
                <a:gd name="connsiteX1" fmla="*/ 12162 w 618782"/>
                <a:gd name="connsiteY1" fmla="*/ 60706 h 864582"/>
                <a:gd name="connsiteX2" fmla="*/ 124621 w 618782"/>
                <a:gd name="connsiteY2" fmla="*/ 184994 h 864582"/>
                <a:gd name="connsiteX3" fmla="*/ 188048 w 618782"/>
                <a:gd name="connsiteY3" fmla="*/ 5286 h 864582"/>
                <a:gd name="connsiteX4" fmla="*/ 288473 w 618782"/>
                <a:gd name="connsiteY4" fmla="*/ 184994 h 864582"/>
                <a:gd name="connsiteX5" fmla="*/ 330758 w 618782"/>
                <a:gd name="connsiteY5" fmla="*/ 0 h 864582"/>
                <a:gd name="connsiteX6" fmla="*/ 430711 w 618782"/>
                <a:gd name="connsiteY6" fmla="*/ 121410 h 864582"/>
                <a:gd name="connsiteX7" fmla="*/ 510466 w 618782"/>
                <a:gd name="connsiteY7" fmla="*/ 36999 h 864582"/>
                <a:gd name="connsiteX8" fmla="*/ 618742 w 618782"/>
                <a:gd name="connsiteY8" fmla="*/ 578595 h 864582"/>
                <a:gd name="connsiteX9" fmla="*/ 602413 w 618782"/>
                <a:gd name="connsiteY9" fmla="*/ 864109 h 864582"/>
                <a:gd name="connsiteX10" fmla="*/ 209190 w 618782"/>
                <a:gd name="connsiteY10" fmla="*/ 864582 h 864582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12601 w 622193"/>
                <a:gd name="connsiteY0" fmla="*/ 864666 h 864666"/>
                <a:gd name="connsiteX1" fmla="*/ 15573 w 622193"/>
                <a:gd name="connsiteY1" fmla="*/ 60790 h 864666"/>
                <a:gd name="connsiteX2" fmla="*/ 128032 w 622193"/>
                <a:gd name="connsiteY2" fmla="*/ 185078 h 864666"/>
                <a:gd name="connsiteX3" fmla="*/ 191459 w 622193"/>
                <a:gd name="connsiteY3" fmla="*/ 5370 h 864666"/>
                <a:gd name="connsiteX4" fmla="*/ 278277 w 622193"/>
                <a:gd name="connsiteY4" fmla="*/ 144257 h 864666"/>
                <a:gd name="connsiteX5" fmla="*/ 334169 w 622193"/>
                <a:gd name="connsiteY5" fmla="*/ 84 h 864666"/>
                <a:gd name="connsiteX6" fmla="*/ 434122 w 622193"/>
                <a:gd name="connsiteY6" fmla="*/ 121494 h 864666"/>
                <a:gd name="connsiteX7" fmla="*/ 513877 w 622193"/>
                <a:gd name="connsiteY7" fmla="*/ 37083 h 864666"/>
                <a:gd name="connsiteX8" fmla="*/ 622153 w 622193"/>
                <a:gd name="connsiteY8" fmla="*/ 578679 h 864666"/>
                <a:gd name="connsiteX9" fmla="*/ 605824 w 622193"/>
                <a:gd name="connsiteY9" fmla="*/ 864193 h 864666"/>
                <a:gd name="connsiteX10" fmla="*/ 212601 w 622193"/>
                <a:gd name="connsiteY10" fmla="*/ 864666 h 864666"/>
                <a:gd name="connsiteX0" fmla="*/ 198912 w 608504"/>
                <a:gd name="connsiteY0" fmla="*/ 864666 h 864666"/>
                <a:gd name="connsiteX1" fmla="*/ 28798 w 608504"/>
                <a:gd name="connsiteY1" fmla="*/ 510643 h 864666"/>
                <a:gd name="connsiteX2" fmla="*/ 1884 w 608504"/>
                <a:gd name="connsiteY2" fmla="*/ 60790 h 864666"/>
                <a:gd name="connsiteX3" fmla="*/ 114343 w 608504"/>
                <a:gd name="connsiteY3" fmla="*/ 185078 h 864666"/>
                <a:gd name="connsiteX4" fmla="*/ 177770 w 608504"/>
                <a:gd name="connsiteY4" fmla="*/ 5370 h 864666"/>
                <a:gd name="connsiteX5" fmla="*/ 264588 w 608504"/>
                <a:gd name="connsiteY5" fmla="*/ 144257 h 864666"/>
                <a:gd name="connsiteX6" fmla="*/ 320480 w 608504"/>
                <a:gd name="connsiteY6" fmla="*/ 84 h 864666"/>
                <a:gd name="connsiteX7" fmla="*/ 420433 w 608504"/>
                <a:gd name="connsiteY7" fmla="*/ 121494 h 864666"/>
                <a:gd name="connsiteX8" fmla="*/ 500188 w 608504"/>
                <a:gd name="connsiteY8" fmla="*/ 37083 h 864666"/>
                <a:gd name="connsiteX9" fmla="*/ 608464 w 608504"/>
                <a:gd name="connsiteY9" fmla="*/ 578679 h 864666"/>
                <a:gd name="connsiteX10" fmla="*/ 592135 w 608504"/>
                <a:gd name="connsiteY10" fmla="*/ 864193 h 864666"/>
                <a:gd name="connsiteX11" fmla="*/ 198912 w 608504"/>
                <a:gd name="connsiteY11" fmla="*/ 864666 h 864666"/>
                <a:gd name="connsiteX0" fmla="*/ 201622 w 611214"/>
                <a:gd name="connsiteY0" fmla="*/ 864666 h 864666"/>
                <a:gd name="connsiteX1" fmla="*/ 31508 w 611214"/>
                <a:gd name="connsiteY1" fmla="*/ 510643 h 864666"/>
                <a:gd name="connsiteX2" fmla="*/ 4594 w 611214"/>
                <a:gd name="connsiteY2" fmla="*/ 60790 h 864666"/>
                <a:gd name="connsiteX3" fmla="*/ 117053 w 611214"/>
                <a:gd name="connsiteY3" fmla="*/ 185078 h 864666"/>
                <a:gd name="connsiteX4" fmla="*/ 180480 w 611214"/>
                <a:gd name="connsiteY4" fmla="*/ 5370 h 864666"/>
                <a:gd name="connsiteX5" fmla="*/ 267298 w 611214"/>
                <a:gd name="connsiteY5" fmla="*/ 144257 h 864666"/>
                <a:gd name="connsiteX6" fmla="*/ 323190 w 611214"/>
                <a:gd name="connsiteY6" fmla="*/ 84 h 864666"/>
                <a:gd name="connsiteX7" fmla="*/ 423143 w 611214"/>
                <a:gd name="connsiteY7" fmla="*/ 121494 h 864666"/>
                <a:gd name="connsiteX8" fmla="*/ 502898 w 611214"/>
                <a:gd name="connsiteY8" fmla="*/ 37083 h 864666"/>
                <a:gd name="connsiteX9" fmla="*/ 611174 w 611214"/>
                <a:gd name="connsiteY9" fmla="*/ 578679 h 864666"/>
                <a:gd name="connsiteX10" fmla="*/ 594845 w 611214"/>
                <a:gd name="connsiteY10" fmla="*/ 864193 h 864666"/>
                <a:gd name="connsiteX11" fmla="*/ 201622 w 611214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6998 w 641159"/>
                <a:gd name="connsiteY3" fmla="*/ 185078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4276 w 641159"/>
                <a:gd name="connsiteY3" fmla="*/ 138814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197525 w 641159"/>
                <a:gd name="connsiteY1" fmla="*/ 793672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57487 w 667079"/>
                <a:gd name="connsiteY0" fmla="*/ 864666 h 864666"/>
                <a:gd name="connsiteX1" fmla="*/ 228888 w 667079"/>
                <a:gd name="connsiteY1" fmla="*/ 801837 h 864666"/>
                <a:gd name="connsiteX2" fmla="*/ 125473 w 667079"/>
                <a:gd name="connsiteY2" fmla="*/ 807279 h 864666"/>
                <a:gd name="connsiteX3" fmla="*/ 288 w 667079"/>
                <a:gd name="connsiteY3" fmla="*/ 595007 h 864666"/>
                <a:gd name="connsiteX4" fmla="*/ 87373 w 667079"/>
                <a:gd name="connsiteY4" fmla="*/ 510643 h 864666"/>
                <a:gd name="connsiteX5" fmla="*/ 60459 w 667079"/>
                <a:gd name="connsiteY5" fmla="*/ 60790 h 864666"/>
                <a:gd name="connsiteX6" fmla="*/ 181082 w 667079"/>
                <a:gd name="connsiteY6" fmla="*/ 130650 h 864666"/>
                <a:gd name="connsiteX7" fmla="*/ 236345 w 667079"/>
                <a:gd name="connsiteY7" fmla="*/ 5370 h 864666"/>
                <a:gd name="connsiteX8" fmla="*/ 323163 w 667079"/>
                <a:gd name="connsiteY8" fmla="*/ 117043 h 864666"/>
                <a:gd name="connsiteX9" fmla="*/ 379055 w 667079"/>
                <a:gd name="connsiteY9" fmla="*/ 84 h 864666"/>
                <a:gd name="connsiteX10" fmla="*/ 479008 w 667079"/>
                <a:gd name="connsiteY10" fmla="*/ 121494 h 864666"/>
                <a:gd name="connsiteX11" fmla="*/ 558763 w 667079"/>
                <a:gd name="connsiteY11" fmla="*/ 37083 h 864666"/>
                <a:gd name="connsiteX12" fmla="*/ 667039 w 667079"/>
                <a:gd name="connsiteY12" fmla="*/ 578679 h 864666"/>
                <a:gd name="connsiteX13" fmla="*/ 650710 w 667079"/>
                <a:gd name="connsiteY13" fmla="*/ 864193 h 864666"/>
                <a:gd name="connsiteX14" fmla="*/ 257487 w 667079"/>
                <a:gd name="connsiteY14" fmla="*/ 864666 h 864666"/>
                <a:gd name="connsiteX0" fmla="*/ 260201 w 669793"/>
                <a:gd name="connsiteY0" fmla="*/ 864666 h 864666"/>
                <a:gd name="connsiteX1" fmla="*/ 231602 w 669793"/>
                <a:gd name="connsiteY1" fmla="*/ 801837 h 864666"/>
                <a:gd name="connsiteX2" fmla="*/ 128187 w 669793"/>
                <a:gd name="connsiteY2" fmla="*/ 807279 h 864666"/>
                <a:gd name="connsiteX3" fmla="*/ 281 w 669793"/>
                <a:gd name="connsiteY3" fmla="*/ 526971 h 864666"/>
                <a:gd name="connsiteX4" fmla="*/ 90087 w 669793"/>
                <a:gd name="connsiteY4" fmla="*/ 510643 h 864666"/>
                <a:gd name="connsiteX5" fmla="*/ 63173 w 669793"/>
                <a:gd name="connsiteY5" fmla="*/ 60790 h 864666"/>
                <a:gd name="connsiteX6" fmla="*/ 183796 w 669793"/>
                <a:gd name="connsiteY6" fmla="*/ 130650 h 864666"/>
                <a:gd name="connsiteX7" fmla="*/ 239059 w 669793"/>
                <a:gd name="connsiteY7" fmla="*/ 5370 h 864666"/>
                <a:gd name="connsiteX8" fmla="*/ 325877 w 669793"/>
                <a:gd name="connsiteY8" fmla="*/ 117043 h 864666"/>
                <a:gd name="connsiteX9" fmla="*/ 381769 w 669793"/>
                <a:gd name="connsiteY9" fmla="*/ 84 h 864666"/>
                <a:gd name="connsiteX10" fmla="*/ 481722 w 669793"/>
                <a:gd name="connsiteY10" fmla="*/ 121494 h 864666"/>
                <a:gd name="connsiteX11" fmla="*/ 561477 w 669793"/>
                <a:gd name="connsiteY11" fmla="*/ 37083 h 864666"/>
                <a:gd name="connsiteX12" fmla="*/ 669753 w 669793"/>
                <a:gd name="connsiteY12" fmla="*/ 578679 h 864666"/>
                <a:gd name="connsiteX13" fmla="*/ 653424 w 669793"/>
                <a:gd name="connsiteY13" fmla="*/ 864193 h 864666"/>
                <a:gd name="connsiteX14" fmla="*/ 260201 w 669793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9512" h="864666">
                  <a:moveTo>
                    <a:pt x="259920" y="864666"/>
                  </a:moveTo>
                  <a:cubicBezTo>
                    <a:pt x="237695" y="826606"/>
                    <a:pt x="245159" y="825008"/>
                    <a:pt x="231321" y="801837"/>
                  </a:cubicBezTo>
                  <a:cubicBezTo>
                    <a:pt x="184826" y="794994"/>
                    <a:pt x="202292" y="803651"/>
                    <a:pt x="127906" y="807279"/>
                  </a:cubicBezTo>
                  <a:cubicBezTo>
                    <a:pt x="107042" y="780972"/>
                    <a:pt x="6350" y="576410"/>
                    <a:pt x="0" y="526971"/>
                  </a:cubicBezTo>
                  <a:cubicBezTo>
                    <a:pt x="58964" y="502024"/>
                    <a:pt x="28977" y="523479"/>
                    <a:pt x="89806" y="510643"/>
                  </a:cubicBezTo>
                  <a:cubicBezTo>
                    <a:pt x="46082" y="333121"/>
                    <a:pt x="-8516" y="81486"/>
                    <a:pt x="62892" y="60790"/>
                  </a:cubicBezTo>
                  <a:cubicBezTo>
                    <a:pt x="138478" y="39627"/>
                    <a:pt x="162358" y="62006"/>
                    <a:pt x="183515" y="130650"/>
                  </a:cubicBezTo>
                  <a:cubicBezTo>
                    <a:pt x="185607" y="62583"/>
                    <a:pt x="163207" y="19009"/>
                    <a:pt x="238778" y="5370"/>
                  </a:cubicBezTo>
                  <a:cubicBezTo>
                    <a:pt x="335937" y="-2341"/>
                    <a:pt x="301811" y="117924"/>
                    <a:pt x="325596" y="117043"/>
                  </a:cubicBezTo>
                  <a:cubicBezTo>
                    <a:pt x="328806" y="55378"/>
                    <a:pt x="299358" y="7320"/>
                    <a:pt x="381488" y="84"/>
                  </a:cubicBezTo>
                  <a:cubicBezTo>
                    <a:pt x="488285" y="-2989"/>
                    <a:pt x="459008" y="78303"/>
                    <a:pt x="481441" y="121494"/>
                  </a:cubicBezTo>
                  <a:cubicBezTo>
                    <a:pt x="497140" y="80657"/>
                    <a:pt x="482904" y="31655"/>
                    <a:pt x="561196" y="37083"/>
                  </a:cubicBezTo>
                  <a:cubicBezTo>
                    <a:pt x="672580" y="39816"/>
                    <a:pt x="669666" y="488862"/>
                    <a:pt x="669472" y="578679"/>
                  </a:cubicBezTo>
                  <a:cubicBezTo>
                    <a:pt x="666751" y="690178"/>
                    <a:pt x="672193" y="766300"/>
                    <a:pt x="653143" y="864193"/>
                  </a:cubicBezTo>
                  <a:cubicBezTo>
                    <a:pt x="514812" y="859815"/>
                    <a:pt x="460845" y="856509"/>
                    <a:pt x="259920" y="8646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36C19356-2709-4D4D-B922-7AA6298EEBA4}"/>
                </a:ext>
              </a:extLst>
            </p:cNvPr>
            <p:cNvSpPr>
              <a:spLocks/>
            </p:cNvSpPr>
            <p:nvPr/>
          </p:nvSpPr>
          <p:spPr bwMode="auto">
            <a:xfrm rot="20940928" flipH="1">
              <a:off x="1126074" y="2670966"/>
              <a:ext cx="1656184" cy="1909514"/>
            </a:xfrm>
            <a:custGeom>
              <a:avLst/>
              <a:gdLst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697686 w 1656184"/>
                <a:gd name="connsiteY95" fmla="*/ 1708838 h 1909514"/>
                <a:gd name="connsiteX96" fmla="*/ 1413007 w 1656184"/>
                <a:gd name="connsiteY96" fmla="*/ 1487444 h 1909514"/>
                <a:gd name="connsiteX97" fmla="*/ 1412429 w 1656184"/>
                <a:gd name="connsiteY97" fmla="*/ 1485195 h 1909514"/>
                <a:gd name="connsiteX98" fmla="*/ 1405111 w 1656184"/>
                <a:gd name="connsiteY98" fmla="*/ 1455538 h 1909514"/>
                <a:gd name="connsiteX99" fmla="*/ 1398918 w 1656184"/>
                <a:gd name="connsiteY99" fmla="*/ 1425881 h 1909514"/>
                <a:gd name="connsiteX100" fmla="*/ 1394978 w 1656184"/>
                <a:gd name="connsiteY100" fmla="*/ 1398549 h 1909514"/>
                <a:gd name="connsiteX101" fmla="*/ 1392163 w 1656184"/>
                <a:gd name="connsiteY101" fmla="*/ 1372381 h 1909514"/>
                <a:gd name="connsiteX102" fmla="*/ 1391037 w 1656184"/>
                <a:gd name="connsiteY102" fmla="*/ 1350865 h 1909514"/>
                <a:gd name="connsiteX103" fmla="*/ 1392163 w 1656184"/>
                <a:gd name="connsiteY103" fmla="*/ 1332837 h 1909514"/>
                <a:gd name="connsiteX104" fmla="*/ 1401171 w 1656184"/>
                <a:gd name="connsiteY104" fmla="*/ 1295039 h 1909514"/>
                <a:gd name="connsiteX105" fmla="*/ 1412429 w 1656184"/>
                <a:gd name="connsiteY105" fmla="*/ 1260148 h 1909514"/>
                <a:gd name="connsiteX106" fmla="*/ 1426503 w 1656184"/>
                <a:gd name="connsiteY106" fmla="*/ 1227001 h 1909514"/>
                <a:gd name="connsiteX107" fmla="*/ 1443954 w 1656184"/>
                <a:gd name="connsiteY107" fmla="*/ 1197926 h 1909514"/>
                <a:gd name="connsiteX108" fmla="*/ 1469849 w 1656184"/>
                <a:gd name="connsiteY108" fmla="*/ 1161872 h 1909514"/>
                <a:gd name="connsiteX109" fmla="*/ 1496308 w 1656184"/>
                <a:gd name="connsiteY109" fmla="*/ 1125818 h 1909514"/>
                <a:gd name="connsiteX110" fmla="*/ 1522767 w 1656184"/>
                <a:gd name="connsiteY110" fmla="*/ 1090926 h 1909514"/>
                <a:gd name="connsiteX111" fmla="*/ 1549788 w 1656184"/>
                <a:gd name="connsiteY111" fmla="*/ 1053710 h 1909514"/>
                <a:gd name="connsiteX112" fmla="*/ 1573995 w 1656184"/>
                <a:gd name="connsiteY112" fmla="*/ 1015911 h 1909514"/>
                <a:gd name="connsiteX113" fmla="*/ 1597637 w 1656184"/>
                <a:gd name="connsiteY113" fmla="*/ 976949 h 1909514"/>
                <a:gd name="connsiteX114" fmla="*/ 1617341 w 1656184"/>
                <a:gd name="connsiteY114" fmla="*/ 934499 h 1909514"/>
                <a:gd name="connsiteX115" fmla="*/ 1633666 w 1656184"/>
                <a:gd name="connsiteY115" fmla="*/ 889140 h 1909514"/>
                <a:gd name="connsiteX116" fmla="*/ 1646051 w 1656184"/>
                <a:gd name="connsiteY116" fmla="*/ 836222 h 1909514"/>
                <a:gd name="connsiteX117" fmla="*/ 1652807 w 1656184"/>
                <a:gd name="connsiteY117" fmla="*/ 782141 h 1909514"/>
                <a:gd name="connsiteX118" fmla="*/ 1656184 w 1656184"/>
                <a:gd name="connsiteY118" fmla="*/ 726897 h 1909514"/>
                <a:gd name="connsiteX119" fmla="*/ 1655059 w 1656184"/>
                <a:gd name="connsiteY119" fmla="*/ 671072 h 1909514"/>
                <a:gd name="connsiteX120" fmla="*/ 1651118 w 1656184"/>
                <a:gd name="connsiteY120" fmla="*/ 616409 h 1909514"/>
                <a:gd name="connsiteX121" fmla="*/ 1642674 w 1656184"/>
                <a:gd name="connsiteY121" fmla="*/ 563490 h 1909514"/>
                <a:gd name="connsiteX122" fmla="*/ 1631415 w 1656184"/>
                <a:gd name="connsiteY122" fmla="*/ 511736 h 1909514"/>
                <a:gd name="connsiteX123" fmla="*/ 1617341 w 1656184"/>
                <a:gd name="connsiteY123" fmla="*/ 464051 h 1909514"/>
                <a:gd name="connsiteX124" fmla="*/ 1601579 w 1656184"/>
                <a:gd name="connsiteY124" fmla="*/ 420438 h 1909514"/>
                <a:gd name="connsiteX125" fmla="*/ 1583565 w 1656184"/>
                <a:gd name="connsiteY125" fmla="*/ 381475 h 1909514"/>
                <a:gd name="connsiteX126" fmla="*/ 1556543 w 1656184"/>
                <a:gd name="connsiteY126" fmla="*/ 334954 h 1909514"/>
                <a:gd name="connsiteX127" fmla="*/ 1527270 w 1656184"/>
                <a:gd name="connsiteY127" fmla="*/ 290759 h 1909514"/>
                <a:gd name="connsiteX128" fmla="*/ 1494056 w 1656184"/>
                <a:gd name="connsiteY128" fmla="*/ 249471 h 1909514"/>
                <a:gd name="connsiteX129" fmla="*/ 1458590 w 1656184"/>
                <a:gd name="connsiteY129" fmla="*/ 209928 h 1909514"/>
                <a:gd name="connsiteX130" fmla="*/ 1419747 w 1656184"/>
                <a:gd name="connsiteY130" fmla="*/ 174455 h 1909514"/>
                <a:gd name="connsiteX131" fmla="*/ 1376400 w 1656184"/>
                <a:gd name="connsiteY131" fmla="*/ 141309 h 1909514"/>
                <a:gd name="connsiteX132" fmla="*/ 1331365 w 1656184"/>
                <a:gd name="connsiteY132" fmla="*/ 111652 h 1909514"/>
                <a:gd name="connsiteX133" fmla="*/ 1283515 w 1656184"/>
                <a:gd name="connsiteY133" fmla="*/ 85483 h 1909514"/>
                <a:gd name="connsiteX134" fmla="*/ 1231161 w 1656184"/>
                <a:gd name="connsiteY134" fmla="*/ 63386 h 1909514"/>
                <a:gd name="connsiteX135" fmla="*/ 1177119 w 1656184"/>
                <a:gd name="connsiteY135" fmla="*/ 43033 h 1909514"/>
                <a:gd name="connsiteX136" fmla="*/ 1118572 w 1656184"/>
                <a:gd name="connsiteY136" fmla="*/ 27332 h 1909514"/>
                <a:gd name="connsiteX137" fmla="*/ 1057210 w 1656184"/>
                <a:gd name="connsiteY137" fmla="*/ 14538 h 1909514"/>
                <a:gd name="connsiteX138" fmla="*/ 993036 w 1656184"/>
                <a:gd name="connsiteY138" fmla="*/ 5815 h 1909514"/>
                <a:gd name="connsiteX139" fmla="*/ 925482 w 1656184"/>
                <a:gd name="connsiteY139" fmla="*/ 582 h 1909514"/>
                <a:gd name="connsiteX140" fmla="*/ 853425 w 1656184"/>
                <a:gd name="connsiteY140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1413007 w 1656184"/>
                <a:gd name="connsiteY95" fmla="*/ 1487444 h 1909514"/>
                <a:gd name="connsiteX96" fmla="*/ 1412429 w 1656184"/>
                <a:gd name="connsiteY96" fmla="*/ 1485195 h 1909514"/>
                <a:gd name="connsiteX97" fmla="*/ 1405111 w 1656184"/>
                <a:gd name="connsiteY97" fmla="*/ 1455538 h 1909514"/>
                <a:gd name="connsiteX98" fmla="*/ 1398918 w 1656184"/>
                <a:gd name="connsiteY98" fmla="*/ 1425881 h 1909514"/>
                <a:gd name="connsiteX99" fmla="*/ 1394978 w 1656184"/>
                <a:gd name="connsiteY99" fmla="*/ 1398549 h 1909514"/>
                <a:gd name="connsiteX100" fmla="*/ 1392163 w 1656184"/>
                <a:gd name="connsiteY100" fmla="*/ 1372381 h 1909514"/>
                <a:gd name="connsiteX101" fmla="*/ 1391037 w 1656184"/>
                <a:gd name="connsiteY101" fmla="*/ 1350865 h 1909514"/>
                <a:gd name="connsiteX102" fmla="*/ 1392163 w 1656184"/>
                <a:gd name="connsiteY102" fmla="*/ 1332837 h 1909514"/>
                <a:gd name="connsiteX103" fmla="*/ 1401171 w 1656184"/>
                <a:gd name="connsiteY103" fmla="*/ 1295039 h 1909514"/>
                <a:gd name="connsiteX104" fmla="*/ 1412429 w 1656184"/>
                <a:gd name="connsiteY104" fmla="*/ 1260148 h 1909514"/>
                <a:gd name="connsiteX105" fmla="*/ 1426503 w 1656184"/>
                <a:gd name="connsiteY105" fmla="*/ 1227001 h 1909514"/>
                <a:gd name="connsiteX106" fmla="*/ 1443954 w 1656184"/>
                <a:gd name="connsiteY106" fmla="*/ 1197926 h 1909514"/>
                <a:gd name="connsiteX107" fmla="*/ 1469849 w 1656184"/>
                <a:gd name="connsiteY107" fmla="*/ 1161872 h 1909514"/>
                <a:gd name="connsiteX108" fmla="*/ 1496308 w 1656184"/>
                <a:gd name="connsiteY108" fmla="*/ 1125818 h 1909514"/>
                <a:gd name="connsiteX109" fmla="*/ 1522767 w 1656184"/>
                <a:gd name="connsiteY109" fmla="*/ 1090926 h 1909514"/>
                <a:gd name="connsiteX110" fmla="*/ 1549788 w 1656184"/>
                <a:gd name="connsiteY110" fmla="*/ 1053710 h 1909514"/>
                <a:gd name="connsiteX111" fmla="*/ 1573995 w 1656184"/>
                <a:gd name="connsiteY111" fmla="*/ 1015911 h 1909514"/>
                <a:gd name="connsiteX112" fmla="*/ 1597637 w 1656184"/>
                <a:gd name="connsiteY112" fmla="*/ 976949 h 1909514"/>
                <a:gd name="connsiteX113" fmla="*/ 1617341 w 1656184"/>
                <a:gd name="connsiteY113" fmla="*/ 934499 h 1909514"/>
                <a:gd name="connsiteX114" fmla="*/ 1633666 w 1656184"/>
                <a:gd name="connsiteY114" fmla="*/ 889140 h 1909514"/>
                <a:gd name="connsiteX115" fmla="*/ 1646051 w 1656184"/>
                <a:gd name="connsiteY115" fmla="*/ 836222 h 1909514"/>
                <a:gd name="connsiteX116" fmla="*/ 1652807 w 1656184"/>
                <a:gd name="connsiteY116" fmla="*/ 782141 h 1909514"/>
                <a:gd name="connsiteX117" fmla="*/ 1656184 w 1656184"/>
                <a:gd name="connsiteY117" fmla="*/ 726897 h 1909514"/>
                <a:gd name="connsiteX118" fmla="*/ 1655059 w 1656184"/>
                <a:gd name="connsiteY118" fmla="*/ 671072 h 1909514"/>
                <a:gd name="connsiteX119" fmla="*/ 1651118 w 1656184"/>
                <a:gd name="connsiteY119" fmla="*/ 616409 h 1909514"/>
                <a:gd name="connsiteX120" fmla="*/ 1642674 w 1656184"/>
                <a:gd name="connsiteY120" fmla="*/ 563490 h 1909514"/>
                <a:gd name="connsiteX121" fmla="*/ 1631415 w 1656184"/>
                <a:gd name="connsiteY121" fmla="*/ 511736 h 1909514"/>
                <a:gd name="connsiteX122" fmla="*/ 1617341 w 1656184"/>
                <a:gd name="connsiteY122" fmla="*/ 464051 h 1909514"/>
                <a:gd name="connsiteX123" fmla="*/ 1601579 w 1656184"/>
                <a:gd name="connsiteY123" fmla="*/ 420438 h 1909514"/>
                <a:gd name="connsiteX124" fmla="*/ 1583565 w 1656184"/>
                <a:gd name="connsiteY124" fmla="*/ 381475 h 1909514"/>
                <a:gd name="connsiteX125" fmla="*/ 1556543 w 1656184"/>
                <a:gd name="connsiteY125" fmla="*/ 334954 h 1909514"/>
                <a:gd name="connsiteX126" fmla="*/ 1527270 w 1656184"/>
                <a:gd name="connsiteY126" fmla="*/ 290759 h 1909514"/>
                <a:gd name="connsiteX127" fmla="*/ 1494056 w 1656184"/>
                <a:gd name="connsiteY127" fmla="*/ 249471 h 1909514"/>
                <a:gd name="connsiteX128" fmla="*/ 1458590 w 1656184"/>
                <a:gd name="connsiteY128" fmla="*/ 209928 h 1909514"/>
                <a:gd name="connsiteX129" fmla="*/ 1419747 w 1656184"/>
                <a:gd name="connsiteY129" fmla="*/ 174455 h 1909514"/>
                <a:gd name="connsiteX130" fmla="*/ 1376400 w 1656184"/>
                <a:gd name="connsiteY130" fmla="*/ 141309 h 1909514"/>
                <a:gd name="connsiteX131" fmla="*/ 1331365 w 1656184"/>
                <a:gd name="connsiteY131" fmla="*/ 111652 h 1909514"/>
                <a:gd name="connsiteX132" fmla="*/ 1283515 w 1656184"/>
                <a:gd name="connsiteY132" fmla="*/ 85483 h 1909514"/>
                <a:gd name="connsiteX133" fmla="*/ 1231161 w 1656184"/>
                <a:gd name="connsiteY133" fmla="*/ 63386 h 1909514"/>
                <a:gd name="connsiteX134" fmla="*/ 1177119 w 1656184"/>
                <a:gd name="connsiteY134" fmla="*/ 43033 h 1909514"/>
                <a:gd name="connsiteX135" fmla="*/ 1118572 w 1656184"/>
                <a:gd name="connsiteY135" fmla="*/ 27332 h 1909514"/>
                <a:gd name="connsiteX136" fmla="*/ 1057210 w 1656184"/>
                <a:gd name="connsiteY136" fmla="*/ 14538 h 1909514"/>
                <a:gd name="connsiteX137" fmla="*/ 993036 w 1656184"/>
                <a:gd name="connsiteY137" fmla="*/ 5815 h 1909514"/>
                <a:gd name="connsiteX138" fmla="*/ 925482 w 1656184"/>
                <a:gd name="connsiteY138" fmla="*/ 582 h 1909514"/>
                <a:gd name="connsiteX139" fmla="*/ 853425 w 1656184"/>
                <a:gd name="connsiteY139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1413007 w 1656184"/>
                <a:gd name="connsiteY94" fmla="*/ 1487444 h 1909514"/>
                <a:gd name="connsiteX95" fmla="*/ 1412429 w 1656184"/>
                <a:gd name="connsiteY95" fmla="*/ 1485195 h 1909514"/>
                <a:gd name="connsiteX96" fmla="*/ 1405111 w 1656184"/>
                <a:gd name="connsiteY96" fmla="*/ 1455538 h 1909514"/>
                <a:gd name="connsiteX97" fmla="*/ 1398918 w 1656184"/>
                <a:gd name="connsiteY97" fmla="*/ 1425881 h 1909514"/>
                <a:gd name="connsiteX98" fmla="*/ 1394978 w 1656184"/>
                <a:gd name="connsiteY98" fmla="*/ 1398549 h 1909514"/>
                <a:gd name="connsiteX99" fmla="*/ 1392163 w 1656184"/>
                <a:gd name="connsiteY99" fmla="*/ 1372381 h 1909514"/>
                <a:gd name="connsiteX100" fmla="*/ 1391037 w 1656184"/>
                <a:gd name="connsiteY100" fmla="*/ 1350865 h 1909514"/>
                <a:gd name="connsiteX101" fmla="*/ 1392163 w 1656184"/>
                <a:gd name="connsiteY101" fmla="*/ 1332837 h 1909514"/>
                <a:gd name="connsiteX102" fmla="*/ 1401171 w 1656184"/>
                <a:gd name="connsiteY102" fmla="*/ 1295039 h 1909514"/>
                <a:gd name="connsiteX103" fmla="*/ 1412429 w 1656184"/>
                <a:gd name="connsiteY103" fmla="*/ 1260148 h 1909514"/>
                <a:gd name="connsiteX104" fmla="*/ 1426503 w 1656184"/>
                <a:gd name="connsiteY104" fmla="*/ 1227001 h 1909514"/>
                <a:gd name="connsiteX105" fmla="*/ 1443954 w 1656184"/>
                <a:gd name="connsiteY105" fmla="*/ 1197926 h 1909514"/>
                <a:gd name="connsiteX106" fmla="*/ 1469849 w 1656184"/>
                <a:gd name="connsiteY106" fmla="*/ 1161872 h 1909514"/>
                <a:gd name="connsiteX107" fmla="*/ 1496308 w 1656184"/>
                <a:gd name="connsiteY107" fmla="*/ 1125818 h 1909514"/>
                <a:gd name="connsiteX108" fmla="*/ 1522767 w 1656184"/>
                <a:gd name="connsiteY108" fmla="*/ 1090926 h 1909514"/>
                <a:gd name="connsiteX109" fmla="*/ 1549788 w 1656184"/>
                <a:gd name="connsiteY109" fmla="*/ 1053710 h 1909514"/>
                <a:gd name="connsiteX110" fmla="*/ 1573995 w 1656184"/>
                <a:gd name="connsiteY110" fmla="*/ 1015911 h 1909514"/>
                <a:gd name="connsiteX111" fmla="*/ 1597637 w 1656184"/>
                <a:gd name="connsiteY111" fmla="*/ 976949 h 1909514"/>
                <a:gd name="connsiteX112" fmla="*/ 1617341 w 1656184"/>
                <a:gd name="connsiteY112" fmla="*/ 934499 h 1909514"/>
                <a:gd name="connsiteX113" fmla="*/ 1633666 w 1656184"/>
                <a:gd name="connsiteY113" fmla="*/ 889140 h 1909514"/>
                <a:gd name="connsiteX114" fmla="*/ 1646051 w 1656184"/>
                <a:gd name="connsiteY114" fmla="*/ 836222 h 1909514"/>
                <a:gd name="connsiteX115" fmla="*/ 1652807 w 1656184"/>
                <a:gd name="connsiteY115" fmla="*/ 782141 h 1909514"/>
                <a:gd name="connsiteX116" fmla="*/ 1656184 w 1656184"/>
                <a:gd name="connsiteY116" fmla="*/ 726897 h 1909514"/>
                <a:gd name="connsiteX117" fmla="*/ 1655059 w 1656184"/>
                <a:gd name="connsiteY117" fmla="*/ 671072 h 1909514"/>
                <a:gd name="connsiteX118" fmla="*/ 1651118 w 1656184"/>
                <a:gd name="connsiteY118" fmla="*/ 616409 h 1909514"/>
                <a:gd name="connsiteX119" fmla="*/ 1642674 w 1656184"/>
                <a:gd name="connsiteY119" fmla="*/ 563490 h 1909514"/>
                <a:gd name="connsiteX120" fmla="*/ 1631415 w 1656184"/>
                <a:gd name="connsiteY120" fmla="*/ 511736 h 1909514"/>
                <a:gd name="connsiteX121" fmla="*/ 1617341 w 1656184"/>
                <a:gd name="connsiteY121" fmla="*/ 464051 h 1909514"/>
                <a:gd name="connsiteX122" fmla="*/ 1601579 w 1656184"/>
                <a:gd name="connsiteY122" fmla="*/ 420438 h 1909514"/>
                <a:gd name="connsiteX123" fmla="*/ 1583565 w 1656184"/>
                <a:gd name="connsiteY123" fmla="*/ 381475 h 1909514"/>
                <a:gd name="connsiteX124" fmla="*/ 1556543 w 1656184"/>
                <a:gd name="connsiteY124" fmla="*/ 334954 h 1909514"/>
                <a:gd name="connsiteX125" fmla="*/ 1527270 w 1656184"/>
                <a:gd name="connsiteY125" fmla="*/ 290759 h 1909514"/>
                <a:gd name="connsiteX126" fmla="*/ 1494056 w 1656184"/>
                <a:gd name="connsiteY126" fmla="*/ 249471 h 1909514"/>
                <a:gd name="connsiteX127" fmla="*/ 1458590 w 1656184"/>
                <a:gd name="connsiteY127" fmla="*/ 209928 h 1909514"/>
                <a:gd name="connsiteX128" fmla="*/ 1419747 w 1656184"/>
                <a:gd name="connsiteY128" fmla="*/ 174455 h 1909514"/>
                <a:gd name="connsiteX129" fmla="*/ 1376400 w 1656184"/>
                <a:gd name="connsiteY129" fmla="*/ 141309 h 1909514"/>
                <a:gd name="connsiteX130" fmla="*/ 1331365 w 1656184"/>
                <a:gd name="connsiteY130" fmla="*/ 111652 h 1909514"/>
                <a:gd name="connsiteX131" fmla="*/ 1283515 w 1656184"/>
                <a:gd name="connsiteY131" fmla="*/ 85483 h 1909514"/>
                <a:gd name="connsiteX132" fmla="*/ 1231161 w 1656184"/>
                <a:gd name="connsiteY132" fmla="*/ 63386 h 1909514"/>
                <a:gd name="connsiteX133" fmla="*/ 1177119 w 1656184"/>
                <a:gd name="connsiteY133" fmla="*/ 43033 h 1909514"/>
                <a:gd name="connsiteX134" fmla="*/ 1118572 w 1656184"/>
                <a:gd name="connsiteY134" fmla="*/ 27332 h 1909514"/>
                <a:gd name="connsiteX135" fmla="*/ 1057210 w 1656184"/>
                <a:gd name="connsiteY135" fmla="*/ 14538 h 1909514"/>
                <a:gd name="connsiteX136" fmla="*/ 993036 w 1656184"/>
                <a:gd name="connsiteY136" fmla="*/ 5815 h 1909514"/>
                <a:gd name="connsiteX137" fmla="*/ 925482 w 1656184"/>
                <a:gd name="connsiteY137" fmla="*/ 582 h 1909514"/>
                <a:gd name="connsiteX138" fmla="*/ 853425 w 1656184"/>
                <a:gd name="connsiteY138" fmla="*/ 0 h 190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1656184" h="1909514">
                  <a:moveTo>
                    <a:pt x="853425" y="0"/>
                  </a:moveTo>
                  <a:lnTo>
                    <a:pt x="789249" y="5234"/>
                  </a:lnTo>
                  <a:lnTo>
                    <a:pt x="628247" y="41869"/>
                  </a:lnTo>
                  <a:lnTo>
                    <a:pt x="580396" y="59896"/>
                  </a:lnTo>
                  <a:lnTo>
                    <a:pt x="533110" y="80250"/>
                  </a:lnTo>
                  <a:lnTo>
                    <a:pt x="486948" y="104673"/>
                  </a:lnTo>
                  <a:lnTo>
                    <a:pt x="444164" y="132005"/>
                  </a:lnTo>
                  <a:lnTo>
                    <a:pt x="403069" y="162825"/>
                  </a:lnTo>
                  <a:lnTo>
                    <a:pt x="365352" y="196553"/>
                  </a:lnTo>
                  <a:lnTo>
                    <a:pt x="330449" y="233188"/>
                  </a:lnTo>
                  <a:lnTo>
                    <a:pt x="298924" y="273313"/>
                  </a:lnTo>
                  <a:lnTo>
                    <a:pt x="271340" y="315764"/>
                  </a:lnTo>
                  <a:lnTo>
                    <a:pt x="247696" y="361123"/>
                  </a:lnTo>
                  <a:lnTo>
                    <a:pt x="227993" y="409970"/>
                  </a:lnTo>
                  <a:lnTo>
                    <a:pt x="196468" y="544301"/>
                  </a:lnTo>
                  <a:lnTo>
                    <a:pt x="193653" y="576865"/>
                  </a:lnTo>
                  <a:lnTo>
                    <a:pt x="192528" y="607686"/>
                  </a:lnTo>
                  <a:lnTo>
                    <a:pt x="193653" y="636180"/>
                  </a:lnTo>
                  <a:cubicBezTo>
                    <a:pt x="193840" y="645678"/>
                    <a:pt x="194028" y="655177"/>
                    <a:pt x="194216" y="664674"/>
                  </a:cubicBezTo>
                  <a:lnTo>
                    <a:pt x="194216" y="691424"/>
                  </a:lnTo>
                  <a:lnTo>
                    <a:pt x="191402" y="716430"/>
                  </a:lnTo>
                  <a:lnTo>
                    <a:pt x="182958" y="742016"/>
                  </a:lnTo>
                  <a:lnTo>
                    <a:pt x="167758" y="772837"/>
                  </a:lnTo>
                  <a:lnTo>
                    <a:pt x="149181" y="801331"/>
                  </a:lnTo>
                  <a:lnTo>
                    <a:pt x="128915" y="826336"/>
                  </a:lnTo>
                  <a:lnTo>
                    <a:pt x="107523" y="851923"/>
                  </a:lnTo>
                  <a:lnTo>
                    <a:pt x="85005" y="875184"/>
                  </a:lnTo>
                  <a:lnTo>
                    <a:pt x="62487" y="898445"/>
                  </a:lnTo>
                  <a:lnTo>
                    <a:pt x="41095" y="924031"/>
                  </a:lnTo>
                  <a:lnTo>
                    <a:pt x="33777" y="931009"/>
                  </a:lnTo>
                  <a:lnTo>
                    <a:pt x="24769" y="939732"/>
                  </a:lnTo>
                  <a:lnTo>
                    <a:pt x="15200" y="950199"/>
                  </a:lnTo>
                  <a:lnTo>
                    <a:pt x="7319" y="960666"/>
                  </a:lnTo>
                  <a:lnTo>
                    <a:pt x="2252" y="973460"/>
                  </a:lnTo>
                  <a:lnTo>
                    <a:pt x="0" y="987416"/>
                  </a:lnTo>
                  <a:lnTo>
                    <a:pt x="2815" y="1001955"/>
                  </a:lnTo>
                  <a:lnTo>
                    <a:pt x="10133" y="1015911"/>
                  </a:lnTo>
                  <a:lnTo>
                    <a:pt x="22518" y="1027541"/>
                  </a:lnTo>
                  <a:lnTo>
                    <a:pt x="36592" y="1035682"/>
                  </a:lnTo>
                  <a:lnTo>
                    <a:pt x="54043" y="1043243"/>
                  </a:lnTo>
                  <a:lnTo>
                    <a:pt x="72621" y="1049639"/>
                  </a:lnTo>
                  <a:lnTo>
                    <a:pt x="91197" y="1056035"/>
                  </a:lnTo>
                  <a:lnTo>
                    <a:pt x="109212" y="1062432"/>
                  </a:lnTo>
                  <a:lnTo>
                    <a:pt x="126663" y="1069992"/>
                  </a:lnTo>
                  <a:lnTo>
                    <a:pt x="142425" y="1078133"/>
                  </a:lnTo>
                  <a:lnTo>
                    <a:pt x="153685" y="1088601"/>
                  </a:lnTo>
                  <a:lnTo>
                    <a:pt x="150306" y="1102557"/>
                  </a:lnTo>
                  <a:lnTo>
                    <a:pt x="144114" y="1115351"/>
                  </a:lnTo>
                  <a:lnTo>
                    <a:pt x="137921" y="1128725"/>
                  </a:lnTo>
                  <a:lnTo>
                    <a:pt x="131166" y="1141518"/>
                  </a:lnTo>
                  <a:lnTo>
                    <a:pt x="124974" y="1154312"/>
                  </a:lnTo>
                  <a:lnTo>
                    <a:pt x="120471" y="1167105"/>
                  </a:lnTo>
                  <a:lnTo>
                    <a:pt x="118781" y="1178735"/>
                  </a:lnTo>
                  <a:cubicBezTo>
                    <a:pt x="119156" y="1183000"/>
                    <a:pt x="119532" y="1187264"/>
                    <a:pt x="119907" y="1191529"/>
                  </a:cubicBezTo>
                  <a:lnTo>
                    <a:pt x="126100" y="1203159"/>
                  </a:lnTo>
                  <a:lnTo>
                    <a:pt x="137359" y="1214790"/>
                  </a:lnTo>
                  <a:lnTo>
                    <a:pt x="153685" y="1226420"/>
                  </a:lnTo>
                  <a:lnTo>
                    <a:pt x="150306" y="1235725"/>
                  </a:lnTo>
                  <a:lnTo>
                    <a:pt x="145240" y="1245029"/>
                  </a:lnTo>
                  <a:lnTo>
                    <a:pt x="141300" y="1256077"/>
                  </a:lnTo>
                  <a:lnTo>
                    <a:pt x="140174" y="1267708"/>
                  </a:lnTo>
                  <a:lnTo>
                    <a:pt x="142425" y="1279339"/>
                  </a:lnTo>
                  <a:lnTo>
                    <a:pt x="148618" y="1289806"/>
                  </a:lnTo>
                  <a:lnTo>
                    <a:pt x="156499" y="1297947"/>
                  </a:lnTo>
                  <a:lnTo>
                    <a:pt x="166632" y="1305506"/>
                  </a:lnTo>
                  <a:lnTo>
                    <a:pt x="176765" y="1310740"/>
                  </a:lnTo>
                  <a:lnTo>
                    <a:pt x="186335" y="1317137"/>
                  </a:lnTo>
                  <a:lnTo>
                    <a:pt x="195343" y="1325860"/>
                  </a:lnTo>
                  <a:lnTo>
                    <a:pt x="200408" y="1335164"/>
                  </a:lnTo>
                  <a:lnTo>
                    <a:pt x="205475" y="1352028"/>
                  </a:lnTo>
                  <a:lnTo>
                    <a:pt x="205475" y="1371218"/>
                  </a:lnTo>
                  <a:lnTo>
                    <a:pt x="203787" y="1389245"/>
                  </a:lnTo>
                  <a:lnTo>
                    <a:pt x="199283" y="1407854"/>
                  </a:lnTo>
                  <a:lnTo>
                    <a:pt x="195343" y="1425881"/>
                  </a:lnTo>
                  <a:lnTo>
                    <a:pt x="192528" y="1442163"/>
                  </a:lnTo>
                  <a:lnTo>
                    <a:pt x="190276" y="1465424"/>
                  </a:lnTo>
                  <a:lnTo>
                    <a:pt x="192528" y="1486358"/>
                  </a:lnTo>
                  <a:lnTo>
                    <a:pt x="198719" y="1505548"/>
                  </a:lnTo>
                  <a:lnTo>
                    <a:pt x="206601" y="1522413"/>
                  </a:lnTo>
                  <a:lnTo>
                    <a:pt x="217860" y="1535787"/>
                  </a:lnTo>
                  <a:lnTo>
                    <a:pt x="232497" y="1548581"/>
                  </a:lnTo>
                  <a:lnTo>
                    <a:pt x="246570" y="1559048"/>
                  </a:lnTo>
                  <a:lnTo>
                    <a:pt x="262896" y="1567771"/>
                  </a:lnTo>
                  <a:lnTo>
                    <a:pt x="279221" y="1575331"/>
                  </a:lnTo>
                  <a:lnTo>
                    <a:pt x="295546" y="1579401"/>
                  </a:lnTo>
                  <a:lnTo>
                    <a:pt x="325383" y="1584635"/>
                  </a:lnTo>
                  <a:lnTo>
                    <a:pt x="356908" y="1586961"/>
                  </a:lnTo>
                  <a:lnTo>
                    <a:pt x="390121" y="1585798"/>
                  </a:lnTo>
                  <a:lnTo>
                    <a:pt x="422772" y="1582309"/>
                  </a:lnTo>
                  <a:lnTo>
                    <a:pt x="455423" y="1578238"/>
                  </a:lnTo>
                  <a:lnTo>
                    <a:pt x="486385" y="1571841"/>
                  </a:lnTo>
                  <a:lnTo>
                    <a:pt x="513969" y="1564281"/>
                  </a:lnTo>
                  <a:lnTo>
                    <a:pt x="529900" y="1558923"/>
                  </a:lnTo>
                  <a:lnTo>
                    <a:pt x="627355" y="1909514"/>
                  </a:lnTo>
                  <a:lnTo>
                    <a:pt x="1413007" y="1487444"/>
                  </a:lnTo>
                  <a:lnTo>
                    <a:pt x="1412429" y="1485195"/>
                  </a:lnTo>
                  <a:lnTo>
                    <a:pt x="1405111" y="1455538"/>
                  </a:lnTo>
                  <a:lnTo>
                    <a:pt x="1398918" y="1425881"/>
                  </a:lnTo>
                  <a:lnTo>
                    <a:pt x="1394978" y="1398549"/>
                  </a:lnTo>
                  <a:lnTo>
                    <a:pt x="1392163" y="1372381"/>
                  </a:lnTo>
                  <a:cubicBezTo>
                    <a:pt x="1391788" y="1365209"/>
                    <a:pt x="1391412" y="1358037"/>
                    <a:pt x="1391037" y="1350865"/>
                  </a:cubicBezTo>
                  <a:cubicBezTo>
                    <a:pt x="1391412" y="1344856"/>
                    <a:pt x="1391788" y="1338846"/>
                    <a:pt x="1392163" y="1332837"/>
                  </a:cubicBezTo>
                  <a:lnTo>
                    <a:pt x="1401171" y="1295039"/>
                  </a:lnTo>
                  <a:lnTo>
                    <a:pt x="1412429" y="1260148"/>
                  </a:lnTo>
                  <a:lnTo>
                    <a:pt x="1426503" y="1227001"/>
                  </a:lnTo>
                  <a:lnTo>
                    <a:pt x="1443954" y="1197926"/>
                  </a:lnTo>
                  <a:lnTo>
                    <a:pt x="1469849" y="1161872"/>
                  </a:lnTo>
                  <a:lnTo>
                    <a:pt x="1496308" y="1125818"/>
                  </a:lnTo>
                  <a:lnTo>
                    <a:pt x="1522767" y="1090926"/>
                  </a:lnTo>
                  <a:lnTo>
                    <a:pt x="1549788" y="1053710"/>
                  </a:lnTo>
                  <a:lnTo>
                    <a:pt x="1573995" y="1015911"/>
                  </a:lnTo>
                  <a:lnTo>
                    <a:pt x="1597637" y="976949"/>
                  </a:lnTo>
                  <a:lnTo>
                    <a:pt x="1617341" y="934499"/>
                  </a:lnTo>
                  <a:lnTo>
                    <a:pt x="1633666" y="889140"/>
                  </a:lnTo>
                  <a:lnTo>
                    <a:pt x="1646051" y="836222"/>
                  </a:lnTo>
                  <a:lnTo>
                    <a:pt x="1652807" y="782141"/>
                  </a:lnTo>
                  <a:lnTo>
                    <a:pt x="1656184" y="726897"/>
                  </a:lnTo>
                  <a:lnTo>
                    <a:pt x="1655059" y="671072"/>
                  </a:lnTo>
                  <a:lnTo>
                    <a:pt x="1651118" y="616409"/>
                  </a:lnTo>
                  <a:lnTo>
                    <a:pt x="1642674" y="563490"/>
                  </a:lnTo>
                  <a:lnTo>
                    <a:pt x="1631415" y="511736"/>
                  </a:lnTo>
                  <a:lnTo>
                    <a:pt x="1617341" y="464051"/>
                  </a:lnTo>
                  <a:lnTo>
                    <a:pt x="1601579" y="420438"/>
                  </a:lnTo>
                  <a:lnTo>
                    <a:pt x="1583565" y="381475"/>
                  </a:lnTo>
                  <a:lnTo>
                    <a:pt x="1556543" y="334954"/>
                  </a:lnTo>
                  <a:lnTo>
                    <a:pt x="1527270" y="290759"/>
                  </a:lnTo>
                  <a:lnTo>
                    <a:pt x="1494056" y="249471"/>
                  </a:lnTo>
                  <a:lnTo>
                    <a:pt x="1458590" y="209928"/>
                  </a:lnTo>
                  <a:lnTo>
                    <a:pt x="1419747" y="174455"/>
                  </a:lnTo>
                  <a:lnTo>
                    <a:pt x="1376400" y="141309"/>
                  </a:lnTo>
                  <a:lnTo>
                    <a:pt x="1331365" y="111652"/>
                  </a:lnTo>
                  <a:lnTo>
                    <a:pt x="1283515" y="85483"/>
                  </a:lnTo>
                  <a:lnTo>
                    <a:pt x="1231161" y="63386"/>
                  </a:lnTo>
                  <a:lnTo>
                    <a:pt x="1177119" y="43033"/>
                  </a:lnTo>
                  <a:lnTo>
                    <a:pt x="1118572" y="27332"/>
                  </a:lnTo>
                  <a:lnTo>
                    <a:pt x="1057210" y="14538"/>
                  </a:lnTo>
                  <a:lnTo>
                    <a:pt x="993036" y="5815"/>
                  </a:lnTo>
                  <a:lnTo>
                    <a:pt x="925482" y="582"/>
                  </a:lnTo>
                  <a:lnTo>
                    <a:pt x="8534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 dirty="0"/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12882230-09B0-4081-ACDC-764E05CA7BDC}"/>
                </a:ext>
              </a:extLst>
            </p:cNvPr>
            <p:cNvSpPr/>
            <p:nvPr/>
          </p:nvSpPr>
          <p:spPr>
            <a:xfrm>
              <a:off x="1358088" y="4198964"/>
              <a:ext cx="1089158" cy="611109"/>
            </a:xfrm>
            <a:custGeom>
              <a:avLst/>
              <a:gdLst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10547 w 1094108"/>
                <a:gd name="connsiteY2" fmla="*/ 293729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30550 h 611110"/>
                <a:gd name="connsiteX1" fmla="*/ 119888 w 1094108"/>
                <a:gd name="connsiteY1" fmla="*/ 0 h 611110"/>
                <a:gd name="connsiteX2" fmla="*/ 1010547 w 1094108"/>
                <a:gd name="connsiteY2" fmla="*/ 323428 h 611110"/>
                <a:gd name="connsiteX3" fmla="*/ 1094108 w 1094108"/>
                <a:gd name="connsiteY3" fmla="*/ 441972 h 611110"/>
                <a:gd name="connsiteX4" fmla="*/ 1078252 w 1094108"/>
                <a:gd name="connsiteY4" fmla="*/ 547683 h 611110"/>
                <a:gd name="connsiteX5" fmla="*/ 1014825 w 1094108"/>
                <a:gd name="connsiteY5" fmla="*/ 510684 h 611110"/>
                <a:gd name="connsiteX6" fmla="*/ 998968 w 1094108"/>
                <a:gd name="connsiteY6" fmla="*/ 611110 h 611110"/>
                <a:gd name="connsiteX7" fmla="*/ 0 w 1094108"/>
                <a:gd name="connsiteY7" fmla="*/ 230550 h 611110"/>
                <a:gd name="connsiteX0" fmla="*/ 0 w 1089158"/>
                <a:gd name="connsiteY0" fmla="*/ 210751 h 611110"/>
                <a:gd name="connsiteX1" fmla="*/ 114938 w 1089158"/>
                <a:gd name="connsiteY1" fmla="*/ 0 h 611110"/>
                <a:gd name="connsiteX2" fmla="*/ 1005597 w 1089158"/>
                <a:gd name="connsiteY2" fmla="*/ 323428 h 611110"/>
                <a:gd name="connsiteX3" fmla="*/ 1089158 w 1089158"/>
                <a:gd name="connsiteY3" fmla="*/ 441972 h 611110"/>
                <a:gd name="connsiteX4" fmla="*/ 1073302 w 1089158"/>
                <a:gd name="connsiteY4" fmla="*/ 547683 h 611110"/>
                <a:gd name="connsiteX5" fmla="*/ 1009875 w 1089158"/>
                <a:gd name="connsiteY5" fmla="*/ 510684 h 611110"/>
                <a:gd name="connsiteX6" fmla="*/ 994018 w 1089158"/>
                <a:gd name="connsiteY6" fmla="*/ 611110 h 611110"/>
                <a:gd name="connsiteX7" fmla="*/ 0 w 1089158"/>
                <a:gd name="connsiteY7" fmla="*/ 210751 h 61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9158" h="611110">
                  <a:moveTo>
                    <a:pt x="0" y="210751"/>
                  </a:moveTo>
                  <a:lnTo>
                    <a:pt x="114938" y="0"/>
                  </a:lnTo>
                  <a:lnTo>
                    <a:pt x="1005597" y="323428"/>
                  </a:lnTo>
                  <a:lnTo>
                    <a:pt x="1089158" y="441972"/>
                  </a:lnTo>
                  <a:lnTo>
                    <a:pt x="1073302" y="547683"/>
                  </a:lnTo>
                  <a:lnTo>
                    <a:pt x="1009875" y="510684"/>
                  </a:lnTo>
                  <a:lnTo>
                    <a:pt x="994018" y="611110"/>
                  </a:lnTo>
                  <a:cubicBezTo>
                    <a:pt x="629604" y="505207"/>
                    <a:pt x="332989" y="337604"/>
                    <a:pt x="0" y="2107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908C5288-C1B2-4B4E-84F2-259C8FE515DD}"/>
                </a:ext>
              </a:extLst>
            </p:cNvPr>
            <p:cNvSpPr/>
            <p:nvPr/>
          </p:nvSpPr>
          <p:spPr>
            <a:xfrm>
              <a:off x="3145709" y="4476837"/>
              <a:ext cx="591981" cy="227104"/>
            </a:xfrm>
            <a:custGeom>
              <a:avLst/>
              <a:gdLst>
                <a:gd name="connsiteX0" fmla="*/ 5285 w 739976"/>
                <a:gd name="connsiteY0" fmla="*/ 68712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68712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671264"/>
                <a:gd name="connsiteY0" fmla="*/ 110997 h 206136"/>
                <a:gd name="connsiteX1" fmla="*/ 0 w 671264"/>
                <a:gd name="connsiteY1" fmla="*/ 5285 h 206136"/>
                <a:gd name="connsiteX2" fmla="*/ 158566 w 671264"/>
                <a:gd name="connsiteY2" fmla="*/ 0 h 206136"/>
                <a:gd name="connsiteX3" fmla="*/ 163852 w 671264"/>
                <a:gd name="connsiteY3" fmla="*/ 58141 h 206136"/>
                <a:gd name="connsiteX4" fmla="*/ 581409 w 671264"/>
                <a:gd name="connsiteY4" fmla="*/ 52856 h 206136"/>
                <a:gd name="connsiteX5" fmla="*/ 671264 w 671264"/>
                <a:gd name="connsiteY5" fmla="*/ 206136 h 206136"/>
                <a:gd name="connsiteX6" fmla="*/ 110996 w 671264"/>
                <a:gd name="connsiteY6" fmla="*/ 174423 h 206136"/>
                <a:gd name="connsiteX7" fmla="*/ 89854 w 671264"/>
                <a:gd name="connsiteY7" fmla="*/ 84569 h 206136"/>
                <a:gd name="connsiteX8" fmla="*/ 5285 w 671264"/>
                <a:gd name="connsiteY8" fmla="*/ 110997 h 206136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89854 w 591981"/>
                <a:gd name="connsiteY7" fmla="*/ 115812 h 221522"/>
                <a:gd name="connsiteX8" fmla="*/ 5285 w 591981"/>
                <a:gd name="connsiteY8" fmla="*/ 142240 h 221522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105475 w 591981"/>
                <a:gd name="connsiteY7" fmla="*/ 136641 h 221522"/>
                <a:gd name="connsiteX8" fmla="*/ 5285 w 591981"/>
                <a:gd name="connsiteY8" fmla="*/ 142240 h 221522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63852 w 591981"/>
                <a:gd name="connsiteY3" fmla="*/ 89384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981" h="227104">
                  <a:moveTo>
                    <a:pt x="5285" y="142240"/>
                  </a:moveTo>
                  <a:lnTo>
                    <a:pt x="0" y="36528"/>
                  </a:lnTo>
                  <a:lnTo>
                    <a:pt x="163774" y="0"/>
                  </a:lnTo>
                  <a:cubicBezTo>
                    <a:pt x="163800" y="29795"/>
                    <a:pt x="195069" y="54382"/>
                    <a:pt x="195095" y="84177"/>
                  </a:cubicBezTo>
                  <a:cubicBezTo>
                    <a:pt x="397943" y="29168"/>
                    <a:pt x="389368" y="75290"/>
                    <a:pt x="581409" y="84099"/>
                  </a:cubicBezTo>
                  <a:lnTo>
                    <a:pt x="591981" y="221522"/>
                  </a:lnTo>
                  <a:cubicBezTo>
                    <a:pt x="431653" y="200380"/>
                    <a:pt x="276532" y="231780"/>
                    <a:pt x="116204" y="226495"/>
                  </a:cubicBezTo>
                  <a:lnTo>
                    <a:pt x="105475" y="136641"/>
                  </a:lnTo>
                  <a:lnTo>
                    <a:pt x="5285" y="1422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6BB015EF-DA86-423C-8231-A3A162BBB486}"/>
                </a:ext>
              </a:extLst>
            </p:cNvPr>
            <p:cNvSpPr/>
            <p:nvPr/>
          </p:nvSpPr>
          <p:spPr>
            <a:xfrm>
              <a:off x="1130675" y="4343401"/>
              <a:ext cx="2709784" cy="1900717"/>
            </a:xfrm>
            <a:custGeom>
              <a:avLst/>
              <a:gdLst>
                <a:gd name="connsiteX0" fmla="*/ 19050 w 2628900"/>
                <a:gd name="connsiteY0" fmla="*/ 95250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19050 w 2628900"/>
                <a:gd name="connsiteY8" fmla="*/ 95250 h 2085975"/>
                <a:gd name="connsiteX0" fmla="*/ 95250 w 2628900"/>
                <a:gd name="connsiteY0" fmla="*/ 66675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95250 w 262890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114300 h 2133600"/>
                <a:gd name="connsiteX1" fmla="*/ 137220 w 2766120"/>
                <a:gd name="connsiteY1" fmla="*/ 2133600 h 2133600"/>
                <a:gd name="connsiteX2" fmla="*/ 1823145 w 2766120"/>
                <a:gd name="connsiteY2" fmla="*/ 2133600 h 2133600"/>
                <a:gd name="connsiteX3" fmla="*/ 1842195 w 2766120"/>
                <a:gd name="connsiteY3" fmla="*/ 1628775 h 2133600"/>
                <a:gd name="connsiteX4" fmla="*/ 2766120 w 2766120"/>
                <a:gd name="connsiteY4" fmla="*/ 95250 h 2133600"/>
                <a:gd name="connsiteX5" fmla="*/ 1908870 w 2766120"/>
                <a:gd name="connsiteY5" fmla="*/ 0 h 2133600"/>
                <a:gd name="connsiteX6" fmla="*/ 2051745 w 2766120"/>
                <a:gd name="connsiteY6" fmla="*/ 809625 h 2133600"/>
                <a:gd name="connsiteX7" fmla="*/ 1270695 w 2766120"/>
                <a:gd name="connsiteY7" fmla="*/ 581025 h 2133600"/>
                <a:gd name="connsiteX8" fmla="*/ 232470 w 2766120"/>
                <a:gd name="connsiteY8" fmla="*/ 114300 h 2133600"/>
                <a:gd name="connsiteX0" fmla="*/ 232470 w 2766120"/>
                <a:gd name="connsiteY0" fmla="*/ 151521 h 2170821"/>
                <a:gd name="connsiteX1" fmla="*/ 137220 w 2766120"/>
                <a:gd name="connsiteY1" fmla="*/ 2170821 h 2170821"/>
                <a:gd name="connsiteX2" fmla="*/ 1823145 w 2766120"/>
                <a:gd name="connsiteY2" fmla="*/ 2170821 h 2170821"/>
                <a:gd name="connsiteX3" fmla="*/ 1842195 w 2766120"/>
                <a:gd name="connsiteY3" fmla="*/ 1665996 h 2170821"/>
                <a:gd name="connsiteX4" fmla="*/ 2766120 w 2766120"/>
                <a:gd name="connsiteY4" fmla="*/ 132471 h 2170821"/>
                <a:gd name="connsiteX5" fmla="*/ 1908870 w 2766120"/>
                <a:gd name="connsiteY5" fmla="*/ 37221 h 2170821"/>
                <a:gd name="connsiteX6" fmla="*/ 1937445 w 2766120"/>
                <a:gd name="connsiteY6" fmla="*/ 808746 h 2170821"/>
                <a:gd name="connsiteX7" fmla="*/ 1270695 w 2766120"/>
                <a:gd name="connsiteY7" fmla="*/ 618246 h 2170821"/>
                <a:gd name="connsiteX8" fmla="*/ 232470 w 2766120"/>
                <a:gd name="connsiteY8" fmla="*/ 151521 h 2170821"/>
                <a:gd name="connsiteX0" fmla="*/ 232470 w 2766120"/>
                <a:gd name="connsiteY0" fmla="*/ 176078 h 2195378"/>
                <a:gd name="connsiteX1" fmla="*/ 137220 w 2766120"/>
                <a:gd name="connsiteY1" fmla="*/ 2195378 h 2195378"/>
                <a:gd name="connsiteX2" fmla="*/ 1823145 w 2766120"/>
                <a:gd name="connsiteY2" fmla="*/ 2195378 h 2195378"/>
                <a:gd name="connsiteX3" fmla="*/ 1842195 w 2766120"/>
                <a:gd name="connsiteY3" fmla="*/ 1690553 h 2195378"/>
                <a:gd name="connsiteX4" fmla="*/ 2766120 w 2766120"/>
                <a:gd name="connsiteY4" fmla="*/ 157028 h 2195378"/>
                <a:gd name="connsiteX5" fmla="*/ 1908870 w 2766120"/>
                <a:gd name="connsiteY5" fmla="*/ 61778 h 2195378"/>
                <a:gd name="connsiteX6" fmla="*/ 1937445 w 2766120"/>
                <a:gd name="connsiteY6" fmla="*/ 833303 h 2195378"/>
                <a:gd name="connsiteX7" fmla="*/ 1270695 w 2766120"/>
                <a:gd name="connsiteY7" fmla="*/ 642803 h 2195378"/>
                <a:gd name="connsiteX8" fmla="*/ 232470 w 2766120"/>
                <a:gd name="connsiteY8" fmla="*/ 176078 h 2195378"/>
                <a:gd name="connsiteX0" fmla="*/ 232470 w 2661345"/>
                <a:gd name="connsiteY0" fmla="*/ 155790 h 2175090"/>
                <a:gd name="connsiteX1" fmla="*/ 137220 w 2661345"/>
                <a:gd name="connsiteY1" fmla="*/ 2175090 h 2175090"/>
                <a:gd name="connsiteX2" fmla="*/ 1823145 w 2661345"/>
                <a:gd name="connsiteY2" fmla="*/ 2175090 h 2175090"/>
                <a:gd name="connsiteX3" fmla="*/ 1842195 w 2661345"/>
                <a:gd name="connsiteY3" fmla="*/ 1670265 h 2175090"/>
                <a:gd name="connsiteX4" fmla="*/ 2661345 w 2661345"/>
                <a:gd name="connsiteY4" fmla="*/ 117690 h 2175090"/>
                <a:gd name="connsiteX5" fmla="*/ 1908870 w 2661345"/>
                <a:gd name="connsiteY5" fmla="*/ 41490 h 2175090"/>
                <a:gd name="connsiteX6" fmla="*/ 1937445 w 2661345"/>
                <a:gd name="connsiteY6" fmla="*/ 813015 h 2175090"/>
                <a:gd name="connsiteX7" fmla="*/ 1270695 w 2661345"/>
                <a:gd name="connsiteY7" fmla="*/ 622515 h 2175090"/>
                <a:gd name="connsiteX8" fmla="*/ 232470 w 2661345"/>
                <a:gd name="connsiteY8" fmla="*/ 155790 h 2175090"/>
                <a:gd name="connsiteX0" fmla="*/ 232470 w 2709520"/>
                <a:gd name="connsiteY0" fmla="*/ 155790 h 2175090"/>
                <a:gd name="connsiteX1" fmla="*/ 137220 w 2709520"/>
                <a:gd name="connsiteY1" fmla="*/ 2175090 h 2175090"/>
                <a:gd name="connsiteX2" fmla="*/ 1823145 w 2709520"/>
                <a:gd name="connsiteY2" fmla="*/ 2175090 h 2175090"/>
                <a:gd name="connsiteX3" fmla="*/ 1842195 w 2709520"/>
                <a:gd name="connsiteY3" fmla="*/ 1670265 h 2175090"/>
                <a:gd name="connsiteX4" fmla="*/ 2661345 w 2709520"/>
                <a:gd name="connsiteY4" fmla="*/ 117690 h 2175090"/>
                <a:gd name="connsiteX5" fmla="*/ 1908870 w 2709520"/>
                <a:gd name="connsiteY5" fmla="*/ 41490 h 2175090"/>
                <a:gd name="connsiteX6" fmla="*/ 1937445 w 2709520"/>
                <a:gd name="connsiteY6" fmla="*/ 813015 h 2175090"/>
                <a:gd name="connsiteX7" fmla="*/ 1270695 w 2709520"/>
                <a:gd name="connsiteY7" fmla="*/ 622515 h 2175090"/>
                <a:gd name="connsiteX8" fmla="*/ 232470 w 2709520"/>
                <a:gd name="connsiteY8" fmla="*/ 155790 h 2175090"/>
                <a:gd name="connsiteX0" fmla="*/ 232470 w 2725405"/>
                <a:gd name="connsiteY0" fmla="*/ 155790 h 2175090"/>
                <a:gd name="connsiteX1" fmla="*/ 137220 w 2725405"/>
                <a:gd name="connsiteY1" fmla="*/ 2175090 h 2175090"/>
                <a:gd name="connsiteX2" fmla="*/ 1823145 w 2725405"/>
                <a:gd name="connsiteY2" fmla="*/ 2175090 h 2175090"/>
                <a:gd name="connsiteX3" fmla="*/ 1842195 w 2725405"/>
                <a:gd name="connsiteY3" fmla="*/ 1670265 h 2175090"/>
                <a:gd name="connsiteX4" fmla="*/ 2661345 w 2725405"/>
                <a:gd name="connsiteY4" fmla="*/ 117690 h 2175090"/>
                <a:gd name="connsiteX5" fmla="*/ 1908870 w 2725405"/>
                <a:gd name="connsiteY5" fmla="*/ 41490 h 2175090"/>
                <a:gd name="connsiteX6" fmla="*/ 1937445 w 2725405"/>
                <a:gd name="connsiteY6" fmla="*/ 813015 h 2175090"/>
                <a:gd name="connsiteX7" fmla="*/ 1270695 w 2725405"/>
                <a:gd name="connsiteY7" fmla="*/ 622515 h 2175090"/>
                <a:gd name="connsiteX8" fmla="*/ 232470 w 2725405"/>
                <a:gd name="connsiteY8" fmla="*/ 155790 h 2175090"/>
                <a:gd name="connsiteX0" fmla="*/ 232470 w 2760521"/>
                <a:gd name="connsiteY0" fmla="*/ 155790 h 2175090"/>
                <a:gd name="connsiteX1" fmla="*/ 137220 w 2760521"/>
                <a:gd name="connsiteY1" fmla="*/ 2175090 h 2175090"/>
                <a:gd name="connsiteX2" fmla="*/ 1823145 w 2760521"/>
                <a:gd name="connsiteY2" fmla="*/ 2175090 h 2175090"/>
                <a:gd name="connsiteX3" fmla="*/ 1842195 w 2760521"/>
                <a:gd name="connsiteY3" fmla="*/ 1670265 h 2175090"/>
                <a:gd name="connsiteX4" fmla="*/ 2699445 w 2760521"/>
                <a:gd name="connsiteY4" fmla="*/ 117690 h 2175090"/>
                <a:gd name="connsiteX5" fmla="*/ 1908870 w 2760521"/>
                <a:gd name="connsiteY5" fmla="*/ 41490 h 2175090"/>
                <a:gd name="connsiteX6" fmla="*/ 1937445 w 2760521"/>
                <a:gd name="connsiteY6" fmla="*/ 813015 h 2175090"/>
                <a:gd name="connsiteX7" fmla="*/ 1270695 w 2760521"/>
                <a:gd name="connsiteY7" fmla="*/ 622515 h 2175090"/>
                <a:gd name="connsiteX8" fmla="*/ 232470 w 2760521"/>
                <a:gd name="connsiteY8" fmla="*/ 155790 h 2175090"/>
                <a:gd name="connsiteX0" fmla="*/ 232470 w 2757220"/>
                <a:gd name="connsiteY0" fmla="*/ 155790 h 2175090"/>
                <a:gd name="connsiteX1" fmla="*/ 137220 w 2757220"/>
                <a:gd name="connsiteY1" fmla="*/ 2175090 h 2175090"/>
                <a:gd name="connsiteX2" fmla="*/ 1823145 w 2757220"/>
                <a:gd name="connsiteY2" fmla="*/ 2175090 h 2175090"/>
                <a:gd name="connsiteX3" fmla="*/ 1842195 w 2757220"/>
                <a:gd name="connsiteY3" fmla="*/ 1670265 h 2175090"/>
                <a:gd name="connsiteX4" fmla="*/ 2699445 w 2757220"/>
                <a:gd name="connsiteY4" fmla="*/ 117690 h 2175090"/>
                <a:gd name="connsiteX5" fmla="*/ 1908870 w 2757220"/>
                <a:gd name="connsiteY5" fmla="*/ 41490 h 2175090"/>
                <a:gd name="connsiteX6" fmla="*/ 1937445 w 2757220"/>
                <a:gd name="connsiteY6" fmla="*/ 813015 h 2175090"/>
                <a:gd name="connsiteX7" fmla="*/ 1270695 w 2757220"/>
                <a:gd name="connsiteY7" fmla="*/ 622515 h 2175090"/>
                <a:gd name="connsiteX8" fmla="*/ 232470 w 2757220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47713 h 2167013"/>
                <a:gd name="connsiteX1" fmla="*/ 137220 w 2741311"/>
                <a:gd name="connsiteY1" fmla="*/ 2167013 h 2167013"/>
                <a:gd name="connsiteX2" fmla="*/ 1823145 w 2741311"/>
                <a:gd name="connsiteY2" fmla="*/ 2167013 h 2167013"/>
                <a:gd name="connsiteX3" fmla="*/ 1842195 w 2741311"/>
                <a:gd name="connsiteY3" fmla="*/ 1662188 h 2167013"/>
                <a:gd name="connsiteX4" fmla="*/ 2699445 w 2741311"/>
                <a:gd name="connsiteY4" fmla="*/ 109613 h 2167013"/>
                <a:gd name="connsiteX5" fmla="*/ 1908870 w 2741311"/>
                <a:gd name="connsiteY5" fmla="*/ 33413 h 2167013"/>
                <a:gd name="connsiteX6" fmla="*/ 1937445 w 2741311"/>
                <a:gd name="connsiteY6" fmla="*/ 804938 h 2167013"/>
                <a:gd name="connsiteX7" fmla="*/ 1270695 w 2741311"/>
                <a:gd name="connsiteY7" fmla="*/ 614438 h 2167013"/>
                <a:gd name="connsiteX8" fmla="*/ 232470 w 2741311"/>
                <a:gd name="connsiteY8" fmla="*/ 147713 h 2167013"/>
                <a:gd name="connsiteX0" fmla="*/ 232470 w 2741311"/>
                <a:gd name="connsiteY0" fmla="*/ 95560 h 2114860"/>
                <a:gd name="connsiteX1" fmla="*/ 137220 w 2741311"/>
                <a:gd name="connsiteY1" fmla="*/ 2114860 h 2114860"/>
                <a:gd name="connsiteX2" fmla="*/ 1823145 w 2741311"/>
                <a:gd name="connsiteY2" fmla="*/ 2114860 h 2114860"/>
                <a:gd name="connsiteX3" fmla="*/ 1842195 w 2741311"/>
                <a:gd name="connsiteY3" fmla="*/ 1610035 h 2114860"/>
                <a:gd name="connsiteX4" fmla="*/ 2699445 w 2741311"/>
                <a:gd name="connsiteY4" fmla="*/ 57460 h 2114860"/>
                <a:gd name="connsiteX5" fmla="*/ 1927920 w 2741311"/>
                <a:gd name="connsiteY5" fmla="*/ 47935 h 2114860"/>
                <a:gd name="connsiteX6" fmla="*/ 1937445 w 2741311"/>
                <a:gd name="connsiteY6" fmla="*/ 752785 h 2114860"/>
                <a:gd name="connsiteX7" fmla="*/ 1270695 w 2741311"/>
                <a:gd name="connsiteY7" fmla="*/ 562285 h 2114860"/>
                <a:gd name="connsiteX8" fmla="*/ 232470 w 2741311"/>
                <a:gd name="connsiteY8" fmla="*/ 95560 h 2114860"/>
                <a:gd name="connsiteX0" fmla="*/ 232470 w 2741311"/>
                <a:gd name="connsiteY0" fmla="*/ 189280 h 2208580"/>
                <a:gd name="connsiteX1" fmla="*/ 137220 w 2741311"/>
                <a:gd name="connsiteY1" fmla="*/ 2208580 h 2208580"/>
                <a:gd name="connsiteX2" fmla="*/ 1823145 w 2741311"/>
                <a:gd name="connsiteY2" fmla="*/ 2208580 h 2208580"/>
                <a:gd name="connsiteX3" fmla="*/ 1842195 w 2741311"/>
                <a:gd name="connsiteY3" fmla="*/ 1703755 h 2208580"/>
                <a:gd name="connsiteX4" fmla="*/ 2699445 w 2741311"/>
                <a:gd name="connsiteY4" fmla="*/ 151180 h 2208580"/>
                <a:gd name="connsiteX5" fmla="*/ 1908870 w 2741311"/>
                <a:gd name="connsiteY5" fmla="*/ 27355 h 2208580"/>
                <a:gd name="connsiteX6" fmla="*/ 1937445 w 2741311"/>
                <a:gd name="connsiteY6" fmla="*/ 846505 h 2208580"/>
                <a:gd name="connsiteX7" fmla="*/ 1270695 w 2741311"/>
                <a:gd name="connsiteY7" fmla="*/ 656005 h 2208580"/>
                <a:gd name="connsiteX8" fmla="*/ 232470 w 2741311"/>
                <a:gd name="connsiteY8" fmla="*/ 189280 h 2208580"/>
                <a:gd name="connsiteX0" fmla="*/ 232470 w 2741311"/>
                <a:gd name="connsiteY0" fmla="*/ 213274 h 2232574"/>
                <a:gd name="connsiteX1" fmla="*/ 137220 w 2741311"/>
                <a:gd name="connsiteY1" fmla="*/ 2232574 h 2232574"/>
                <a:gd name="connsiteX2" fmla="*/ 1823145 w 2741311"/>
                <a:gd name="connsiteY2" fmla="*/ 2232574 h 2232574"/>
                <a:gd name="connsiteX3" fmla="*/ 1842195 w 2741311"/>
                <a:gd name="connsiteY3" fmla="*/ 1727749 h 2232574"/>
                <a:gd name="connsiteX4" fmla="*/ 2699445 w 2741311"/>
                <a:gd name="connsiteY4" fmla="*/ 175174 h 2232574"/>
                <a:gd name="connsiteX5" fmla="*/ 2127946 w 2741311"/>
                <a:gd name="connsiteY5" fmla="*/ 127549 h 2232574"/>
                <a:gd name="connsiteX6" fmla="*/ 1908870 w 2741311"/>
                <a:gd name="connsiteY6" fmla="*/ 51349 h 2232574"/>
                <a:gd name="connsiteX7" fmla="*/ 1937445 w 2741311"/>
                <a:gd name="connsiteY7" fmla="*/ 870499 h 2232574"/>
                <a:gd name="connsiteX8" fmla="*/ 1270695 w 2741311"/>
                <a:gd name="connsiteY8" fmla="*/ 679999 h 2232574"/>
                <a:gd name="connsiteX9" fmla="*/ 232470 w 2741311"/>
                <a:gd name="connsiteY9" fmla="*/ 213274 h 2232574"/>
                <a:gd name="connsiteX0" fmla="*/ 232470 w 2741311"/>
                <a:gd name="connsiteY0" fmla="*/ 214182 h 2233482"/>
                <a:gd name="connsiteX1" fmla="*/ 137220 w 2741311"/>
                <a:gd name="connsiteY1" fmla="*/ 2233482 h 2233482"/>
                <a:gd name="connsiteX2" fmla="*/ 1823145 w 2741311"/>
                <a:gd name="connsiteY2" fmla="*/ 2233482 h 2233482"/>
                <a:gd name="connsiteX3" fmla="*/ 1842195 w 2741311"/>
                <a:gd name="connsiteY3" fmla="*/ 1728657 h 2233482"/>
                <a:gd name="connsiteX4" fmla="*/ 2699445 w 2741311"/>
                <a:gd name="connsiteY4" fmla="*/ 176082 h 2233482"/>
                <a:gd name="connsiteX5" fmla="*/ 2048663 w 2741311"/>
                <a:gd name="connsiteY5" fmla="*/ 123172 h 2233482"/>
                <a:gd name="connsiteX6" fmla="*/ 1908870 w 2741311"/>
                <a:gd name="connsiteY6" fmla="*/ 52257 h 2233482"/>
                <a:gd name="connsiteX7" fmla="*/ 1937445 w 2741311"/>
                <a:gd name="connsiteY7" fmla="*/ 871407 h 2233482"/>
                <a:gd name="connsiteX8" fmla="*/ 1270695 w 2741311"/>
                <a:gd name="connsiteY8" fmla="*/ 680907 h 2233482"/>
                <a:gd name="connsiteX9" fmla="*/ 232470 w 2741311"/>
                <a:gd name="connsiteY9" fmla="*/ 214182 h 2233482"/>
                <a:gd name="connsiteX0" fmla="*/ 232470 w 2741311"/>
                <a:gd name="connsiteY0" fmla="*/ 228069 h 2247369"/>
                <a:gd name="connsiteX1" fmla="*/ 137220 w 2741311"/>
                <a:gd name="connsiteY1" fmla="*/ 2247369 h 2247369"/>
                <a:gd name="connsiteX2" fmla="*/ 1823145 w 2741311"/>
                <a:gd name="connsiteY2" fmla="*/ 2247369 h 2247369"/>
                <a:gd name="connsiteX3" fmla="*/ 1842195 w 2741311"/>
                <a:gd name="connsiteY3" fmla="*/ 1742544 h 2247369"/>
                <a:gd name="connsiteX4" fmla="*/ 2699445 w 2741311"/>
                <a:gd name="connsiteY4" fmla="*/ 189969 h 2247369"/>
                <a:gd name="connsiteX5" fmla="*/ 2048663 w 2741311"/>
                <a:gd name="connsiteY5" fmla="*/ 137059 h 2247369"/>
                <a:gd name="connsiteX6" fmla="*/ 1908870 w 2741311"/>
                <a:gd name="connsiteY6" fmla="*/ 66144 h 2247369"/>
                <a:gd name="connsiteX7" fmla="*/ 1937445 w 2741311"/>
                <a:gd name="connsiteY7" fmla="*/ 885294 h 2247369"/>
                <a:gd name="connsiteX8" fmla="*/ 1270695 w 2741311"/>
                <a:gd name="connsiteY8" fmla="*/ 694794 h 2247369"/>
                <a:gd name="connsiteX9" fmla="*/ 232470 w 2741311"/>
                <a:gd name="connsiteY9" fmla="*/ 228069 h 2247369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188264 h 2207564"/>
                <a:gd name="connsiteX1" fmla="*/ 137220 w 2741311"/>
                <a:gd name="connsiteY1" fmla="*/ 2207564 h 2207564"/>
                <a:gd name="connsiteX2" fmla="*/ 1823145 w 2741311"/>
                <a:gd name="connsiteY2" fmla="*/ 2207564 h 2207564"/>
                <a:gd name="connsiteX3" fmla="*/ 1842195 w 2741311"/>
                <a:gd name="connsiteY3" fmla="*/ 1702739 h 2207564"/>
                <a:gd name="connsiteX4" fmla="*/ 2699445 w 2741311"/>
                <a:gd name="connsiteY4" fmla="*/ 150164 h 2207564"/>
                <a:gd name="connsiteX5" fmla="*/ 2048663 w 2741311"/>
                <a:gd name="connsiteY5" fmla="*/ 97254 h 2207564"/>
                <a:gd name="connsiteX6" fmla="*/ 2040679 w 2741311"/>
                <a:gd name="connsiteY6" fmla="*/ 4591 h 2207564"/>
                <a:gd name="connsiteX7" fmla="*/ 1908870 w 2741311"/>
                <a:gd name="connsiteY7" fmla="*/ 26339 h 2207564"/>
                <a:gd name="connsiteX8" fmla="*/ 1937445 w 2741311"/>
                <a:gd name="connsiteY8" fmla="*/ 845489 h 2207564"/>
                <a:gd name="connsiteX9" fmla="*/ 1270695 w 2741311"/>
                <a:gd name="connsiteY9" fmla="*/ 654989 h 2207564"/>
                <a:gd name="connsiteX10" fmla="*/ 232470 w 2741311"/>
                <a:gd name="connsiteY10" fmla="*/ 188264 h 2207564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4220"/>
                <a:gd name="connsiteY0" fmla="*/ 183976 h 2203276"/>
                <a:gd name="connsiteX1" fmla="*/ 137220 w 2664220"/>
                <a:gd name="connsiteY1" fmla="*/ 2203276 h 2203276"/>
                <a:gd name="connsiteX2" fmla="*/ 1823145 w 2664220"/>
                <a:gd name="connsiteY2" fmla="*/ 2203276 h 2203276"/>
                <a:gd name="connsiteX3" fmla="*/ 1842195 w 2664220"/>
                <a:gd name="connsiteY3" fmla="*/ 1698451 h 2203276"/>
                <a:gd name="connsiteX4" fmla="*/ 2614876 w 2664220"/>
                <a:gd name="connsiteY4" fmla="*/ 119448 h 2203276"/>
                <a:gd name="connsiteX5" fmla="*/ 2048663 w 2664220"/>
                <a:gd name="connsiteY5" fmla="*/ 92966 h 2203276"/>
                <a:gd name="connsiteX6" fmla="*/ 2040679 w 2664220"/>
                <a:gd name="connsiteY6" fmla="*/ 303 h 2203276"/>
                <a:gd name="connsiteX7" fmla="*/ 1908870 w 2664220"/>
                <a:gd name="connsiteY7" fmla="*/ 22051 h 2203276"/>
                <a:gd name="connsiteX8" fmla="*/ 1937445 w 2664220"/>
                <a:gd name="connsiteY8" fmla="*/ 841201 h 2203276"/>
                <a:gd name="connsiteX9" fmla="*/ 1270695 w 2664220"/>
                <a:gd name="connsiteY9" fmla="*/ 650701 h 2203276"/>
                <a:gd name="connsiteX10" fmla="*/ 232470 w 2664220"/>
                <a:gd name="connsiteY10" fmla="*/ 183976 h 2203276"/>
                <a:gd name="connsiteX0" fmla="*/ 232470 w 2695242"/>
                <a:gd name="connsiteY0" fmla="*/ 183976 h 2203276"/>
                <a:gd name="connsiteX1" fmla="*/ 137220 w 2695242"/>
                <a:gd name="connsiteY1" fmla="*/ 2203276 h 2203276"/>
                <a:gd name="connsiteX2" fmla="*/ 1823145 w 2695242"/>
                <a:gd name="connsiteY2" fmla="*/ 2203276 h 2203276"/>
                <a:gd name="connsiteX3" fmla="*/ 1842195 w 2695242"/>
                <a:gd name="connsiteY3" fmla="*/ 1698451 h 2203276"/>
                <a:gd name="connsiteX4" fmla="*/ 2614876 w 2695242"/>
                <a:gd name="connsiteY4" fmla="*/ 119448 h 2203276"/>
                <a:gd name="connsiteX5" fmla="*/ 2048663 w 2695242"/>
                <a:gd name="connsiteY5" fmla="*/ 92966 h 2203276"/>
                <a:gd name="connsiteX6" fmla="*/ 2040679 w 2695242"/>
                <a:gd name="connsiteY6" fmla="*/ 303 h 2203276"/>
                <a:gd name="connsiteX7" fmla="*/ 1908870 w 2695242"/>
                <a:gd name="connsiteY7" fmla="*/ 22051 h 2203276"/>
                <a:gd name="connsiteX8" fmla="*/ 1937445 w 2695242"/>
                <a:gd name="connsiteY8" fmla="*/ 841201 h 2203276"/>
                <a:gd name="connsiteX9" fmla="*/ 1270695 w 2695242"/>
                <a:gd name="connsiteY9" fmla="*/ 650701 h 2203276"/>
                <a:gd name="connsiteX10" fmla="*/ 232470 w 2695242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270695 w 2718665"/>
                <a:gd name="connsiteY9" fmla="*/ 650701 h 2203276"/>
                <a:gd name="connsiteX10" fmla="*/ 232470 w 2718665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20059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17457 w 2764339"/>
                <a:gd name="connsiteY2" fmla="*/ 2203276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31749 w 2769306"/>
                <a:gd name="connsiteY0" fmla="*/ 183976 h 2390955"/>
                <a:gd name="connsiteX1" fmla="*/ 138828 w 2769306"/>
                <a:gd name="connsiteY1" fmla="*/ 2064983 h 2390955"/>
                <a:gd name="connsiteX2" fmla="*/ 1878728 w 2769306"/>
                <a:gd name="connsiteY2" fmla="*/ 2390955 h 2390955"/>
                <a:gd name="connsiteX3" fmla="*/ 1841474 w 2769306"/>
                <a:gd name="connsiteY3" fmla="*/ 1698451 h 2390955"/>
                <a:gd name="connsiteX4" fmla="*/ 2674026 w 2769306"/>
                <a:gd name="connsiteY4" fmla="*/ 130334 h 2390955"/>
                <a:gd name="connsiteX5" fmla="*/ 2064270 w 2769306"/>
                <a:gd name="connsiteY5" fmla="*/ 98409 h 2390955"/>
                <a:gd name="connsiteX6" fmla="*/ 2039958 w 2769306"/>
                <a:gd name="connsiteY6" fmla="*/ 303 h 2390955"/>
                <a:gd name="connsiteX7" fmla="*/ 1908149 w 2769306"/>
                <a:gd name="connsiteY7" fmla="*/ 22051 h 2390955"/>
                <a:gd name="connsiteX8" fmla="*/ 1910297 w 2769306"/>
                <a:gd name="connsiteY8" fmla="*/ 783060 h 2390955"/>
                <a:gd name="connsiteX9" fmla="*/ 1236554 w 2769306"/>
                <a:gd name="connsiteY9" fmla="*/ 497145 h 2390955"/>
                <a:gd name="connsiteX10" fmla="*/ 1140747 w 2769306"/>
                <a:gd name="connsiteY10" fmla="*/ 572491 h 2390955"/>
                <a:gd name="connsiteX11" fmla="*/ 231749 w 2769306"/>
                <a:gd name="connsiteY11" fmla="*/ 183976 h 2390955"/>
                <a:gd name="connsiteX0" fmla="*/ 221873 w 2759430"/>
                <a:gd name="connsiteY0" fmla="*/ 183976 h 2390955"/>
                <a:gd name="connsiteX1" fmla="*/ 128952 w 2759430"/>
                <a:gd name="connsiteY1" fmla="*/ 2064983 h 2390955"/>
                <a:gd name="connsiteX2" fmla="*/ 1868852 w 2759430"/>
                <a:gd name="connsiteY2" fmla="*/ 2390955 h 2390955"/>
                <a:gd name="connsiteX3" fmla="*/ 1831598 w 2759430"/>
                <a:gd name="connsiteY3" fmla="*/ 1698451 h 2390955"/>
                <a:gd name="connsiteX4" fmla="*/ 2664150 w 2759430"/>
                <a:gd name="connsiteY4" fmla="*/ 130334 h 2390955"/>
                <a:gd name="connsiteX5" fmla="*/ 2054394 w 2759430"/>
                <a:gd name="connsiteY5" fmla="*/ 98409 h 2390955"/>
                <a:gd name="connsiteX6" fmla="*/ 2030082 w 2759430"/>
                <a:gd name="connsiteY6" fmla="*/ 303 h 2390955"/>
                <a:gd name="connsiteX7" fmla="*/ 1898273 w 2759430"/>
                <a:gd name="connsiteY7" fmla="*/ 22051 h 2390955"/>
                <a:gd name="connsiteX8" fmla="*/ 1900421 w 2759430"/>
                <a:gd name="connsiteY8" fmla="*/ 783060 h 2390955"/>
                <a:gd name="connsiteX9" fmla="*/ 1226678 w 2759430"/>
                <a:gd name="connsiteY9" fmla="*/ 497145 h 2390955"/>
                <a:gd name="connsiteX10" fmla="*/ 1130871 w 2759430"/>
                <a:gd name="connsiteY10" fmla="*/ 572491 h 2390955"/>
                <a:gd name="connsiteX11" fmla="*/ 221873 w 2759430"/>
                <a:gd name="connsiteY11" fmla="*/ 183976 h 2390955"/>
                <a:gd name="connsiteX0" fmla="*/ 221873 w 2759430"/>
                <a:gd name="connsiteY0" fmla="*/ 183976 h 2065462"/>
                <a:gd name="connsiteX1" fmla="*/ 128952 w 2759430"/>
                <a:gd name="connsiteY1" fmla="*/ 2064983 h 2065462"/>
                <a:gd name="connsiteX2" fmla="*/ 1852414 w 2759430"/>
                <a:gd name="connsiteY2" fmla="*/ 2065462 h 2065462"/>
                <a:gd name="connsiteX3" fmla="*/ 1831598 w 2759430"/>
                <a:gd name="connsiteY3" fmla="*/ 1698451 h 2065462"/>
                <a:gd name="connsiteX4" fmla="*/ 2664150 w 2759430"/>
                <a:gd name="connsiteY4" fmla="*/ 130334 h 2065462"/>
                <a:gd name="connsiteX5" fmla="*/ 2054394 w 2759430"/>
                <a:gd name="connsiteY5" fmla="*/ 98409 h 2065462"/>
                <a:gd name="connsiteX6" fmla="*/ 2030082 w 2759430"/>
                <a:gd name="connsiteY6" fmla="*/ 303 h 2065462"/>
                <a:gd name="connsiteX7" fmla="*/ 1898273 w 2759430"/>
                <a:gd name="connsiteY7" fmla="*/ 22051 h 2065462"/>
                <a:gd name="connsiteX8" fmla="*/ 1900421 w 2759430"/>
                <a:gd name="connsiteY8" fmla="*/ 783060 h 2065462"/>
                <a:gd name="connsiteX9" fmla="*/ 1226678 w 2759430"/>
                <a:gd name="connsiteY9" fmla="*/ 497145 h 2065462"/>
                <a:gd name="connsiteX10" fmla="*/ 1130871 w 2759430"/>
                <a:gd name="connsiteY10" fmla="*/ 572491 h 2065462"/>
                <a:gd name="connsiteX11" fmla="*/ 221873 w 2759430"/>
                <a:gd name="connsiteY11" fmla="*/ 183976 h 2065462"/>
                <a:gd name="connsiteX0" fmla="*/ 221873 w 2759430"/>
                <a:gd name="connsiteY0" fmla="*/ 183976 h 2068751"/>
                <a:gd name="connsiteX1" fmla="*/ 128952 w 2759430"/>
                <a:gd name="connsiteY1" fmla="*/ 2064983 h 2068751"/>
                <a:gd name="connsiteX2" fmla="*/ 1852414 w 2759430"/>
                <a:gd name="connsiteY2" fmla="*/ 2068751 h 2068751"/>
                <a:gd name="connsiteX3" fmla="*/ 1831598 w 2759430"/>
                <a:gd name="connsiteY3" fmla="*/ 1698451 h 2068751"/>
                <a:gd name="connsiteX4" fmla="*/ 2664150 w 2759430"/>
                <a:gd name="connsiteY4" fmla="*/ 130334 h 2068751"/>
                <a:gd name="connsiteX5" fmla="*/ 2054394 w 2759430"/>
                <a:gd name="connsiteY5" fmla="*/ 98409 h 2068751"/>
                <a:gd name="connsiteX6" fmla="*/ 2030082 w 2759430"/>
                <a:gd name="connsiteY6" fmla="*/ 303 h 2068751"/>
                <a:gd name="connsiteX7" fmla="*/ 1898273 w 2759430"/>
                <a:gd name="connsiteY7" fmla="*/ 22051 h 2068751"/>
                <a:gd name="connsiteX8" fmla="*/ 1900421 w 2759430"/>
                <a:gd name="connsiteY8" fmla="*/ 783060 h 2068751"/>
                <a:gd name="connsiteX9" fmla="*/ 1226678 w 2759430"/>
                <a:gd name="connsiteY9" fmla="*/ 497145 h 2068751"/>
                <a:gd name="connsiteX10" fmla="*/ 1130871 w 2759430"/>
                <a:gd name="connsiteY10" fmla="*/ 572491 h 2068751"/>
                <a:gd name="connsiteX11" fmla="*/ 221873 w 2759430"/>
                <a:gd name="connsiteY11" fmla="*/ 183976 h 2068751"/>
                <a:gd name="connsiteX0" fmla="*/ 221873 w 2759430"/>
                <a:gd name="connsiteY0" fmla="*/ 183976 h 2077670"/>
                <a:gd name="connsiteX1" fmla="*/ 128952 w 2759430"/>
                <a:gd name="connsiteY1" fmla="*/ 2064983 h 2077670"/>
                <a:gd name="connsiteX2" fmla="*/ 1861333 w 2759430"/>
                <a:gd name="connsiteY2" fmla="*/ 2077670 h 2077670"/>
                <a:gd name="connsiteX3" fmla="*/ 1831598 w 2759430"/>
                <a:gd name="connsiteY3" fmla="*/ 1698451 h 2077670"/>
                <a:gd name="connsiteX4" fmla="*/ 2664150 w 2759430"/>
                <a:gd name="connsiteY4" fmla="*/ 130334 h 2077670"/>
                <a:gd name="connsiteX5" fmla="*/ 2054394 w 2759430"/>
                <a:gd name="connsiteY5" fmla="*/ 98409 h 2077670"/>
                <a:gd name="connsiteX6" fmla="*/ 2030082 w 2759430"/>
                <a:gd name="connsiteY6" fmla="*/ 303 h 2077670"/>
                <a:gd name="connsiteX7" fmla="*/ 1898273 w 2759430"/>
                <a:gd name="connsiteY7" fmla="*/ 22051 h 2077670"/>
                <a:gd name="connsiteX8" fmla="*/ 1900421 w 2759430"/>
                <a:gd name="connsiteY8" fmla="*/ 783060 h 2077670"/>
                <a:gd name="connsiteX9" fmla="*/ 1226678 w 2759430"/>
                <a:gd name="connsiteY9" fmla="*/ 497145 h 2077670"/>
                <a:gd name="connsiteX10" fmla="*/ 1130871 w 2759430"/>
                <a:gd name="connsiteY10" fmla="*/ 572491 h 2077670"/>
                <a:gd name="connsiteX11" fmla="*/ 221873 w 2759430"/>
                <a:gd name="connsiteY11" fmla="*/ 183976 h 2077670"/>
                <a:gd name="connsiteX0" fmla="*/ 221873 w 2760753"/>
                <a:gd name="connsiteY0" fmla="*/ 183976 h 2077670"/>
                <a:gd name="connsiteX1" fmla="*/ 128952 w 2760753"/>
                <a:gd name="connsiteY1" fmla="*/ 2064983 h 2077670"/>
                <a:gd name="connsiteX2" fmla="*/ 1861333 w 2760753"/>
                <a:gd name="connsiteY2" fmla="*/ 2077670 h 2077670"/>
                <a:gd name="connsiteX3" fmla="*/ 1841497 w 2760753"/>
                <a:gd name="connsiteY3" fmla="*/ 1807346 h 2077670"/>
                <a:gd name="connsiteX4" fmla="*/ 2664150 w 2760753"/>
                <a:gd name="connsiteY4" fmla="*/ 130334 h 2077670"/>
                <a:gd name="connsiteX5" fmla="*/ 2054394 w 2760753"/>
                <a:gd name="connsiteY5" fmla="*/ 98409 h 2077670"/>
                <a:gd name="connsiteX6" fmla="*/ 2030082 w 2760753"/>
                <a:gd name="connsiteY6" fmla="*/ 303 h 2077670"/>
                <a:gd name="connsiteX7" fmla="*/ 1898273 w 2760753"/>
                <a:gd name="connsiteY7" fmla="*/ 22051 h 2077670"/>
                <a:gd name="connsiteX8" fmla="*/ 1900421 w 2760753"/>
                <a:gd name="connsiteY8" fmla="*/ 783060 h 2077670"/>
                <a:gd name="connsiteX9" fmla="*/ 1226678 w 2760753"/>
                <a:gd name="connsiteY9" fmla="*/ 497145 h 2077670"/>
                <a:gd name="connsiteX10" fmla="*/ 1130871 w 2760753"/>
                <a:gd name="connsiteY10" fmla="*/ 572491 h 2077670"/>
                <a:gd name="connsiteX11" fmla="*/ 221873 w 2760753"/>
                <a:gd name="connsiteY11" fmla="*/ 183976 h 2077670"/>
                <a:gd name="connsiteX0" fmla="*/ 221873 w 2756874"/>
                <a:gd name="connsiteY0" fmla="*/ 183976 h 2077670"/>
                <a:gd name="connsiteX1" fmla="*/ 128952 w 2756874"/>
                <a:gd name="connsiteY1" fmla="*/ 2064983 h 2077670"/>
                <a:gd name="connsiteX2" fmla="*/ 1861333 w 2756874"/>
                <a:gd name="connsiteY2" fmla="*/ 2077670 h 2077670"/>
                <a:gd name="connsiteX3" fmla="*/ 1811798 w 2756874"/>
                <a:gd name="connsiteY3" fmla="*/ 1807346 h 2077670"/>
                <a:gd name="connsiteX4" fmla="*/ 2664150 w 2756874"/>
                <a:gd name="connsiteY4" fmla="*/ 130334 h 2077670"/>
                <a:gd name="connsiteX5" fmla="*/ 2054394 w 2756874"/>
                <a:gd name="connsiteY5" fmla="*/ 98409 h 2077670"/>
                <a:gd name="connsiteX6" fmla="*/ 2030082 w 2756874"/>
                <a:gd name="connsiteY6" fmla="*/ 303 h 2077670"/>
                <a:gd name="connsiteX7" fmla="*/ 1898273 w 2756874"/>
                <a:gd name="connsiteY7" fmla="*/ 22051 h 2077670"/>
                <a:gd name="connsiteX8" fmla="*/ 1900421 w 2756874"/>
                <a:gd name="connsiteY8" fmla="*/ 783060 h 2077670"/>
                <a:gd name="connsiteX9" fmla="*/ 1226678 w 2756874"/>
                <a:gd name="connsiteY9" fmla="*/ 497145 h 2077670"/>
                <a:gd name="connsiteX10" fmla="*/ 1130871 w 2756874"/>
                <a:gd name="connsiteY10" fmla="*/ 572491 h 2077670"/>
                <a:gd name="connsiteX11" fmla="*/ 221873 w 2756874"/>
                <a:gd name="connsiteY11" fmla="*/ 183976 h 2077670"/>
                <a:gd name="connsiteX0" fmla="*/ 221873 w 2764111"/>
                <a:gd name="connsiteY0" fmla="*/ 183976 h 2077670"/>
                <a:gd name="connsiteX1" fmla="*/ 128952 w 2764111"/>
                <a:gd name="connsiteY1" fmla="*/ 2064983 h 2077670"/>
                <a:gd name="connsiteX2" fmla="*/ 1861333 w 2764111"/>
                <a:gd name="connsiteY2" fmla="*/ 2077670 h 2077670"/>
                <a:gd name="connsiteX3" fmla="*/ 1811798 w 2764111"/>
                <a:gd name="connsiteY3" fmla="*/ 1807346 h 2077670"/>
                <a:gd name="connsiteX4" fmla="*/ 2664150 w 2764111"/>
                <a:gd name="connsiteY4" fmla="*/ 130334 h 2077670"/>
                <a:gd name="connsiteX5" fmla="*/ 2054394 w 2764111"/>
                <a:gd name="connsiteY5" fmla="*/ 98409 h 2077670"/>
                <a:gd name="connsiteX6" fmla="*/ 2030082 w 2764111"/>
                <a:gd name="connsiteY6" fmla="*/ 303 h 2077670"/>
                <a:gd name="connsiteX7" fmla="*/ 1898273 w 2764111"/>
                <a:gd name="connsiteY7" fmla="*/ 22051 h 2077670"/>
                <a:gd name="connsiteX8" fmla="*/ 1900421 w 2764111"/>
                <a:gd name="connsiteY8" fmla="*/ 783060 h 2077670"/>
                <a:gd name="connsiteX9" fmla="*/ 1226678 w 2764111"/>
                <a:gd name="connsiteY9" fmla="*/ 497145 h 2077670"/>
                <a:gd name="connsiteX10" fmla="*/ 1130871 w 2764111"/>
                <a:gd name="connsiteY10" fmla="*/ 572491 h 2077670"/>
                <a:gd name="connsiteX11" fmla="*/ 221873 w 2764111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54394 w 2749398"/>
                <a:gd name="connsiteY5" fmla="*/ 98409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74193 w 2749398"/>
                <a:gd name="connsiteY5" fmla="*/ 375596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58225"/>
                <a:gd name="connsiteY0" fmla="*/ 183976 h 2109781"/>
                <a:gd name="connsiteX1" fmla="*/ 128952 w 2758225"/>
                <a:gd name="connsiteY1" fmla="*/ 2064983 h 2109781"/>
                <a:gd name="connsiteX2" fmla="*/ 1861333 w 2758225"/>
                <a:gd name="connsiteY2" fmla="*/ 2077670 h 2109781"/>
                <a:gd name="connsiteX3" fmla="*/ 1811798 w 2758225"/>
                <a:gd name="connsiteY3" fmla="*/ 1807346 h 2109781"/>
                <a:gd name="connsiteX4" fmla="*/ 2674050 w 2758225"/>
                <a:gd name="connsiteY4" fmla="*/ 407521 h 2109781"/>
                <a:gd name="connsiteX5" fmla="*/ 2074193 w 2758225"/>
                <a:gd name="connsiteY5" fmla="*/ 375596 h 2109781"/>
                <a:gd name="connsiteX6" fmla="*/ 2030082 w 2758225"/>
                <a:gd name="connsiteY6" fmla="*/ 303 h 2109781"/>
                <a:gd name="connsiteX7" fmla="*/ 1898273 w 2758225"/>
                <a:gd name="connsiteY7" fmla="*/ 22051 h 2109781"/>
                <a:gd name="connsiteX8" fmla="*/ 1900421 w 2758225"/>
                <a:gd name="connsiteY8" fmla="*/ 783060 h 2109781"/>
                <a:gd name="connsiteX9" fmla="*/ 1226678 w 2758225"/>
                <a:gd name="connsiteY9" fmla="*/ 497145 h 2109781"/>
                <a:gd name="connsiteX10" fmla="*/ 1130871 w 2758225"/>
                <a:gd name="connsiteY10" fmla="*/ 572491 h 2109781"/>
                <a:gd name="connsiteX11" fmla="*/ 221873 w 2758225"/>
                <a:gd name="connsiteY11" fmla="*/ 183976 h 2109781"/>
                <a:gd name="connsiteX0" fmla="*/ 221873 w 2758225"/>
                <a:gd name="connsiteY0" fmla="*/ 162543 h 2088348"/>
                <a:gd name="connsiteX1" fmla="*/ 128952 w 2758225"/>
                <a:gd name="connsiteY1" fmla="*/ 2043550 h 2088348"/>
                <a:gd name="connsiteX2" fmla="*/ 1861333 w 2758225"/>
                <a:gd name="connsiteY2" fmla="*/ 2056237 h 2088348"/>
                <a:gd name="connsiteX3" fmla="*/ 1811798 w 2758225"/>
                <a:gd name="connsiteY3" fmla="*/ 1785913 h 2088348"/>
                <a:gd name="connsiteX4" fmla="*/ 2674050 w 2758225"/>
                <a:gd name="connsiteY4" fmla="*/ 386088 h 2088348"/>
                <a:gd name="connsiteX5" fmla="*/ 2074193 w 2758225"/>
                <a:gd name="connsiteY5" fmla="*/ 354163 h 2088348"/>
                <a:gd name="connsiteX6" fmla="*/ 2059780 w 2758225"/>
                <a:gd name="connsiteY6" fmla="*/ 513445 h 2088348"/>
                <a:gd name="connsiteX7" fmla="*/ 1898273 w 2758225"/>
                <a:gd name="connsiteY7" fmla="*/ 618 h 2088348"/>
                <a:gd name="connsiteX8" fmla="*/ 1900421 w 2758225"/>
                <a:gd name="connsiteY8" fmla="*/ 761627 h 2088348"/>
                <a:gd name="connsiteX9" fmla="*/ 1226678 w 2758225"/>
                <a:gd name="connsiteY9" fmla="*/ 475712 h 2088348"/>
                <a:gd name="connsiteX10" fmla="*/ 1130871 w 2758225"/>
                <a:gd name="connsiteY10" fmla="*/ 551058 h 2088348"/>
                <a:gd name="connsiteX11" fmla="*/ 221873 w 2758225"/>
                <a:gd name="connsiteY11" fmla="*/ 162543 h 2088348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47770 w 2758225"/>
                <a:gd name="connsiteY7" fmla="*/ 3231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9142 w 2758225"/>
                <a:gd name="connsiteY5" fmla="*/ 335163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3809"/>
                <a:gd name="connsiteY0" fmla="*/ 0 h 1962926"/>
                <a:gd name="connsiteX1" fmla="*/ 128952 w 2753809"/>
                <a:gd name="connsiteY1" fmla="*/ 1881007 h 1962926"/>
                <a:gd name="connsiteX2" fmla="*/ 1861333 w 2753809"/>
                <a:gd name="connsiteY2" fmla="*/ 1893694 h 1962926"/>
                <a:gd name="connsiteX3" fmla="*/ 1811798 w 2753809"/>
                <a:gd name="connsiteY3" fmla="*/ 1623370 h 1962926"/>
                <a:gd name="connsiteX4" fmla="*/ 2669101 w 2753809"/>
                <a:gd name="connsiteY4" fmla="*/ 357189 h 1962926"/>
                <a:gd name="connsiteX5" fmla="*/ 2079142 w 2753809"/>
                <a:gd name="connsiteY5" fmla="*/ 335163 h 1962926"/>
                <a:gd name="connsiteX6" fmla="*/ 2074630 w 2753809"/>
                <a:gd name="connsiteY6" fmla="*/ 425149 h 1962926"/>
                <a:gd name="connsiteX7" fmla="*/ 1932922 w 2753809"/>
                <a:gd name="connsiteY7" fmla="*/ 441947 h 1962926"/>
                <a:gd name="connsiteX8" fmla="*/ 1940020 w 2753809"/>
                <a:gd name="connsiteY8" fmla="*/ 698080 h 1962926"/>
                <a:gd name="connsiteX9" fmla="*/ 1226678 w 2753809"/>
                <a:gd name="connsiteY9" fmla="*/ 313169 h 1962926"/>
                <a:gd name="connsiteX10" fmla="*/ 1130871 w 2753809"/>
                <a:gd name="connsiteY10" fmla="*/ 388515 h 1962926"/>
                <a:gd name="connsiteX11" fmla="*/ 221873 w 2753809"/>
                <a:gd name="connsiteY11" fmla="*/ 0 h 1962926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79142 w 2709782"/>
                <a:gd name="connsiteY5" fmla="*/ 33516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09316 w 2709782"/>
                <a:gd name="connsiteY8" fmla="*/ 717879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665772 w 2709782"/>
                <a:gd name="connsiteY9" fmla="*/ 522224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546978 w 2709782"/>
                <a:gd name="connsiteY9" fmla="*/ 447977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09782" h="1900716">
                  <a:moveTo>
                    <a:pt x="221873" y="0"/>
                  </a:moveTo>
                  <a:cubicBezTo>
                    <a:pt x="-257552" y="739775"/>
                    <a:pt x="200156" y="1655049"/>
                    <a:pt x="128952" y="1881007"/>
                  </a:cubicBezTo>
                  <a:lnTo>
                    <a:pt x="1861333" y="1893694"/>
                  </a:lnTo>
                  <a:cubicBezTo>
                    <a:pt x="1851421" y="1767288"/>
                    <a:pt x="1821710" y="1749776"/>
                    <a:pt x="1811798" y="1623370"/>
                  </a:cubicBezTo>
                  <a:cubicBezTo>
                    <a:pt x="2488388" y="2190050"/>
                    <a:pt x="2833837" y="1950617"/>
                    <a:pt x="2669101" y="322540"/>
                  </a:cubicBezTo>
                  <a:cubicBezTo>
                    <a:pt x="2260425" y="300724"/>
                    <a:pt x="2236145" y="330814"/>
                    <a:pt x="2098940" y="340113"/>
                  </a:cubicBezTo>
                  <a:cubicBezTo>
                    <a:pt x="2090924" y="281495"/>
                    <a:pt x="2127627" y="315574"/>
                    <a:pt x="2104328" y="266756"/>
                  </a:cubicBezTo>
                  <a:cubicBezTo>
                    <a:pt x="2038744" y="265508"/>
                    <a:pt x="2090026" y="262329"/>
                    <a:pt x="1987370" y="283554"/>
                  </a:cubicBezTo>
                  <a:cubicBezTo>
                    <a:pt x="1973922" y="463120"/>
                    <a:pt x="2019590" y="604247"/>
                    <a:pt x="2029115" y="861422"/>
                  </a:cubicBezTo>
                  <a:cubicBezTo>
                    <a:pt x="1974690" y="912750"/>
                    <a:pt x="1680717" y="539352"/>
                    <a:pt x="1546978" y="447977"/>
                  </a:cubicBezTo>
                  <a:cubicBezTo>
                    <a:pt x="1413239" y="356602"/>
                    <a:pt x="1315003" y="347003"/>
                    <a:pt x="1226678" y="313169"/>
                  </a:cubicBezTo>
                  <a:cubicBezTo>
                    <a:pt x="1226550" y="434700"/>
                    <a:pt x="1264864" y="504137"/>
                    <a:pt x="1130871" y="388515"/>
                  </a:cubicBezTo>
                  <a:cubicBezTo>
                    <a:pt x="766733" y="297358"/>
                    <a:pt x="654943" y="201789"/>
                    <a:pt x="2218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45" name="Double Bracket 44"/>
          <p:cNvSpPr/>
          <p:nvPr/>
        </p:nvSpPr>
        <p:spPr>
          <a:xfrm>
            <a:off x="4508530" y="6498771"/>
            <a:ext cx="3813356" cy="359229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/>
              <a:t>Increase Documentation Maturity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357404" y="1894364"/>
            <a:ext cx="2380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@ Ahmed El </a:t>
            </a:r>
            <a:r>
              <a:rPr lang="en-GB" dirty="0" smtClean="0"/>
              <a:t>Sawaf</a:t>
            </a:r>
            <a:endParaRPr lang="en-GB" dirty="0"/>
          </a:p>
          <a:p>
            <a:r>
              <a:rPr lang="en-GB" dirty="0"/>
              <a:t>@ </a:t>
            </a:r>
            <a:r>
              <a:rPr lang="en-US" dirty="0"/>
              <a:t>Saad Ullah Sheikh</a:t>
            </a:r>
            <a:endParaRPr lang="en-GB" dirty="0"/>
          </a:p>
        </p:txBody>
      </p:sp>
      <p:pic>
        <p:nvPicPr>
          <p:cNvPr id="48" name="Picture 47">
            <a:hlinkClick r:id="rId3" invalidUrl="http:///" tgtFrame="''"/>
            <a:extLst>
              <a:ext uri="{FF2B5EF4-FFF2-40B4-BE49-F238E27FC236}">
                <a16:creationId xmlns:a16="http://schemas.microsoft.com/office/drawing/2014/main" id="{CFC07CAA-64D1-41A6-8406-ADD9F1B635D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070" y="5308280"/>
            <a:ext cx="1790700" cy="58565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B96E8F2-FA57-44E5-9AFE-C2BC907183F5}"/>
              </a:ext>
            </a:extLst>
          </p:cNvPr>
          <p:cNvSpPr/>
          <p:nvPr/>
        </p:nvSpPr>
        <p:spPr>
          <a:xfrm>
            <a:off x="6296903" y="315925"/>
            <a:ext cx="5184000" cy="150039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4978321-F612-49A3-B303-0E1A3A4ABEEF}"/>
              </a:ext>
            </a:extLst>
          </p:cNvPr>
          <p:cNvSpPr txBox="1"/>
          <p:nvPr/>
        </p:nvSpPr>
        <p:spPr>
          <a:xfrm>
            <a:off x="7247773" y="391886"/>
            <a:ext cx="3670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  <a:ea typeface="+mj-ea"/>
                <a:cs typeface="Arial" pitchFamily="34" charset="0"/>
              </a:rPr>
              <a:t>Support for VNF Packaging and Testing </a:t>
            </a:r>
            <a:endParaRPr lang="ko-KR" altLang="en-US" sz="1200" b="1" dirty="0">
              <a:solidFill>
                <a:schemeClr val="bg1"/>
              </a:solidFill>
              <a:ea typeface="+mj-ea"/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DCE9A67-DFFD-4EEF-A6CE-3E36C411FB4F}"/>
              </a:ext>
            </a:extLst>
          </p:cNvPr>
          <p:cNvSpPr txBox="1"/>
          <p:nvPr/>
        </p:nvSpPr>
        <p:spPr>
          <a:xfrm>
            <a:off x="7503996" y="733123"/>
            <a:ext cx="4345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3</a:t>
            </a:r>
            <a:r>
              <a:rPr lang="en-US" altLang="ko-KR" sz="1200" baseline="30000" dirty="0">
                <a:solidFill>
                  <a:schemeClr val="bg1"/>
                </a:solidFill>
                <a:cs typeface="Arial" pitchFamily="34" charset="0"/>
              </a:rPr>
              <a:t>rd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 party </a:t>
            </a:r>
            <a:r>
              <a:rPr lang="en-US" altLang="ko-KR" sz="1200" dirty="0" smtClean="0">
                <a:solidFill>
                  <a:schemeClr val="bg1"/>
                </a:solidFill>
                <a:ea typeface="+mj-ea"/>
                <a:cs typeface="Arial" pitchFamily="34" charset="0"/>
              </a:rPr>
              <a:t>SDN-C integration with ONAP to have  </a:t>
            </a:r>
            <a:r>
              <a:rPr lang="en-US" altLang="ko-KR" sz="1200" dirty="0">
                <a:solidFill>
                  <a:schemeClr val="bg1"/>
                </a:solidFill>
                <a:ea typeface="+mj-ea"/>
                <a:cs typeface="Arial" pitchFamily="34" charset="0"/>
              </a:rPr>
              <a:t>full automation of NS</a:t>
            </a:r>
          </a:p>
          <a:p>
            <a:r>
              <a:rPr lang="en-US" altLang="ko-KR" sz="1200" dirty="0">
                <a:solidFill>
                  <a:schemeClr val="bg1"/>
                </a:solidFill>
                <a:ea typeface="+mj-ea"/>
                <a:cs typeface="Arial" pitchFamily="34" charset="0"/>
              </a:rPr>
              <a:t>Support for testing of VNF/NS  parser and  validation</a:t>
            </a:r>
            <a:endParaRPr lang="ko-KR" altLang="en-US" sz="1200" dirty="0">
              <a:solidFill>
                <a:schemeClr val="bg1"/>
              </a:solidFill>
              <a:ea typeface="+mj-ea"/>
              <a:cs typeface="Arial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A5F707-7D27-4EEA-982D-BD75400771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4342" y="805154"/>
            <a:ext cx="985157" cy="668499"/>
          </a:xfrm>
          <a:prstGeom prst="rect">
            <a:avLst/>
          </a:prstGeom>
        </p:spPr>
      </p:pic>
      <p:sp>
        <p:nvSpPr>
          <p:cNvPr id="51" name="Isosceles Triangle 26">
            <a:extLst>
              <a:ext uri="{FF2B5EF4-FFF2-40B4-BE49-F238E27FC236}">
                <a16:creationId xmlns:a16="http://schemas.microsoft.com/office/drawing/2014/main" id="{E4128976-87BA-4B72-B417-B46F9AB74AA5}"/>
              </a:ext>
            </a:extLst>
          </p:cNvPr>
          <p:cNvSpPr/>
          <p:nvPr/>
        </p:nvSpPr>
        <p:spPr>
          <a:xfrm rot="16200000">
            <a:off x="3820746" y="1089349"/>
            <a:ext cx="3240520" cy="1693674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97213 w 2205213"/>
              <a:gd name="connsiteY0" fmla="*/ 1064702 h 1064702"/>
              <a:gd name="connsiteX1" fmla="*/ 0 w 2205213"/>
              <a:gd name="connsiteY1" fmla="*/ 0 h 1064702"/>
              <a:gd name="connsiteX2" fmla="*/ 2205213 w 2205213"/>
              <a:gd name="connsiteY2" fmla="*/ 1064702 h 1064702"/>
              <a:gd name="connsiteX3" fmla="*/ 1197213 w 2205213"/>
              <a:gd name="connsiteY3" fmla="*/ 1064702 h 1064702"/>
              <a:gd name="connsiteX0" fmla="*/ 1180481 w 2188481"/>
              <a:gd name="connsiteY0" fmla="*/ 1064702 h 1064702"/>
              <a:gd name="connsiteX1" fmla="*/ 0 w 2188481"/>
              <a:gd name="connsiteY1" fmla="*/ 0 h 1064702"/>
              <a:gd name="connsiteX2" fmla="*/ 2188481 w 2188481"/>
              <a:gd name="connsiteY2" fmla="*/ 1064702 h 1064702"/>
              <a:gd name="connsiteX3" fmla="*/ 1180481 w 2188481"/>
              <a:gd name="connsiteY3" fmla="*/ 1064702 h 1064702"/>
              <a:gd name="connsiteX0" fmla="*/ 1172115 w 2180115"/>
              <a:gd name="connsiteY0" fmla="*/ 1067431 h 1067431"/>
              <a:gd name="connsiteX1" fmla="*/ 0 w 2180115"/>
              <a:gd name="connsiteY1" fmla="*/ 0 h 1067431"/>
              <a:gd name="connsiteX2" fmla="*/ 2180115 w 2180115"/>
              <a:gd name="connsiteY2" fmla="*/ 1067431 h 1067431"/>
              <a:gd name="connsiteX3" fmla="*/ 1172115 w 2180115"/>
              <a:gd name="connsiteY3" fmla="*/ 1067431 h 1067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0115" h="1067431">
                <a:moveTo>
                  <a:pt x="1172115" y="1067431"/>
                </a:moveTo>
                <a:lnTo>
                  <a:pt x="0" y="0"/>
                </a:lnTo>
                <a:lnTo>
                  <a:pt x="2180115" y="1067431"/>
                </a:lnTo>
                <a:lnTo>
                  <a:pt x="1172115" y="1067431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627265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Normalized (Top) Priorities</a:t>
            </a:r>
            <a:endParaRPr lang="en-GB" dirty="0"/>
          </a:p>
        </p:txBody>
      </p:sp>
      <p:sp>
        <p:nvSpPr>
          <p:cNvPr id="32" name="Snip Single Corner Rectangle 1">
            <a:extLst>
              <a:ext uri="{FF2B5EF4-FFF2-40B4-BE49-F238E27FC236}">
                <a16:creationId xmlns:a16="http://schemas.microsoft.com/office/drawing/2014/main" id="{81137DEF-22DF-4E4F-94D8-F6E61DC597D4}"/>
              </a:ext>
            </a:extLst>
          </p:cNvPr>
          <p:cNvSpPr/>
          <p:nvPr/>
        </p:nvSpPr>
        <p:spPr>
          <a:xfrm>
            <a:off x="943582" y="1710080"/>
            <a:ext cx="4752000" cy="1908000"/>
          </a:xfrm>
          <a:prstGeom prst="snip1Rect">
            <a:avLst>
              <a:gd name="adj" fmla="val 50000"/>
            </a:avLst>
          </a:prstGeom>
          <a:solidFill>
            <a:sysClr val="window" lastClr="FFFFFF"/>
          </a:solidFill>
          <a:ln w="63500" cap="flat" cmpd="sng" algn="ctr">
            <a:solidFill>
              <a:srgbClr val="5EBEE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33" name="Snip Single Corner Rectangle 2">
            <a:extLst>
              <a:ext uri="{FF2B5EF4-FFF2-40B4-BE49-F238E27FC236}">
                <a16:creationId xmlns:a16="http://schemas.microsoft.com/office/drawing/2014/main" id="{6E1E9BF7-603F-4889-85C9-C9DE8BA3A5B2}"/>
              </a:ext>
            </a:extLst>
          </p:cNvPr>
          <p:cNvSpPr/>
          <p:nvPr/>
        </p:nvSpPr>
        <p:spPr>
          <a:xfrm flipH="1">
            <a:off x="6471942" y="1710080"/>
            <a:ext cx="4752000" cy="1908000"/>
          </a:xfrm>
          <a:prstGeom prst="snip1Rect">
            <a:avLst>
              <a:gd name="adj" fmla="val 50000"/>
            </a:avLst>
          </a:prstGeom>
          <a:solidFill>
            <a:sysClr val="window" lastClr="FFFFFF"/>
          </a:solidFill>
          <a:ln w="63500" cap="flat" cmpd="sng" algn="ctr">
            <a:solidFill>
              <a:srgbClr val="98DC5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34" name="Snip Single Corner Rectangle 3">
            <a:extLst>
              <a:ext uri="{FF2B5EF4-FFF2-40B4-BE49-F238E27FC236}">
                <a16:creationId xmlns:a16="http://schemas.microsoft.com/office/drawing/2014/main" id="{07C06604-9826-43DA-BDAB-3C6D1D9A4F66}"/>
              </a:ext>
            </a:extLst>
          </p:cNvPr>
          <p:cNvSpPr/>
          <p:nvPr/>
        </p:nvSpPr>
        <p:spPr>
          <a:xfrm flipV="1">
            <a:off x="943582" y="3860821"/>
            <a:ext cx="4752000" cy="1908000"/>
          </a:xfrm>
          <a:prstGeom prst="snip1Rect">
            <a:avLst>
              <a:gd name="adj" fmla="val 50000"/>
            </a:avLst>
          </a:prstGeom>
          <a:solidFill>
            <a:sysClr val="window" lastClr="FFFFFF"/>
          </a:solidFill>
          <a:ln w="63500" cap="flat" cmpd="sng" algn="ctr">
            <a:solidFill>
              <a:srgbClr val="98DC5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35" name="Snip Single Corner Rectangle 4">
            <a:extLst>
              <a:ext uri="{FF2B5EF4-FFF2-40B4-BE49-F238E27FC236}">
                <a16:creationId xmlns:a16="http://schemas.microsoft.com/office/drawing/2014/main" id="{F7C13A5F-C26B-451E-A141-61BB4B9653BE}"/>
              </a:ext>
            </a:extLst>
          </p:cNvPr>
          <p:cNvSpPr/>
          <p:nvPr/>
        </p:nvSpPr>
        <p:spPr>
          <a:xfrm flipH="1" flipV="1">
            <a:off x="6471942" y="3860821"/>
            <a:ext cx="4752000" cy="1908000"/>
          </a:xfrm>
          <a:prstGeom prst="snip1Rect">
            <a:avLst>
              <a:gd name="adj" fmla="val 50000"/>
            </a:avLst>
          </a:prstGeom>
          <a:solidFill>
            <a:sysClr val="window" lastClr="FFFFFF"/>
          </a:solidFill>
          <a:ln w="63500" cap="flat" cmpd="sng" algn="ctr">
            <a:solidFill>
              <a:srgbClr val="4CD6B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E3E9C9AF-1D0F-4272-BB6E-38941271D3A8}"/>
              </a:ext>
            </a:extLst>
          </p:cNvPr>
          <p:cNvSpPr/>
          <p:nvPr/>
        </p:nvSpPr>
        <p:spPr>
          <a:xfrm>
            <a:off x="4929268" y="3035982"/>
            <a:ext cx="2326658" cy="1406816"/>
          </a:xfrm>
          <a:prstGeom prst="roundRect">
            <a:avLst/>
          </a:prstGeom>
          <a:solidFill>
            <a:sysClr val="window" lastClr="FFFFFF"/>
          </a:solidFill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28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A3AEF30-BDC8-45C5-99EA-FE049C0BB458}"/>
              </a:ext>
            </a:extLst>
          </p:cNvPr>
          <p:cNvGrpSpPr/>
          <p:nvPr/>
        </p:nvGrpSpPr>
        <p:grpSpPr>
          <a:xfrm>
            <a:off x="5224509" y="3178467"/>
            <a:ext cx="1684444" cy="666054"/>
            <a:chOff x="3745865" y="3493571"/>
            <a:chExt cx="1684444" cy="666054"/>
          </a:xfrm>
        </p:grpSpPr>
        <p:sp>
          <p:nvSpPr>
            <p:cNvPr id="38" name="Text Placeholder 12">
              <a:extLst>
                <a:ext uri="{FF2B5EF4-FFF2-40B4-BE49-F238E27FC236}">
                  <a16:creationId xmlns:a16="http://schemas.microsoft.com/office/drawing/2014/main" id="{AAC31557-E3D5-4A78-8020-28B69A25D86F}"/>
                </a:ext>
              </a:extLst>
            </p:cNvPr>
            <p:cNvSpPr txBox="1">
              <a:spLocks/>
            </p:cNvSpPr>
            <p:nvPr/>
          </p:nvSpPr>
          <p:spPr>
            <a:xfrm>
              <a:off x="3745865" y="3765100"/>
              <a:ext cx="1684444" cy="39452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altLang="ko-KR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  <a:cs typeface="Arial" pitchFamily="34" charset="0"/>
                </a:rPr>
                <a:t>As Demanded By CSPs in Prioritization Activity Undertaken In Last 4 Months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9" name="Text Placeholder 13">
              <a:extLst>
                <a:ext uri="{FF2B5EF4-FFF2-40B4-BE49-F238E27FC236}">
                  <a16:creationId xmlns:a16="http://schemas.microsoft.com/office/drawing/2014/main" id="{E134B302-8B07-46A3-9514-525392F622C7}"/>
                </a:ext>
              </a:extLst>
            </p:cNvPr>
            <p:cNvSpPr txBox="1">
              <a:spLocks/>
            </p:cNvSpPr>
            <p:nvPr/>
          </p:nvSpPr>
          <p:spPr>
            <a:xfrm>
              <a:off x="3745865" y="3493571"/>
              <a:ext cx="1684444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n-US" sz="14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/>
                  <a:cs typeface="Arial" pitchFamily="34" charset="0"/>
                </a:rPr>
                <a:t>Top 4 Priorities</a:t>
              </a:r>
              <a:endParaRPr 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64E7414C-F994-4632-A06F-32CA0CD4994F}"/>
              </a:ext>
            </a:extLst>
          </p:cNvPr>
          <p:cNvSpPr txBox="1"/>
          <p:nvPr/>
        </p:nvSpPr>
        <p:spPr>
          <a:xfrm>
            <a:off x="5112445" y="1450988"/>
            <a:ext cx="98834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914286"/>
            <a:r>
              <a:rPr lang="en-GB" altLang="ko-KR" sz="6000" b="1" dirty="0" smtClean="0">
                <a:solidFill>
                  <a:srgbClr val="5EBEE4"/>
                </a:solidFill>
                <a:latin typeface="Arial"/>
                <a:cs typeface="Arial" pitchFamily="34" charset="0"/>
              </a:rPr>
              <a:t>1</a:t>
            </a:r>
            <a:endParaRPr lang="ko-KR" altLang="en-US" sz="6000" b="1" dirty="0">
              <a:solidFill>
                <a:srgbClr val="5EBEE4"/>
              </a:solidFill>
              <a:latin typeface="Arial"/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AB3F52-46D8-455D-ADA4-6266568A1F0B}"/>
              </a:ext>
            </a:extLst>
          </p:cNvPr>
          <p:cNvSpPr txBox="1"/>
          <p:nvPr/>
        </p:nvSpPr>
        <p:spPr>
          <a:xfrm>
            <a:off x="6086673" y="1460455"/>
            <a:ext cx="98834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914286"/>
            <a:r>
              <a:rPr lang="en-GB" altLang="ko-KR" sz="6000" b="1" dirty="0" smtClean="0">
                <a:solidFill>
                  <a:srgbClr val="98DC56"/>
                </a:solidFill>
                <a:latin typeface="Arial"/>
                <a:cs typeface="Arial" pitchFamily="34" charset="0"/>
              </a:rPr>
              <a:t>2</a:t>
            </a:r>
            <a:endParaRPr lang="ko-KR" altLang="en-US" sz="6000" b="1" dirty="0">
              <a:solidFill>
                <a:srgbClr val="98DC56"/>
              </a:solidFill>
              <a:latin typeface="Arial"/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4933342-1AE3-4002-BAAD-A871756A58E9}"/>
              </a:ext>
            </a:extLst>
          </p:cNvPr>
          <p:cNvSpPr txBox="1"/>
          <p:nvPr/>
        </p:nvSpPr>
        <p:spPr>
          <a:xfrm>
            <a:off x="5103018" y="4996598"/>
            <a:ext cx="98834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914286"/>
            <a:r>
              <a:rPr lang="en-GB" altLang="ko-KR" sz="6000" b="1" dirty="0" smtClean="0">
                <a:solidFill>
                  <a:srgbClr val="98DC56"/>
                </a:solidFill>
                <a:latin typeface="Arial"/>
                <a:cs typeface="Arial" pitchFamily="34" charset="0"/>
              </a:rPr>
              <a:t>3</a:t>
            </a:r>
            <a:endParaRPr lang="ko-KR" altLang="en-US" sz="6000" b="1" dirty="0">
              <a:solidFill>
                <a:srgbClr val="98DC56"/>
              </a:solidFill>
              <a:latin typeface="Arial"/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610333-B10D-4066-961C-21F898BF8EE6}"/>
              </a:ext>
            </a:extLst>
          </p:cNvPr>
          <p:cNvSpPr txBox="1"/>
          <p:nvPr/>
        </p:nvSpPr>
        <p:spPr>
          <a:xfrm>
            <a:off x="6077246" y="4996598"/>
            <a:ext cx="98834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914286"/>
            <a:r>
              <a:rPr lang="en-GB" altLang="ko-KR" sz="6000" b="1" dirty="0" smtClean="0">
                <a:solidFill>
                  <a:srgbClr val="4CD6B0"/>
                </a:solidFill>
                <a:latin typeface="Arial"/>
                <a:cs typeface="Arial" pitchFamily="34" charset="0"/>
              </a:rPr>
              <a:t>4</a:t>
            </a:r>
            <a:endParaRPr lang="ko-KR" altLang="en-US" sz="6000" b="1" dirty="0">
              <a:solidFill>
                <a:srgbClr val="4CD6B0"/>
              </a:solidFill>
              <a:latin typeface="Arial"/>
              <a:cs typeface="Arial" pitchFamily="34" charset="0"/>
            </a:endParaRPr>
          </a:p>
        </p:txBody>
      </p:sp>
      <p:grpSp>
        <p:nvGrpSpPr>
          <p:cNvPr id="44" name="Group 51">
            <a:extLst>
              <a:ext uri="{FF2B5EF4-FFF2-40B4-BE49-F238E27FC236}">
                <a16:creationId xmlns:a16="http://schemas.microsoft.com/office/drawing/2014/main" id="{3925DF22-7BCB-415E-8C5F-FC249E561F2B}"/>
              </a:ext>
            </a:extLst>
          </p:cNvPr>
          <p:cNvGrpSpPr/>
          <p:nvPr/>
        </p:nvGrpSpPr>
        <p:grpSpPr>
          <a:xfrm>
            <a:off x="1386250" y="1956714"/>
            <a:ext cx="2960787" cy="1329849"/>
            <a:chOff x="270023" y="1638319"/>
            <a:chExt cx="2626591" cy="134314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A43D61E-61BA-463A-A292-D539EA245A5C}"/>
                </a:ext>
              </a:extLst>
            </p:cNvPr>
            <p:cNvSpPr txBox="1"/>
            <p:nvPr/>
          </p:nvSpPr>
          <p:spPr>
            <a:xfrm>
              <a:off x="291373" y="2142160"/>
              <a:ext cx="2605241" cy="839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defTabSz="914286">
                <a:buFont typeface="Arial" panose="020B0604020202020204" pitchFamily="34" charset="0"/>
                <a:buChar char="•"/>
              </a:pPr>
              <a:r>
                <a:rPr lang="en-US" altLang="ko-KR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Code Maturity</a:t>
              </a:r>
            </a:p>
            <a:p>
              <a:pPr marL="171450" indent="-171450" defTabSz="914286">
                <a:buFont typeface="Arial" panose="020B0604020202020204" pitchFamily="34" charset="0"/>
                <a:buChar char="•"/>
              </a:pPr>
              <a:r>
                <a:rPr lang="en-US" altLang="ko-KR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Improve Stability </a:t>
              </a:r>
            </a:p>
            <a:p>
              <a:pPr marL="171450" indent="-171450" defTabSz="914286">
                <a:buFont typeface="Arial" panose="020B0604020202020204" pitchFamily="34" charset="0"/>
                <a:buChar char="•"/>
              </a:pPr>
              <a:r>
                <a:rPr lang="en-US" altLang="ko-KR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Small Changes Should Not Require Re-Install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5D02C78-B123-4621-9CB5-B3DEA00D7754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4662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86"/>
              <a:r>
                <a:rPr lang="en-US" altLang="ko-KR" sz="12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Platform Maturity, Robustness &amp; Re-Factoring, Operational Simplicity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47" name="Group 59">
            <a:extLst>
              <a:ext uri="{FF2B5EF4-FFF2-40B4-BE49-F238E27FC236}">
                <a16:creationId xmlns:a16="http://schemas.microsoft.com/office/drawing/2014/main" id="{A4DFC738-8031-452B-8701-668FCCC4263C}"/>
              </a:ext>
            </a:extLst>
          </p:cNvPr>
          <p:cNvGrpSpPr/>
          <p:nvPr/>
        </p:nvGrpSpPr>
        <p:grpSpPr>
          <a:xfrm>
            <a:off x="1386250" y="4064842"/>
            <a:ext cx="2944819" cy="1388408"/>
            <a:chOff x="270023" y="1638319"/>
            <a:chExt cx="2612425" cy="1402294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5158FB6-25BC-496A-9C11-D2F095F5E6BC}"/>
                </a:ext>
              </a:extLst>
            </p:cNvPr>
            <p:cNvSpPr txBox="1"/>
            <p:nvPr/>
          </p:nvSpPr>
          <p:spPr>
            <a:xfrm>
              <a:off x="277207" y="2014792"/>
              <a:ext cx="2605241" cy="1025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defTabSz="914286">
                <a:buFont typeface="Arial" panose="020B0604020202020204" pitchFamily="34" charset="0"/>
                <a:buChar char="•"/>
              </a:pPr>
              <a:r>
                <a:rPr lang="en-US" altLang="ko-KR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Bring Documentation Up To Date, Primarily Focused on End Users of Systems i.e. Operations Team</a:t>
              </a:r>
            </a:p>
            <a:p>
              <a:pPr marL="171450" indent="-171450" defTabSz="914286">
                <a:buFont typeface="Arial" panose="020B0604020202020204" pitchFamily="34" charset="0"/>
                <a:buChar char="•"/>
              </a:pPr>
              <a:r>
                <a:rPr lang="en-US" altLang="ko-KR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Availability &amp; Easy Access of Documents (Wiki Style Perhaps)</a:t>
              </a:r>
              <a:endParaRPr lang="ko-KR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0397B98-F3A5-4764-BC6D-325F72FFCE37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4662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86"/>
              <a:r>
                <a:rPr lang="en-US" altLang="ko-KR" sz="12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Documentation – From End User Perspective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50" name="Group 62">
            <a:extLst>
              <a:ext uri="{FF2B5EF4-FFF2-40B4-BE49-F238E27FC236}">
                <a16:creationId xmlns:a16="http://schemas.microsoft.com/office/drawing/2014/main" id="{91B02555-40DE-484D-A7AC-05018CFDBA36}"/>
              </a:ext>
            </a:extLst>
          </p:cNvPr>
          <p:cNvGrpSpPr/>
          <p:nvPr/>
        </p:nvGrpSpPr>
        <p:grpSpPr>
          <a:xfrm>
            <a:off x="7854124" y="1956714"/>
            <a:ext cx="2936722" cy="1470776"/>
            <a:chOff x="270023" y="1638319"/>
            <a:chExt cx="2605242" cy="1485486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DCE5233-0D12-4A30-B22B-D6C4B35AD2C8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 defTabSz="914286">
                <a:buFont typeface="Arial" panose="020B0604020202020204" pitchFamily="34" charset="0"/>
                <a:buChar char="•"/>
              </a:pPr>
              <a:r>
                <a:rPr lang="en-US" altLang="ko-KR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Standardization around VNF Validation</a:t>
              </a:r>
            </a:p>
            <a:p>
              <a:pPr marL="171450" indent="-171450" algn="r" defTabSz="914286">
                <a:buFont typeface="Arial" panose="020B0604020202020204" pitchFamily="34" charset="0"/>
                <a:buChar char="•"/>
              </a:pPr>
              <a:r>
                <a:rPr lang="en-US" altLang="ko-KR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Support for HEAT &amp; TOSCA based On-Boarding</a:t>
              </a:r>
            </a:p>
            <a:p>
              <a:pPr marL="171450" indent="-171450" algn="r" defTabSz="914286">
                <a:buFont typeface="Arial" panose="020B0604020202020204" pitchFamily="34" charset="0"/>
                <a:buChar char="•"/>
              </a:pPr>
              <a:r>
                <a:rPr lang="en-US" altLang="ko-KR" sz="1200" dirty="0" err="1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NFVi</a:t>
              </a:r>
              <a:r>
                <a:rPr lang="en-US" altLang="ko-KR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 Generic Abstraction (GSMA CNTT Initiative) </a:t>
              </a:r>
              <a:endParaRPr lang="ko-KR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3AF67D6-8A8B-45A7-8281-79F99B6A8FE7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286"/>
              <a:r>
                <a:rPr lang="en-US" altLang="ko-KR" sz="12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VNF Validation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53" name="Group 74">
            <a:extLst>
              <a:ext uri="{FF2B5EF4-FFF2-40B4-BE49-F238E27FC236}">
                <a16:creationId xmlns:a16="http://schemas.microsoft.com/office/drawing/2014/main" id="{E0ECEA75-50FF-4EE5-8BC7-C845DA6C5C2C}"/>
              </a:ext>
            </a:extLst>
          </p:cNvPr>
          <p:cNvGrpSpPr/>
          <p:nvPr/>
        </p:nvGrpSpPr>
        <p:grpSpPr>
          <a:xfrm>
            <a:off x="7858316" y="4064842"/>
            <a:ext cx="2936722" cy="1286110"/>
            <a:chOff x="270023" y="1638319"/>
            <a:chExt cx="2605242" cy="1298973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984D6AD-D573-467D-983D-14087380E79B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025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 defTabSz="914286">
                <a:buFont typeface="Arial" panose="020B0604020202020204" pitchFamily="34" charset="0"/>
                <a:buChar char="•"/>
              </a:pPr>
              <a:r>
                <a:rPr lang="en-US" altLang="ko-KR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Plug &amp; Play</a:t>
              </a:r>
            </a:p>
            <a:p>
              <a:pPr marL="171450" indent="-171450" algn="r" defTabSz="914286">
                <a:buFont typeface="Arial" panose="020B0604020202020204" pitchFamily="34" charset="0"/>
                <a:buChar char="•"/>
              </a:pPr>
              <a:r>
                <a:rPr lang="en-US" altLang="ko-KR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SDO Alignment on Interfaces, TMF, MEF etc…</a:t>
              </a:r>
            </a:p>
            <a:p>
              <a:pPr marL="171450" indent="-171450" algn="r" defTabSz="914286">
                <a:buFont typeface="Arial" panose="020B0604020202020204" pitchFamily="34" charset="0"/>
                <a:buChar char="•"/>
              </a:pPr>
              <a:r>
                <a:rPr lang="en-US" altLang="ko-KR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Workflow Well Defined with API Maturity NBI, SBI, East-West, Internal</a:t>
              </a:r>
              <a:endParaRPr lang="ko-KR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4CB6202-BDB1-469A-9AB6-92FF7F7E85B7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286"/>
              <a:r>
                <a:rPr lang="en-US" altLang="ko-KR" sz="12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cs typeface="Arial" pitchFamily="34" charset="0"/>
                </a:rPr>
                <a:t>Platform Modularity</a:t>
              </a:r>
              <a:endParaRPr lang="ko-KR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cs typeface="Arial" pitchFamily="34" charset="0"/>
              </a:endParaRPr>
            </a:p>
          </p:txBody>
        </p:sp>
      </p:grpSp>
      <p:sp>
        <p:nvSpPr>
          <p:cNvPr id="56" name="Rectangle 9">
            <a:extLst>
              <a:ext uri="{FF2B5EF4-FFF2-40B4-BE49-F238E27FC236}">
                <a16:creationId xmlns:a16="http://schemas.microsoft.com/office/drawing/2014/main" id="{1888BBB4-CF8E-4A5E-8A44-BD1A28211AAA}"/>
              </a:ext>
            </a:extLst>
          </p:cNvPr>
          <p:cNvSpPr/>
          <p:nvPr/>
        </p:nvSpPr>
        <p:spPr>
          <a:xfrm>
            <a:off x="4521778" y="4688928"/>
            <a:ext cx="420559" cy="393681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rgbClr val="98DC5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57" name="Rectangle 36">
            <a:extLst>
              <a:ext uri="{FF2B5EF4-FFF2-40B4-BE49-F238E27FC236}">
                <a16:creationId xmlns:a16="http://schemas.microsoft.com/office/drawing/2014/main" id="{66C7D24F-DD13-4329-9F77-54BE6CB7D95C}"/>
              </a:ext>
            </a:extLst>
          </p:cNvPr>
          <p:cNvSpPr/>
          <p:nvPr/>
        </p:nvSpPr>
        <p:spPr>
          <a:xfrm>
            <a:off x="7075022" y="2369526"/>
            <a:ext cx="466329" cy="38981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rgbClr val="98DC5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58" name="Oval 21">
            <a:extLst>
              <a:ext uri="{FF2B5EF4-FFF2-40B4-BE49-F238E27FC236}">
                <a16:creationId xmlns:a16="http://schemas.microsoft.com/office/drawing/2014/main" id="{2BECDA0A-BCC0-4861-930C-BE058D7FD1FB}"/>
              </a:ext>
            </a:extLst>
          </p:cNvPr>
          <p:cNvSpPr>
            <a:spLocks noChangeAspect="1"/>
          </p:cNvSpPr>
          <p:nvPr/>
        </p:nvSpPr>
        <p:spPr>
          <a:xfrm>
            <a:off x="4477220" y="2369525"/>
            <a:ext cx="452743" cy="45652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rgbClr val="5EBEE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59" name="Rectangle 16">
            <a:extLst>
              <a:ext uri="{FF2B5EF4-FFF2-40B4-BE49-F238E27FC236}">
                <a16:creationId xmlns:a16="http://schemas.microsoft.com/office/drawing/2014/main" id="{BF3F23E8-4CF0-494D-B484-D158D1464974}"/>
              </a:ext>
            </a:extLst>
          </p:cNvPr>
          <p:cNvSpPr/>
          <p:nvPr/>
        </p:nvSpPr>
        <p:spPr>
          <a:xfrm rot="2700000">
            <a:off x="7226666" y="4576059"/>
            <a:ext cx="339446" cy="608564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rgbClr val="4CD6B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960613" y="5844740"/>
            <a:ext cx="10280360" cy="3591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Functional Enhancements / Use Cases : Continue to Develop (5G / MEC / Design)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135188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2828869-5AD5-457B-AD27-397FFFAC0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1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Requirements from CSPs, What Do The End Users See Important in ONAP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840" y="1335087"/>
            <a:ext cx="10933886" cy="478268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Top </a:t>
            </a:r>
            <a:r>
              <a:rPr lang="en-GB" dirty="0"/>
              <a:t>p</a:t>
            </a:r>
            <a:r>
              <a:rPr lang="en-GB" dirty="0" smtClean="0"/>
              <a:t>riorities for individual service providers</a:t>
            </a:r>
          </a:p>
          <a:p>
            <a:pPr lvl="1"/>
            <a:r>
              <a:rPr lang="en-GB" dirty="0" smtClean="0"/>
              <a:t>Vodafone Group</a:t>
            </a:r>
          </a:p>
          <a:p>
            <a:pPr lvl="1"/>
            <a:r>
              <a:rPr lang="en-GB" dirty="0" smtClean="0"/>
              <a:t>AT&amp;T</a:t>
            </a:r>
          </a:p>
          <a:p>
            <a:pPr lvl="1"/>
            <a:r>
              <a:rPr lang="en-GB" dirty="0" smtClean="0"/>
              <a:t>Bell Canada</a:t>
            </a:r>
          </a:p>
          <a:p>
            <a:pPr lvl="1"/>
            <a:r>
              <a:rPr lang="en-GB" dirty="0" smtClean="0"/>
              <a:t>Swisscom</a:t>
            </a:r>
          </a:p>
          <a:p>
            <a:pPr lvl="1"/>
            <a:r>
              <a:rPr lang="en-GB" dirty="0" smtClean="0"/>
              <a:t>China Mobile</a:t>
            </a:r>
          </a:p>
          <a:p>
            <a:pPr lvl="1"/>
            <a:r>
              <a:rPr lang="en-GB" dirty="0" smtClean="0"/>
              <a:t>Orange</a:t>
            </a:r>
          </a:p>
          <a:p>
            <a:pPr lvl="1"/>
            <a:r>
              <a:rPr lang="en-GB" dirty="0" smtClean="0"/>
              <a:t>Telecom Italia</a:t>
            </a:r>
          </a:p>
          <a:p>
            <a:pPr lvl="1"/>
            <a:r>
              <a:rPr lang="en-GB" dirty="0" smtClean="0"/>
              <a:t>STC</a:t>
            </a:r>
          </a:p>
          <a:p>
            <a:r>
              <a:rPr lang="en-GB" dirty="0" smtClean="0"/>
              <a:t>Curated &amp; Ratified EUAG Survey Requirements</a:t>
            </a:r>
          </a:p>
          <a:p>
            <a:pPr lvl="1"/>
            <a:r>
              <a:rPr lang="en-GB" dirty="0" smtClean="0"/>
              <a:t>ONAP Consumption Model Survey Results / Requirements</a:t>
            </a:r>
          </a:p>
          <a:p>
            <a:pPr lvl="1"/>
            <a:r>
              <a:rPr lang="en-GB" dirty="0" smtClean="0"/>
              <a:t>Automated Testing Survey Curated Results / Requirements</a:t>
            </a:r>
          </a:p>
          <a:p>
            <a:r>
              <a:rPr lang="en-GB" dirty="0" smtClean="0"/>
              <a:t>Program Specific Requirements</a:t>
            </a:r>
          </a:p>
          <a:p>
            <a:pPr lvl="1"/>
            <a:r>
              <a:rPr lang="en-GB" dirty="0" smtClean="0"/>
              <a:t>CNTT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8127662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68B966-F92C-47F5-A5D6-D97E6E65870C}"/>
              </a:ext>
            </a:extLst>
          </p:cNvPr>
          <p:cNvSpPr/>
          <p:nvPr/>
        </p:nvSpPr>
        <p:spPr>
          <a:xfrm>
            <a:off x="6222421" y="1016559"/>
            <a:ext cx="5184000" cy="9417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07C1CA-7CFA-45DA-9A0A-74C813195FC2}"/>
              </a:ext>
            </a:extLst>
          </p:cNvPr>
          <p:cNvSpPr/>
          <p:nvPr/>
        </p:nvSpPr>
        <p:spPr>
          <a:xfrm>
            <a:off x="6222421" y="2119192"/>
            <a:ext cx="5184000" cy="9417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B0790B-28CC-4115-B539-929450D752EF}"/>
              </a:ext>
            </a:extLst>
          </p:cNvPr>
          <p:cNvSpPr/>
          <p:nvPr/>
        </p:nvSpPr>
        <p:spPr>
          <a:xfrm>
            <a:off x="6222421" y="3221825"/>
            <a:ext cx="5184000" cy="9417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583B87-4735-4B11-885C-D62B1226EEED}"/>
              </a:ext>
            </a:extLst>
          </p:cNvPr>
          <p:cNvSpPr/>
          <p:nvPr/>
        </p:nvSpPr>
        <p:spPr>
          <a:xfrm>
            <a:off x="6222421" y="4325744"/>
            <a:ext cx="5184000" cy="9417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8" name="Isosceles Triangle 26">
            <a:extLst>
              <a:ext uri="{FF2B5EF4-FFF2-40B4-BE49-F238E27FC236}">
                <a16:creationId xmlns:a16="http://schemas.microsoft.com/office/drawing/2014/main" id="{26EDB45A-15BC-450E-B5F6-B4FC3589B883}"/>
              </a:ext>
            </a:extLst>
          </p:cNvPr>
          <p:cNvSpPr/>
          <p:nvPr/>
        </p:nvSpPr>
        <p:spPr>
          <a:xfrm rot="16200000">
            <a:off x="4316855" y="1145797"/>
            <a:ext cx="2036677" cy="177819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97213 w 2205213"/>
              <a:gd name="connsiteY0" fmla="*/ 1064702 h 1064702"/>
              <a:gd name="connsiteX1" fmla="*/ 0 w 2205213"/>
              <a:gd name="connsiteY1" fmla="*/ 0 h 1064702"/>
              <a:gd name="connsiteX2" fmla="*/ 2205213 w 2205213"/>
              <a:gd name="connsiteY2" fmla="*/ 1064702 h 1064702"/>
              <a:gd name="connsiteX3" fmla="*/ 1197213 w 2205213"/>
              <a:gd name="connsiteY3" fmla="*/ 1064702 h 1064702"/>
              <a:gd name="connsiteX0" fmla="*/ 1180481 w 2188481"/>
              <a:gd name="connsiteY0" fmla="*/ 1064702 h 1064702"/>
              <a:gd name="connsiteX1" fmla="*/ 0 w 2188481"/>
              <a:gd name="connsiteY1" fmla="*/ 0 h 1064702"/>
              <a:gd name="connsiteX2" fmla="*/ 2188481 w 2188481"/>
              <a:gd name="connsiteY2" fmla="*/ 1064702 h 1064702"/>
              <a:gd name="connsiteX3" fmla="*/ 1180481 w 2188481"/>
              <a:gd name="connsiteY3" fmla="*/ 1064702 h 1064702"/>
              <a:gd name="connsiteX0" fmla="*/ 1172115 w 2180115"/>
              <a:gd name="connsiteY0" fmla="*/ 1067431 h 1067431"/>
              <a:gd name="connsiteX1" fmla="*/ 0 w 2180115"/>
              <a:gd name="connsiteY1" fmla="*/ 0 h 1067431"/>
              <a:gd name="connsiteX2" fmla="*/ 2180115 w 2180115"/>
              <a:gd name="connsiteY2" fmla="*/ 1067431 h 1067431"/>
              <a:gd name="connsiteX3" fmla="*/ 1172115 w 2180115"/>
              <a:gd name="connsiteY3" fmla="*/ 1067431 h 1067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0115" h="1067431">
                <a:moveTo>
                  <a:pt x="1172115" y="1067431"/>
                </a:moveTo>
                <a:lnTo>
                  <a:pt x="0" y="0"/>
                </a:lnTo>
                <a:lnTo>
                  <a:pt x="2180115" y="1067431"/>
                </a:lnTo>
                <a:lnTo>
                  <a:pt x="1172115" y="106743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100000">
                <a:schemeClr val="accent1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9" name="Isosceles Triangle 48">
            <a:extLst>
              <a:ext uri="{FF2B5EF4-FFF2-40B4-BE49-F238E27FC236}">
                <a16:creationId xmlns:a16="http://schemas.microsoft.com/office/drawing/2014/main" id="{0808ACED-3B71-4EFE-9C34-0FE4D2191F8A}"/>
              </a:ext>
            </a:extLst>
          </p:cNvPr>
          <p:cNvSpPr/>
          <p:nvPr/>
        </p:nvSpPr>
        <p:spPr>
          <a:xfrm rot="16200000">
            <a:off x="4826626" y="1725502"/>
            <a:ext cx="1003975" cy="1791356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2693 w 1120693"/>
              <a:gd name="connsiteY0" fmla="*/ 1075334 h 1075334"/>
              <a:gd name="connsiteX1" fmla="*/ 0 w 1120693"/>
              <a:gd name="connsiteY1" fmla="*/ 0 h 1075334"/>
              <a:gd name="connsiteX2" fmla="*/ 1120693 w 1120693"/>
              <a:gd name="connsiteY2" fmla="*/ 1075334 h 1075334"/>
              <a:gd name="connsiteX3" fmla="*/ 112693 w 1120693"/>
              <a:gd name="connsiteY3" fmla="*/ 1075334 h 1075334"/>
              <a:gd name="connsiteX0" fmla="*/ 83413 w 1091413"/>
              <a:gd name="connsiteY0" fmla="*/ 1072603 h 1072603"/>
              <a:gd name="connsiteX1" fmla="*/ 0 w 1091413"/>
              <a:gd name="connsiteY1" fmla="*/ 0 h 1072603"/>
              <a:gd name="connsiteX2" fmla="*/ 1091413 w 1091413"/>
              <a:gd name="connsiteY2" fmla="*/ 1072603 h 1072603"/>
              <a:gd name="connsiteX3" fmla="*/ 83413 w 1091413"/>
              <a:gd name="connsiteY3" fmla="*/ 1072603 h 1072603"/>
              <a:gd name="connsiteX0" fmla="*/ 79231 w 1087231"/>
              <a:gd name="connsiteY0" fmla="*/ 1069873 h 1069873"/>
              <a:gd name="connsiteX1" fmla="*/ 0 w 1087231"/>
              <a:gd name="connsiteY1" fmla="*/ 0 h 1069873"/>
              <a:gd name="connsiteX2" fmla="*/ 1087231 w 1087231"/>
              <a:gd name="connsiteY2" fmla="*/ 1069873 h 1069873"/>
              <a:gd name="connsiteX3" fmla="*/ 79231 w 1087231"/>
              <a:gd name="connsiteY3" fmla="*/ 1069873 h 1069873"/>
              <a:gd name="connsiteX0" fmla="*/ 62499 w 1070499"/>
              <a:gd name="connsiteY0" fmla="*/ 1075334 h 1075334"/>
              <a:gd name="connsiteX1" fmla="*/ 0 w 1070499"/>
              <a:gd name="connsiteY1" fmla="*/ 0 h 1075334"/>
              <a:gd name="connsiteX2" fmla="*/ 1070499 w 1070499"/>
              <a:gd name="connsiteY2" fmla="*/ 1075334 h 1075334"/>
              <a:gd name="connsiteX3" fmla="*/ 62499 w 1070499"/>
              <a:gd name="connsiteY3" fmla="*/ 1075334 h 1075334"/>
              <a:gd name="connsiteX0" fmla="*/ 66683 w 1074683"/>
              <a:gd name="connsiteY0" fmla="*/ 1075332 h 1075332"/>
              <a:gd name="connsiteX1" fmla="*/ 0 w 1074683"/>
              <a:gd name="connsiteY1" fmla="*/ 0 h 1075332"/>
              <a:gd name="connsiteX2" fmla="*/ 1074683 w 1074683"/>
              <a:gd name="connsiteY2" fmla="*/ 1075332 h 1075332"/>
              <a:gd name="connsiteX3" fmla="*/ 66683 w 1074683"/>
              <a:gd name="connsiteY3" fmla="*/ 1075332 h 107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683" h="1075332">
                <a:moveTo>
                  <a:pt x="66683" y="1075332"/>
                </a:moveTo>
                <a:lnTo>
                  <a:pt x="0" y="0"/>
                </a:lnTo>
                <a:lnTo>
                  <a:pt x="1074683" y="1075332"/>
                </a:lnTo>
                <a:lnTo>
                  <a:pt x="66683" y="1075332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80000"/>
                </a:schemeClr>
              </a:gs>
              <a:gs pos="100000">
                <a:schemeClr val="accent2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10" name="Isosceles Triangle 49">
            <a:extLst>
              <a:ext uri="{FF2B5EF4-FFF2-40B4-BE49-F238E27FC236}">
                <a16:creationId xmlns:a16="http://schemas.microsoft.com/office/drawing/2014/main" id="{153C4927-A421-4B14-AF54-874BA05359DC}"/>
              </a:ext>
            </a:extLst>
          </p:cNvPr>
          <p:cNvSpPr/>
          <p:nvPr/>
        </p:nvSpPr>
        <p:spPr>
          <a:xfrm rot="16200000">
            <a:off x="4829478" y="2768798"/>
            <a:ext cx="998749" cy="179087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1035624"/>
              <a:gd name="connsiteY0" fmla="*/ 1085967 h 1085967"/>
              <a:gd name="connsiteX1" fmla="*/ 1035624 w 1035624"/>
              <a:gd name="connsiteY1" fmla="*/ 0 h 1085967"/>
              <a:gd name="connsiteX2" fmla="*/ 1008000 w 1035624"/>
              <a:gd name="connsiteY2" fmla="*/ 1085967 h 1085967"/>
              <a:gd name="connsiteX3" fmla="*/ 0 w 1035624"/>
              <a:gd name="connsiteY3" fmla="*/ 1085967 h 1085967"/>
              <a:gd name="connsiteX0" fmla="*/ 0 w 1060722"/>
              <a:gd name="connsiteY0" fmla="*/ 1075043 h 1075043"/>
              <a:gd name="connsiteX1" fmla="*/ 1060722 w 1060722"/>
              <a:gd name="connsiteY1" fmla="*/ 0 h 1075043"/>
              <a:gd name="connsiteX2" fmla="*/ 1008000 w 1060722"/>
              <a:gd name="connsiteY2" fmla="*/ 1075043 h 1075043"/>
              <a:gd name="connsiteX3" fmla="*/ 0 w 1060722"/>
              <a:gd name="connsiteY3" fmla="*/ 1075043 h 1075043"/>
              <a:gd name="connsiteX0" fmla="*/ 0 w 1069087"/>
              <a:gd name="connsiteY0" fmla="*/ 1075043 h 1075043"/>
              <a:gd name="connsiteX1" fmla="*/ 1069087 w 1069087"/>
              <a:gd name="connsiteY1" fmla="*/ 0 h 1075043"/>
              <a:gd name="connsiteX2" fmla="*/ 1008000 w 1069087"/>
              <a:gd name="connsiteY2" fmla="*/ 1075043 h 1075043"/>
              <a:gd name="connsiteX3" fmla="*/ 0 w 1069087"/>
              <a:gd name="connsiteY3" fmla="*/ 1075043 h 10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087" h="1075043">
                <a:moveTo>
                  <a:pt x="0" y="1075043"/>
                </a:moveTo>
                <a:lnTo>
                  <a:pt x="1069087" y="0"/>
                </a:lnTo>
                <a:lnTo>
                  <a:pt x="1008000" y="1075043"/>
                </a:lnTo>
                <a:lnTo>
                  <a:pt x="0" y="1075043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80000"/>
                </a:schemeClr>
              </a:gs>
              <a:gs pos="100000">
                <a:schemeClr val="accent3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sp>
        <p:nvSpPr>
          <p:cNvPr id="11" name="Isosceles Triangle 50">
            <a:extLst>
              <a:ext uri="{FF2B5EF4-FFF2-40B4-BE49-F238E27FC236}">
                <a16:creationId xmlns:a16="http://schemas.microsoft.com/office/drawing/2014/main" id="{12CB1035-B884-44FE-ABD1-8D2894FA0508}"/>
              </a:ext>
            </a:extLst>
          </p:cNvPr>
          <p:cNvSpPr/>
          <p:nvPr/>
        </p:nvSpPr>
        <p:spPr>
          <a:xfrm rot="16200000">
            <a:off x="4324516" y="3367751"/>
            <a:ext cx="2025426" cy="177412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2109512"/>
              <a:gd name="connsiteY0" fmla="*/ 1054069 h 1054069"/>
              <a:gd name="connsiteX1" fmla="*/ 2109512 w 2109512"/>
              <a:gd name="connsiteY1" fmla="*/ 0 h 1054069"/>
              <a:gd name="connsiteX2" fmla="*/ 1008000 w 2109512"/>
              <a:gd name="connsiteY2" fmla="*/ 1054069 h 1054069"/>
              <a:gd name="connsiteX3" fmla="*/ 0 w 2109512"/>
              <a:gd name="connsiteY3" fmla="*/ 1054069 h 1054069"/>
              <a:gd name="connsiteX0" fmla="*/ 0 w 2172255"/>
              <a:gd name="connsiteY0" fmla="*/ 1064989 h 1064989"/>
              <a:gd name="connsiteX1" fmla="*/ 2172255 w 2172255"/>
              <a:gd name="connsiteY1" fmla="*/ 0 h 1064989"/>
              <a:gd name="connsiteX2" fmla="*/ 1008000 w 2172255"/>
              <a:gd name="connsiteY2" fmla="*/ 1064989 h 1064989"/>
              <a:gd name="connsiteX3" fmla="*/ 0 w 2172255"/>
              <a:gd name="connsiteY3" fmla="*/ 1064989 h 1064989"/>
              <a:gd name="connsiteX0" fmla="*/ 0 w 2168072"/>
              <a:gd name="connsiteY0" fmla="*/ 1064989 h 1064989"/>
              <a:gd name="connsiteX1" fmla="*/ 2168072 w 2168072"/>
              <a:gd name="connsiteY1" fmla="*/ 0 h 1064989"/>
              <a:gd name="connsiteX2" fmla="*/ 1008000 w 2168072"/>
              <a:gd name="connsiteY2" fmla="*/ 1064989 h 1064989"/>
              <a:gd name="connsiteX3" fmla="*/ 0 w 2168072"/>
              <a:gd name="connsiteY3" fmla="*/ 1064989 h 10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8072" h="1064989">
                <a:moveTo>
                  <a:pt x="0" y="1064989"/>
                </a:moveTo>
                <a:lnTo>
                  <a:pt x="2168072" y="0"/>
                </a:lnTo>
                <a:lnTo>
                  <a:pt x="1008000" y="1064989"/>
                </a:lnTo>
                <a:lnTo>
                  <a:pt x="0" y="1064989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80000"/>
                </a:schemeClr>
              </a:gs>
              <a:gs pos="100000">
                <a:schemeClr val="accent4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0029F83-AAA7-440F-8C5A-2BF393B41FBB}"/>
              </a:ext>
            </a:extLst>
          </p:cNvPr>
          <p:cNvGrpSpPr/>
          <p:nvPr/>
        </p:nvGrpSpPr>
        <p:grpSpPr>
          <a:xfrm>
            <a:off x="979198" y="1031324"/>
            <a:ext cx="4120925" cy="780434"/>
            <a:chOff x="803640" y="3261093"/>
            <a:chExt cx="2059657" cy="78043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6C1FD6-B1D5-44B2-91C4-889D2CC1812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Key priorities from Vodafone Group for ONAP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89A725-E2F4-4E73-BAFF-67A74CFB9E89}"/>
                </a:ext>
              </a:extLst>
            </p:cNvPr>
            <p:cNvSpPr txBox="1"/>
            <p:nvPr/>
          </p:nvSpPr>
          <p:spPr>
            <a:xfrm>
              <a:off x="803640" y="3261093"/>
              <a:ext cx="2059657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Vodafone Priorities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3B0C63-B84F-43FB-A701-9CF97DB1FB6E}"/>
              </a:ext>
            </a:extLst>
          </p:cNvPr>
          <p:cNvGrpSpPr/>
          <p:nvPr/>
        </p:nvGrpSpPr>
        <p:grpSpPr>
          <a:xfrm>
            <a:off x="7454601" y="1148102"/>
            <a:ext cx="3670314" cy="678692"/>
            <a:chOff x="803640" y="3362835"/>
            <a:chExt cx="2059657" cy="67869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EBD5963-82EA-45CF-83B3-A5183192B3B6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API Maturity, Alignment to Standards, Plug &amp; Play ONAP Modules </a:t>
              </a:r>
              <a:r>
                <a:rPr lang="en-US" altLang="ko-KR" sz="1200" dirty="0">
                  <a:solidFill>
                    <a:schemeClr val="bg1"/>
                  </a:solidFill>
                  <a:ea typeface="+mj-ea"/>
                  <a:cs typeface="Arial" pitchFamily="34" charset="0"/>
                </a:rPr>
                <a:t>W</a:t>
              </a:r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ith Already Chosen Vendors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01F8CA-D52A-4CA8-A92B-CF1D912C8B8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Platform Modularity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9FA0BA4-2321-4809-B3B1-FE7F71B39B48}"/>
              </a:ext>
            </a:extLst>
          </p:cNvPr>
          <p:cNvGrpSpPr/>
          <p:nvPr/>
        </p:nvGrpSpPr>
        <p:grpSpPr>
          <a:xfrm>
            <a:off x="7454601" y="2251164"/>
            <a:ext cx="3670314" cy="863358"/>
            <a:chOff x="803640" y="3362835"/>
            <a:chExt cx="2059657" cy="86335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AE0949-13CB-4C36-AC98-256CADAB359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General Code Maturity, Working Examples : Code Crashing, Repeat Re-Install, Error Description In-Consistent / </a:t>
              </a:r>
              <a:r>
                <a:rPr lang="en-US" altLang="ko-KR" sz="1200" dirty="0" err="1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Mis</a:t>
              </a:r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-Match etc…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82CC56-C1A0-407E-BD2E-40927C3640F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Technical Platform Maturity / Code Hardening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5C19E7-B7C5-44D8-9786-E3C537A4BF0E}"/>
              </a:ext>
            </a:extLst>
          </p:cNvPr>
          <p:cNvGrpSpPr/>
          <p:nvPr/>
        </p:nvGrpSpPr>
        <p:grpSpPr>
          <a:xfrm>
            <a:off x="7454601" y="3354225"/>
            <a:ext cx="3670314" cy="678692"/>
            <a:chOff x="803640" y="3362835"/>
            <a:chExt cx="2059657" cy="67869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9E241E5-3AF5-4AAA-9B6B-3BAB4411C32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New Area, How 3GPP Functions Are Mapped to ONAP Modules, Blueprints, Workflows etc…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BD4D5D6-D3B8-4BC5-9BB3-40ADC8914172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Automation For 5G / MEC Use Cases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05CC1C-BC56-49F7-B0C7-0A1C7A10F244}"/>
              </a:ext>
            </a:extLst>
          </p:cNvPr>
          <p:cNvGrpSpPr/>
          <p:nvPr/>
        </p:nvGrpSpPr>
        <p:grpSpPr>
          <a:xfrm>
            <a:off x="7454601" y="4457286"/>
            <a:ext cx="3670314" cy="678692"/>
            <a:chOff x="803640" y="3362835"/>
            <a:chExt cx="2059657" cy="67869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C2C746-7278-4205-ABFA-B017E2D51CF2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Vendors too dependent on </a:t>
              </a:r>
              <a:r>
                <a:rPr lang="en-US" altLang="ko-KR" sz="1200" dirty="0" err="1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NFVi</a:t>
              </a:r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, needs to de-couple via C&amp;V led initiatives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EB5C9F4-DFCE-49D0-A6FB-768FA83CB86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Infrastructure Abstraction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sp>
        <p:nvSpPr>
          <p:cNvPr id="27" name="Rounded Rectangle 1">
            <a:extLst>
              <a:ext uri="{FF2B5EF4-FFF2-40B4-BE49-F238E27FC236}">
                <a16:creationId xmlns:a16="http://schemas.microsoft.com/office/drawing/2014/main" id="{031C7F85-ADEE-429E-AB19-B2A9D94B578E}"/>
              </a:ext>
            </a:extLst>
          </p:cNvPr>
          <p:cNvSpPr>
            <a:spLocks noChangeAspect="1"/>
          </p:cNvSpPr>
          <p:nvPr/>
        </p:nvSpPr>
        <p:spPr>
          <a:xfrm>
            <a:off x="6616542" y="3422716"/>
            <a:ext cx="597192" cy="540000"/>
          </a:xfrm>
          <a:custGeom>
            <a:avLst/>
            <a:gdLst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39535 w 3986472"/>
              <a:gd name="connsiteY8" fmla="*/ 2531027 h 3604689"/>
              <a:gd name="connsiteX9" fmla="*/ 3741790 w 3986472"/>
              <a:gd name="connsiteY9" fmla="*/ 2543468 h 3604689"/>
              <a:gd name="connsiteX10" fmla="*/ 2667555 w 3986472"/>
              <a:gd name="connsiteY10" fmla="*/ 3603007 h 3604689"/>
              <a:gd name="connsiteX11" fmla="*/ 1617559 w 3986472"/>
              <a:gd name="connsiteY11" fmla="*/ 3571118 h 3604689"/>
              <a:gd name="connsiteX12" fmla="*/ 2628063 w 3986472"/>
              <a:gd name="connsiteY12" fmla="*/ 2560614 h 3604689"/>
              <a:gd name="connsiteX13" fmla="*/ 1908216 w 3986472"/>
              <a:gd name="connsiteY13" fmla="*/ 2538753 h 3604689"/>
              <a:gd name="connsiteX14" fmla="*/ 2569809 w 3986472"/>
              <a:gd name="connsiteY14" fmla="*/ 1877159 h 3604689"/>
              <a:gd name="connsiteX15" fmla="*/ 1999634 w 3986472"/>
              <a:gd name="connsiteY15" fmla="*/ 1877159 h 3604689"/>
              <a:gd name="connsiteX16" fmla="*/ 185337 w 3986472"/>
              <a:gd name="connsiteY16" fmla="*/ 3604689 h 3604689"/>
              <a:gd name="connsiteX17" fmla="*/ 185337 w 3986472"/>
              <a:gd name="connsiteY17" fmla="*/ 2751226 h 3604689"/>
              <a:gd name="connsiteX18" fmla="*/ 185337 w 3986472"/>
              <a:gd name="connsiteY18" fmla="*/ 2535971 h 3604689"/>
              <a:gd name="connsiteX19" fmla="*/ 185337 w 3986472"/>
              <a:gd name="connsiteY19" fmla="*/ 302954 h 3604689"/>
              <a:gd name="connsiteX20" fmla="*/ 116958 w 3986472"/>
              <a:gd name="connsiteY20" fmla="*/ 302954 h 3604689"/>
              <a:gd name="connsiteX21" fmla="*/ 0 w 3986472"/>
              <a:gd name="connsiteY21" fmla="*/ 185996 h 3604689"/>
              <a:gd name="connsiteX22" fmla="*/ 0 w 3986472"/>
              <a:gd name="connsiteY22" fmla="*/ 131880 h 3604689"/>
              <a:gd name="connsiteX23" fmla="*/ 116958 w 3986472"/>
              <a:gd name="connsiteY23" fmla="*/ 14922 h 3604689"/>
              <a:gd name="connsiteX24" fmla="*/ 1076491 w 3986472"/>
              <a:gd name="connsiteY24" fmla="*/ 14922 h 3604689"/>
              <a:gd name="connsiteX25" fmla="*/ 1193449 w 3986472"/>
              <a:gd name="connsiteY25" fmla="*/ 131880 h 3604689"/>
              <a:gd name="connsiteX26" fmla="*/ 1193449 w 3986472"/>
              <a:gd name="connsiteY26" fmla="*/ 185996 h 3604689"/>
              <a:gd name="connsiteX27" fmla="*/ 1076491 w 3986472"/>
              <a:gd name="connsiteY27" fmla="*/ 302954 h 3604689"/>
              <a:gd name="connsiteX28" fmla="*/ 1028167 w 3986472"/>
              <a:gd name="connsiteY28" fmla="*/ 302954 h 3604689"/>
              <a:gd name="connsiteX29" fmla="*/ 1028167 w 3986472"/>
              <a:gd name="connsiteY29" fmla="*/ 1733448 h 3604689"/>
              <a:gd name="connsiteX30" fmla="*/ 2848679 w 3986472"/>
              <a:gd name="connsiteY30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41790 w 3986472"/>
              <a:gd name="connsiteY8" fmla="*/ 2543468 h 3604689"/>
              <a:gd name="connsiteX9" fmla="*/ 2667555 w 3986472"/>
              <a:gd name="connsiteY9" fmla="*/ 3603007 h 3604689"/>
              <a:gd name="connsiteX10" fmla="*/ 1617559 w 3986472"/>
              <a:gd name="connsiteY10" fmla="*/ 3571118 h 3604689"/>
              <a:gd name="connsiteX11" fmla="*/ 2628063 w 3986472"/>
              <a:gd name="connsiteY11" fmla="*/ 2560614 h 3604689"/>
              <a:gd name="connsiteX12" fmla="*/ 1908216 w 3986472"/>
              <a:gd name="connsiteY12" fmla="*/ 2538753 h 3604689"/>
              <a:gd name="connsiteX13" fmla="*/ 2569809 w 3986472"/>
              <a:gd name="connsiteY13" fmla="*/ 1877159 h 3604689"/>
              <a:gd name="connsiteX14" fmla="*/ 1999634 w 3986472"/>
              <a:gd name="connsiteY14" fmla="*/ 1877159 h 3604689"/>
              <a:gd name="connsiteX15" fmla="*/ 185337 w 3986472"/>
              <a:gd name="connsiteY15" fmla="*/ 3604689 h 3604689"/>
              <a:gd name="connsiteX16" fmla="*/ 185337 w 3986472"/>
              <a:gd name="connsiteY16" fmla="*/ 2751226 h 3604689"/>
              <a:gd name="connsiteX17" fmla="*/ 185337 w 3986472"/>
              <a:gd name="connsiteY17" fmla="*/ 2535971 h 3604689"/>
              <a:gd name="connsiteX18" fmla="*/ 185337 w 3986472"/>
              <a:gd name="connsiteY18" fmla="*/ 302954 h 3604689"/>
              <a:gd name="connsiteX19" fmla="*/ 116958 w 3986472"/>
              <a:gd name="connsiteY19" fmla="*/ 302954 h 3604689"/>
              <a:gd name="connsiteX20" fmla="*/ 0 w 3986472"/>
              <a:gd name="connsiteY20" fmla="*/ 185996 h 3604689"/>
              <a:gd name="connsiteX21" fmla="*/ 0 w 3986472"/>
              <a:gd name="connsiteY21" fmla="*/ 131880 h 3604689"/>
              <a:gd name="connsiteX22" fmla="*/ 116958 w 3986472"/>
              <a:gd name="connsiteY22" fmla="*/ 14922 h 3604689"/>
              <a:gd name="connsiteX23" fmla="*/ 1076491 w 3986472"/>
              <a:gd name="connsiteY23" fmla="*/ 14922 h 3604689"/>
              <a:gd name="connsiteX24" fmla="*/ 1193449 w 3986472"/>
              <a:gd name="connsiteY24" fmla="*/ 131880 h 3604689"/>
              <a:gd name="connsiteX25" fmla="*/ 1193449 w 3986472"/>
              <a:gd name="connsiteY25" fmla="*/ 185996 h 3604689"/>
              <a:gd name="connsiteX26" fmla="*/ 1076491 w 3986472"/>
              <a:gd name="connsiteY26" fmla="*/ 302954 h 3604689"/>
              <a:gd name="connsiteX27" fmla="*/ 1028167 w 3986472"/>
              <a:gd name="connsiteY27" fmla="*/ 302954 h 3604689"/>
              <a:gd name="connsiteX28" fmla="*/ 1028167 w 3986472"/>
              <a:gd name="connsiteY28" fmla="*/ 1733448 h 3604689"/>
              <a:gd name="connsiteX29" fmla="*/ 2848679 w 3986472"/>
              <a:gd name="connsiteY29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2667555 w 3986472"/>
              <a:gd name="connsiteY8" fmla="*/ 3603007 h 3604689"/>
              <a:gd name="connsiteX9" fmla="*/ 1617559 w 3986472"/>
              <a:gd name="connsiteY9" fmla="*/ 3571118 h 3604689"/>
              <a:gd name="connsiteX10" fmla="*/ 2628063 w 3986472"/>
              <a:gd name="connsiteY10" fmla="*/ 2560614 h 3604689"/>
              <a:gd name="connsiteX11" fmla="*/ 1908216 w 3986472"/>
              <a:gd name="connsiteY11" fmla="*/ 2538753 h 3604689"/>
              <a:gd name="connsiteX12" fmla="*/ 2569809 w 3986472"/>
              <a:gd name="connsiteY12" fmla="*/ 1877159 h 3604689"/>
              <a:gd name="connsiteX13" fmla="*/ 1999634 w 3986472"/>
              <a:gd name="connsiteY13" fmla="*/ 1877159 h 3604689"/>
              <a:gd name="connsiteX14" fmla="*/ 185337 w 3986472"/>
              <a:gd name="connsiteY14" fmla="*/ 3604689 h 3604689"/>
              <a:gd name="connsiteX15" fmla="*/ 185337 w 3986472"/>
              <a:gd name="connsiteY15" fmla="*/ 2751226 h 3604689"/>
              <a:gd name="connsiteX16" fmla="*/ 185337 w 3986472"/>
              <a:gd name="connsiteY16" fmla="*/ 2535971 h 3604689"/>
              <a:gd name="connsiteX17" fmla="*/ 185337 w 3986472"/>
              <a:gd name="connsiteY17" fmla="*/ 302954 h 3604689"/>
              <a:gd name="connsiteX18" fmla="*/ 116958 w 3986472"/>
              <a:gd name="connsiteY18" fmla="*/ 302954 h 3604689"/>
              <a:gd name="connsiteX19" fmla="*/ 0 w 3986472"/>
              <a:gd name="connsiteY19" fmla="*/ 185996 h 3604689"/>
              <a:gd name="connsiteX20" fmla="*/ 0 w 3986472"/>
              <a:gd name="connsiteY20" fmla="*/ 131880 h 3604689"/>
              <a:gd name="connsiteX21" fmla="*/ 116958 w 3986472"/>
              <a:gd name="connsiteY21" fmla="*/ 14922 h 3604689"/>
              <a:gd name="connsiteX22" fmla="*/ 1076491 w 3986472"/>
              <a:gd name="connsiteY22" fmla="*/ 14922 h 3604689"/>
              <a:gd name="connsiteX23" fmla="*/ 1193449 w 3986472"/>
              <a:gd name="connsiteY23" fmla="*/ 131880 h 3604689"/>
              <a:gd name="connsiteX24" fmla="*/ 1193449 w 3986472"/>
              <a:gd name="connsiteY24" fmla="*/ 185996 h 3604689"/>
              <a:gd name="connsiteX25" fmla="*/ 1076491 w 3986472"/>
              <a:gd name="connsiteY25" fmla="*/ 302954 h 3604689"/>
              <a:gd name="connsiteX26" fmla="*/ 1028167 w 3986472"/>
              <a:gd name="connsiteY26" fmla="*/ 302954 h 3604689"/>
              <a:gd name="connsiteX27" fmla="*/ 1028167 w 3986472"/>
              <a:gd name="connsiteY27" fmla="*/ 1733448 h 3604689"/>
              <a:gd name="connsiteX28" fmla="*/ 2848679 w 3986472"/>
              <a:gd name="connsiteY28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302954 h 3604689"/>
              <a:gd name="connsiteX15" fmla="*/ 116958 w 3986472"/>
              <a:gd name="connsiteY15" fmla="*/ 302954 h 3604689"/>
              <a:gd name="connsiteX16" fmla="*/ 0 w 3986472"/>
              <a:gd name="connsiteY16" fmla="*/ 185996 h 3604689"/>
              <a:gd name="connsiteX17" fmla="*/ 0 w 3986472"/>
              <a:gd name="connsiteY17" fmla="*/ 131880 h 3604689"/>
              <a:gd name="connsiteX18" fmla="*/ 116958 w 3986472"/>
              <a:gd name="connsiteY18" fmla="*/ 14922 h 3604689"/>
              <a:gd name="connsiteX19" fmla="*/ 1076491 w 3986472"/>
              <a:gd name="connsiteY19" fmla="*/ 14922 h 3604689"/>
              <a:gd name="connsiteX20" fmla="*/ 1193449 w 3986472"/>
              <a:gd name="connsiteY20" fmla="*/ 131880 h 3604689"/>
              <a:gd name="connsiteX21" fmla="*/ 1193449 w 3986472"/>
              <a:gd name="connsiteY21" fmla="*/ 185996 h 3604689"/>
              <a:gd name="connsiteX22" fmla="*/ 1076491 w 3986472"/>
              <a:gd name="connsiteY22" fmla="*/ 302954 h 3604689"/>
              <a:gd name="connsiteX23" fmla="*/ 1028167 w 3986472"/>
              <a:gd name="connsiteY23" fmla="*/ 302954 h 3604689"/>
              <a:gd name="connsiteX24" fmla="*/ 1028167 w 3986472"/>
              <a:gd name="connsiteY24" fmla="*/ 1733448 h 3604689"/>
              <a:gd name="connsiteX25" fmla="*/ 2848679 w 3986472"/>
              <a:gd name="connsiteY25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302954 h 3604689"/>
              <a:gd name="connsiteX14" fmla="*/ 116958 w 3986472"/>
              <a:gd name="connsiteY14" fmla="*/ 302954 h 3604689"/>
              <a:gd name="connsiteX15" fmla="*/ 0 w 3986472"/>
              <a:gd name="connsiteY15" fmla="*/ 185996 h 3604689"/>
              <a:gd name="connsiteX16" fmla="*/ 0 w 3986472"/>
              <a:gd name="connsiteY16" fmla="*/ 131880 h 3604689"/>
              <a:gd name="connsiteX17" fmla="*/ 116958 w 3986472"/>
              <a:gd name="connsiteY17" fmla="*/ 14922 h 3604689"/>
              <a:gd name="connsiteX18" fmla="*/ 1076491 w 3986472"/>
              <a:gd name="connsiteY18" fmla="*/ 14922 h 3604689"/>
              <a:gd name="connsiteX19" fmla="*/ 1193449 w 3986472"/>
              <a:gd name="connsiteY19" fmla="*/ 131880 h 3604689"/>
              <a:gd name="connsiteX20" fmla="*/ 1193449 w 3986472"/>
              <a:gd name="connsiteY20" fmla="*/ 185996 h 3604689"/>
              <a:gd name="connsiteX21" fmla="*/ 1076491 w 3986472"/>
              <a:gd name="connsiteY21" fmla="*/ 302954 h 3604689"/>
              <a:gd name="connsiteX22" fmla="*/ 1028167 w 3986472"/>
              <a:gd name="connsiteY22" fmla="*/ 302954 h 3604689"/>
              <a:gd name="connsiteX23" fmla="*/ 1028167 w 3986472"/>
              <a:gd name="connsiteY23" fmla="*/ 1733448 h 3604689"/>
              <a:gd name="connsiteX24" fmla="*/ 2848679 w 3986472"/>
              <a:gd name="connsiteY24" fmla="*/ 0 h 3604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86472" h="3604689">
                <a:moveTo>
                  <a:pt x="2848679" y="0"/>
                </a:moveTo>
                <a:lnTo>
                  <a:pt x="3971074" y="0"/>
                </a:lnTo>
                <a:lnTo>
                  <a:pt x="2561353" y="1342303"/>
                </a:lnTo>
                <a:lnTo>
                  <a:pt x="3986472" y="1342303"/>
                </a:lnTo>
                <a:lnTo>
                  <a:pt x="3372472" y="1943009"/>
                </a:lnTo>
                <a:cubicBezTo>
                  <a:pt x="3620560" y="2058727"/>
                  <a:pt x="3779978" y="2367682"/>
                  <a:pt x="3652526" y="2541537"/>
                </a:cubicBezTo>
                <a:lnTo>
                  <a:pt x="2667555" y="3603007"/>
                </a:lnTo>
                <a:lnTo>
                  <a:pt x="1617559" y="3571118"/>
                </a:lnTo>
                <a:lnTo>
                  <a:pt x="2628063" y="2560614"/>
                </a:lnTo>
                <a:lnTo>
                  <a:pt x="1908216" y="2538753"/>
                </a:lnTo>
                <a:lnTo>
                  <a:pt x="2569809" y="1877159"/>
                </a:lnTo>
                <a:lnTo>
                  <a:pt x="1999634" y="1877159"/>
                </a:lnTo>
                <a:lnTo>
                  <a:pt x="185337" y="3604689"/>
                </a:lnTo>
                <a:lnTo>
                  <a:pt x="185337" y="302954"/>
                </a:lnTo>
                <a:lnTo>
                  <a:pt x="116958" y="302954"/>
                </a:lnTo>
                <a:cubicBezTo>
                  <a:pt x="52364" y="302954"/>
                  <a:pt x="0" y="250590"/>
                  <a:pt x="0" y="185996"/>
                </a:cubicBezTo>
                <a:lnTo>
                  <a:pt x="0" y="131880"/>
                </a:lnTo>
                <a:cubicBezTo>
                  <a:pt x="0" y="67286"/>
                  <a:pt x="52364" y="14922"/>
                  <a:pt x="116958" y="14922"/>
                </a:cubicBezTo>
                <a:lnTo>
                  <a:pt x="1076491" y="14922"/>
                </a:lnTo>
                <a:cubicBezTo>
                  <a:pt x="1141085" y="14922"/>
                  <a:pt x="1193449" y="67286"/>
                  <a:pt x="1193449" y="131880"/>
                </a:cubicBezTo>
                <a:lnTo>
                  <a:pt x="1193449" y="185996"/>
                </a:lnTo>
                <a:cubicBezTo>
                  <a:pt x="1193449" y="250590"/>
                  <a:pt x="1141085" y="302954"/>
                  <a:pt x="1076491" y="302954"/>
                </a:cubicBezTo>
                <a:lnTo>
                  <a:pt x="1028167" y="302954"/>
                </a:lnTo>
                <a:lnTo>
                  <a:pt x="1028167" y="1733448"/>
                </a:lnTo>
                <a:lnTo>
                  <a:pt x="284867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8" name="Freeform 43">
            <a:extLst>
              <a:ext uri="{FF2B5EF4-FFF2-40B4-BE49-F238E27FC236}">
                <a16:creationId xmlns:a16="http://schemas.microsoft.com/office/drawing/2014/main" id="{37ABF823-BDF6-4402-B1E6-AFDD0B039D2E}"/>
              </a:ext>
            </a:extLst>
          </p:cNvPr>
          <p:cNvSpPr>
            <a:spLocks noChangeAspect="1"/>
          </p:cNvSpPr>
          <p:nvPr/>
        </p:nvSpPr>
        <p:spPr>
          <a:xfrm>
            <a:off x="6646543" y="2284082"/>
            <a:ext cx="537190" cy="612000"/>
          </a:xfrm>
          <a:custGeom>
            <a:avLst/>
            <a:gdLst/>
            <a:ahLst/>
            <a:cxnLst/>
            <a:rect l="l" t="t" r="r" b="b"/>
            <a:pathLst>
              <a:path w="3456727" h="3938119">
                <a:moveTo>
                  <a:pt x="1728364" y="1961325"/>
                </a:moveTo>
                <a:cubicBezTo>
                  <a:pt x="1726089" y="2407152"/>
                  <a:pt x="1737463" y="2812034"/>
                  <a:pt x="1735188" y="3257861"/>
                </a:cubicBezTo>
                <a:cubicBezTo>
                  <a:pt x="2394830" y="3057694"/>
                  <a:pt x="2610919" y="2352560"/>
                  <a:pt x="2765594" y="1981796"/>
                </a:cubicBezTo>
                <a:close/>
                <a:moveTo>
                  <a:pt x="1728362" y="682044"/>
                </a:moveTo>
                <a:cubicBezTo>
                  <a:pt x="1355324" y="868563"/>
                  <a:pt x="1166530" y="952725"/>
                  <a:pt x="609247" y="1002767"/>
                </a:cubicBezTo>
                <a:cubicBezTo>
                  <a:pt x="606972" y="1330312"/>
                  <a:pt x="631992" y="1623739"/>
                  <a:pt x="704780" y="1964933"/>
                </a:cubicBezTo>
                <a:lnTo>
                  <a:pt x="1728363" y="1971757"/>
                </a:lnTo>
                <a:cubicBezTo>
                  <a:pt x="1728363" y="1541853"/>
                  <a:pt x="1728362" y="1111948"/>
                  <a:pt x="1728362" y="682044"/>
                </a:cubicBezTo>
                <a:close/>
                <a:moveTo>
                  <a:pt x="1723409" y="487996"/>
                </a:moveTo>
                <a:cubicBezTo>
                  <a:pt x="1725062" y="488690"/>
                  <a:pt x="1726712" y="489384"/>
                  <a:pt x="1728363" y="490064"/>
                </a:cubicBezTo>
                <a:cubicBezTo>
                  <a:pt x="1730015" y="489384"/>
                  <a:pt x="1731666" y="488690"/>
                  <a:pt x="1733319" y="487996"/>
                </a:cubicBezTo>
                <a:lnTo>
                  <a:pt x="1733319" y="492131"/>
                </a:lnTo>
                <a:cubicBezTo>
                  <a:pt x="2179467" y="679460"/>
                  <a:pt x="2405896" y="769409"/>
                  <a:pt x="2817789" y="813808"/>
                </a:cubicBezTo>
                <a:cubicBezTo>
                  <a:pt x="2971516" y="823489"/>
                  <a:pt x="3036247" y="875307"/>
                  <a:pt x="3033236" y="1061333"/>
                </a:cubicBezTo>
                <a:cubicBezTo>
                  <a:pt x="3015439" y="2441328"/>
                  <a:pt x="2363638" y="3359629"/>
                  <a:pt x="1733319" y="3448048"/>
                </a:cubicBezTo>
                <a:lnTo>
                  <a:pt x="1733319" y="3450123"/>
                </a:lnTo>
                <a:lnTo>
                  <a:pt x="1728363" y="3449086"/>
                </a:lnTo>
                <a:lnTo>
                  <a:pt x="1723409" y="3450123"/>
                </a:lnTo>
                <a:lnTo>
                  <a:pt x="1723409" y="3448048"/>
                </a:lnTo>
                <a:cubicBezTo>
                  <a:pt x="1093089" y="3359629"/>
                  <a:pt x="441289" y="2441328"/>
                  <a:pt x="423491" y="1061333"/>
                </a:cubicBezTo>
                <a:cubicBezTo>
                  <a:pt x="420479" y="875307"/>
                  <a:pt x="485211" y="823489"/>
                  <a:pt x="638937" y="813808"/>
                </a:cubicBezTo>
                <a:cubicBezTo>
                  <a:pt x="1050832" y="769409"/>
                  <a:pt x="1277261" y="679460"/>
                  <a:pt x="1723409" y="492131"/>
                </a:cubicBezTo>
                <a:close/>
                <a:moveTo>
                  <a:pt x="1722802" y="306889"/>
                </a:moveTo>
                <a:lnTo>
                  <a:pt x="1722802" y="311530"/>
                </a:lnTo>
                <a:cubicBezTo>
                  <a:pt x="1222099" y="521767"/>
                  <a:pt x="967982" y="622713"/>
                  <a:pt x="505720" y="672542"/>
                </a:cubicBezTo>
                <a:cubicBezTo>
                  <a:pt x="333196" y="683408"/>
                  <a:pt x="260550" y="741561"/>
                  <a:pt x="263929" y="950334"/>
                </a:cubicBezTo>
                <a:cubicBezTo>
                  <a:pt x="283902" y="2499079"/>
                  <a:pt x="1015407" y="3529669"/>
                  <a:pt x="1722802" y="3628902"/>
                </a:cubicBezTo>
                <a:lnTo>
                  <a:pt x="1722802" y="3631230"/>
                </a:lnTo>
                <a:lnTo>
                  <a:pt x="1728365" y="3630065"/>
                </a:lnTo>
                <a:lnTo>
                  <a:pt x="1733925" y="3631230"/>
                </a:lnTo>
                <a:lnTo>
                  <a:pt x="1733925" y="3628902"/>
                </a:lnTo>
                <a:cubicBezTo>
                  <a:pt x="2441322" y="3529669"/>
                  <a:pt x="3172826" y="2499079"/>
                  <a:pt x="3192800" y="950334"/>
                </a:cubicBezTo>
                <a:cubicBezTo>
                  <a:pt x="3196179" y="741561"/>
                  <a:pt x="3123532" y="683408"/>
                  <a:pt x="2951007" y="672542"/>
                </a:cubicBezTo>
                <a:cubicBezTo>
                  <a:pt x="2488747" y="622713"/>
                  <a:pt x="2234630" y="521767"/>
                  <a:pt x="1733925" y="311530"/>
                </a:cubicBezTo>
                <a:lnTo>
                  <a:pt x="1733925" y="306889"/>
                </a:lnTo>
                <a:cubicBezTo>
                  <a:pt x="1732071" y="307669"/>
                  <a:pt x="1730218" y="308445"/>
                  <a:pt x="1728365" y="309209"/>
                </a:cubicBezTo>
                <a:cubicBezTo>
                  <a:pt x="1726510" y="308445"/>
                  <a:pt x="1724659" y="307669"/>
                  <a:pt x="1722802" y="306889"/>
                </a:cubicBezTo>
                <a:close/>
                <a:moveTo>
                  <a:pt x="1721800" y="0"/>
                </a:moveTo>
                <a:cubicBezTo>
                  <a:pt x="1723991" y="923"/>
                  <a:pt x="1726176" y="1844"/>
                  <a:pt x="1728363" y="2749"/>
                </a:cubicBezTo>
                <a:cubicBezTo>
                  <a:pt x="1730551" y="1844"/>
                  <a:pt x="1732737" y="923"/>
                  <a:pt x="1734926" y="0"/>
                </a:cubicBezTo>
                <a:lnTo>
                  <a:pt x="1734926" y="5497"/>
                </a:lnTo>
                <a:cubicBezTo>
                  <a:pt x="2325825" y="254550"/>
                  <a:pt x="2625718" y="374136"/>
                  <a:pt x="3171248" y="433164"/>
                </a:cubicBezTo>
                <a:cubicBezTo>
                  <a:pt x="3374850" y="446035"/>
                  <a:pt x="3460584" y="514926"/>
                  <a:pt x="3456595" y="762245"/>
                </a:cubicBezTo>
                <a:cubicBezTo>
                  <a:pt x="3433024" y="2596936"/>
                  <a:pt x="2569749" y="3817807"/>
                  <a:pt x="1734926" y="3935360"/>
                </a:cubicBezTo>
                <a:lnTo>
                  <a:pt x="1734926" y="3938119"/>
                </a:lnTo>
                <a:lnTo>
                  <a:pt x="1728363" y="3936740"/>
                </a:lnTo>
                <a:lnTo>
                  <a:pt x="1721800" y="3938119"/>
                </a:lnTo>
                <a:lnTo>
                  <a:pt x="1721800" y="3935360"/>
                </a:lnTo>
                <a:cubicBezTo>
                  <a:pt x="886977" y="3817807"/>
                  <a:pt x="23703" y="2596936"/>
                  <a:pt x="132" y="762245"/>
                </a:cubicBezTo>
                <a:cubicBezTo>
                  <a:pt x="-3858" y="514926"/>
                  <a:pt x="81876" y="446035"/>
                  <a:pt x="285478" y="433164"/>
                </a:cubicBezTo>
                <a:cubicBezTo>
                  <a:pt x="831010" y="374136"/>
                  <a:pt x="1130903" y="254550"/>
                  <a:pt x="1721800" y="5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9" name="Rounded Rectangle 1">
            <a:extLst>
              <a:ext uri="{FF2B5EF4-FFF2-40B4-BE49-F238E27FC236}">
                <a16:creationId xmlns:a16="http://schemas.microsoft.com/office/drawing/2014/main" id="{F7297B30-F236-4813-8846-93A0527256CA}"/>
              </a:ext>
            </a:extLst>
          </p:cNvPr>
          <p:cNvSpPr>
            <a:spLocks noChangeAspect="1"/>
          </p:cNvSpPr>
          <p:nvPr/>
        </p:nvSpPr>
        <p:spPr>
          <a:xfrm rot="2648398">
            <a:off x="6788454" y="1163449"/>
            <a:ext cx="253371" cy="648000"/>
          </a:xfrm>
          <a:custGeom>
            <a:avLst/>
            <a:gdLst/>
            <a:ahLst/>
            <a:cxnLst/>
            <a:rect l="l" t="t" r="r" b="b"/>
            <a:pathLst>
              <a:path w="1862952" h="4764557">
                <a:moveTo>
                  <a:pt x="289679" y="2004751"/>
                </a:moveTo>
                <a:cubicBezTo>
                  <a:pt x="458860" y="1838972"/>
                  <a:pt x="691283" y="1737733"/>
                  <a:pt x="946849" y="1740329"/>
                </a:cubicBezTo>
                <a:cubicBezTo>
                  <a:pt x="982916" y="1740695"/>
                  <a:pt x="1018481" y="1743119"/>
                  <a:pt x="1053366" y="1748014"/>
                </a:cubicBezTo>
                <a:cubicBezTo>
                  <a:pt x="1317748" y="1888655"/>
                  <a:pt x="1203170" y="2165630"/>
                  <a:pt x="978473" y="2204473"/>
                </a:cubicBezTo>
                <a:cubicBezTo>
                  <a:pt x="966642" y="2201190"/>
                  <a:pt x="954470" y="2200566"/>
                  <a:pt x="942176" y="2200441"/>
                </a:cubicBezTo>
                <a:cubicBezTo>
                  <a:pt x="697403" y="2197955"/>
                  <a:pt x="496962" y="2394367"/>
                  <a:pt x="494475" y="2639137"/>
                </a:cubicBezTo>
                <a:lnTo>
                  <a:pt x="482110" y="3856696"/>
                </a:lnTo>
                <a:cubicBezTo>
                  <a:pt x="479624" y="4101467"/>
                  <a:pt x="676035" y="4301910"/>
                  <a:pt x="920807" y="4304396"/>
                </a:cubicBezTo>
                <a:cubicBezTo>
                  <a:pt x="1043193" y="4305639"/>
                  <a:pt x="1154496" y="4257158"/>
                  <a:pt x="1235513" y="4177768"/>
                </a:cubicBezTo>
                <a:cubicBezTo>
                  <a:pt x="1316531" y="4098380"/>
                  <a:pt x="1367262" y="3988084"/>
                  <a:pt x="1368506" y="3865699"/>
                </a:cubicBezTo>
                <a:lnTo>
                  <a:pt x="1375662" y="3161156"/>
                </a:lnTo>
                <a:cubicBezTo>
                  <a:pt x="1504082" y="3167548"/>
                  <a:pt x="1792622" y="2981572"/>
                  <a:pt x="1861834" y="2783546"/>
                </a:cubicBezTo>
                <a:lnTo>
                  <a:pt x="1851019" y="3848423"/>
                </a:lnTo>
                <a:cubicBezTo>
                  <a:pt x="1848423" y="4103989"/>
                  <a:pt x="1742485" y="4334308"/>
                  <a:pt x="1573304" y="4500088"/>
                </a:cubicBezTo>
                <a:cubicBezTo>
                  <a:pt x="1404123" y="4665866"/>
                  <a:pt x="1171700" y="4767105"/>
                  <a:pt x="916134" y="4764509"/>
                </a:cubicBezTo>
                <a:cubicBezTo>
                  <a:pt x="405002" y="4759318"/>
                  <a:pt x="-5143" y="4340756"/>
                  <a:pt x="48" y="3829624"/>
                </a:cubicBezTo>
                <a:lnTo>
                  <a:pt x="11964" y="2656415"/>
                </a:lnTo>
                <a:cubicBezTo>
                  <a:pt x="14559" y="2400849"/>
                  <a:pt x="120498" y="2170529"/>
                  <a:pt x="289679" y="2004751"/>
                </a:cubicBezTo>
                <a:close/>
                <a:moveTo>
                  <a:pt x="282968" y="271082"/>
                </a:moveTo>
                <a:cubicBezTo>
                  <a:pt x="450457" y="103594"/>
                  <a:pt x="681840" y="0"/>
                  <a:pt x="937419" y="0"/>
                </a:cubicBezTo>
                <a:cubicBezTo>
                  <a:pt x="1448577" y="0"/>
                  <a:pt x="1862952" y="414375"/>
                  <a:pt x="1862952" y="925533"/>
                </a:cubicBezTo>
                <a:lnTo>
                  <a:pt x="1862952" y="2098803"/>
                </a:lnTo>
                <a:cubicBezTo>
                  <a:pt x="1862952" y="2609961"/>
                  <a:pt x="1448577" y="3024336"/>
                  <a:pt x="937419" y="3024336"/>
                </a:cubicBezTo>
                <a:cubicBezTo>
                  <a:pt x="901350" y="3024336"/>
                  <a:pt x="865762" y="3022273"/>
                  <a:pt x="830829" y="3017733"/>
                </a:cubicBezTo>
                <a:cubicBezTo>
                  <a:pt x="565032" y="2879784"/>
                  <a:pt x="676792" y="2601660"/>
                  <a:pt x="901083" y="2560538"/>
                </a:cubicBezTo>
                <a:cubicBezTo>
                  <a:pt x="912947" y="2563700"/>
                  <a:pt x="925124" y="2564200"/>
                  <a:pt x="937419" y="2564200"/>
                </a:cubicBezTo>
                <a:cubicBezTo>
                  <a:pt x="1182204" y="2564200"/>
                  <a:pt x="1380640" y="2365763"/>
                  <a:pt x="1380641" y="2120980"/>
                </a:cubicBezTo>
                <a:lnTo>
                  <a:pt x="1380640" y="903358"/>
                </a:lnTo>
                <a:cubicBezTo>
                  <a:pt x="1380640" y="658574"/>
                  <a:pt x="1182204" y="460137"/>
                  <a:pt x="937419" y="460137"/>
                </a:cubicBezTo>
                <a:cubicBezTo>
                  <a:pt x="815027" y="460137"/>
                  <a:pt x="704222" y="509746"/>
                  <a:pt x="624015" y="589954"/>
                </a:cubicBezTo>
                <a:cubicBezTo>
                  <a:pt x="543808" y="670161"/>
                  <a:pt x="494199" y="780966"/>
                  <a:pt x="494199" y="903358"/>
                </a:cubicBezTo>
                <a:lnTo>
                  <a:pt x="494198" y="1607937"/>
                </a:lnTo>
                <a:cubicBezTo>
                  <a:pt x="365720" y="1602850"/>
                  <a:pt x="79084" y="1791747"/>
                  <a:pt x="11886" y="1990465"/>
                </a:cubicBezTo>
                <a:lnTo>
                  <a:pt x="11886" y="925533"/>
                </a:lnTo>
                <a:cubicBezTo>
                  <a:pt x="11886" y="669954"/>
                  <a:pt x="115480" y="438571"/>
                  <a:pt x="282968" y="2710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30" name="Rectangle 1">
            <a:extLst>
              <a:ext uri="{FF2B5EF4-FFF2-40B4-BE49-F238E27FC236}">
                <a16:creationId xmlns:a16="http://schemas.microsoft.com/office/drawing/2014/main" id="{A4EAFCDC-3CB5-4489-AD2C-44643AA558FE}"/>
              </a:ext>
            </a:extLst>
          </p:cNvPr>
          <p:cNvSpPr>
            <a:spLocks noChangeAspect="1"/>
          </p:cNvSpPr>
          <p:nvPr/>
        </p:nvSpPr>
        <p:spPr>
          <a:xfrm>
            <a:off x="6635400" y="4521034"/>
            <a:ext cx="559474" cy="551206"/>
          </a:xfrm>
          <a:custGeom>
            <a:avLst/>
            <a:gdLst/>
            <a:ahLst/>
            <a:cxnLst/>
            <a:rect l="l" t="t" r="r" b="b"/>
            <a:pathLst>
              <a:path w="3994694" h="3935658">
                <a:moveTo>
                  <a:pt x="3059053" y="3287658"/>
                </a:moveTo>
                <a:lnTo>
                  <a:pt x="3994694" y="3287658"/>
                </a:lnTo>
                <a:lnTo>
                  <a:pt x="3994694" y="3935658"/>
                </a:lnTo>
                <a:lnTo>
                  <a:pt x="3059053" y="3935658"/>
                </a:lnTo>
                <a:close/>
                <a:moveTo>
                  <a:pt x="1259497" y="3287658"/>
                </a:moveTo>
                <a:lnTo>
                  <a:pt x="2915681" y="3287658"/>
                </a:lnTo>
                <a:lnTo>
                  <a:pt x="2915681" y="3935658"/>
                </a:lnTo>
                <a:lnTo>
                  <a:pt x="1259497" y="3935658"/>
                </a:lnTo>
                <a:close/>
                <a:moveTo>
                  <a:pt x="0" y="3287658"/>
                </a:moveTo>
                <a:lnTo>
                  <a:pt x="1116124" y="3287658"/>
                </a:lnTo>
                <a:lnTo>
                  <a:pt x="1116124" y="3935658"/>
                </a:lnTo>
                <a:lnTo>
                  <a:pt x="0" y="3935658"/>
                </a:lnTo>
                <a:close/>
                <a:moveTo>
                  <a:pt x="3886694" y="2470824"/>
                </a:moveTo>
                <a:lnTo>
                  <a:pt x="3994694" y="2470824"/>
                </a:lnTo>
                <a:lnTo>
                  <a:pt x="3994694" y="3118824"/>
                </a:lnTo>
                <a:lnTo>
                  <a:pt x="3886694" y="3118824"/>
                </a:lnTo>
                <a:close/>
                <a:moveTo>
                  <a:pt x="2123068" y="2470824"/>
                </a:moveTo>
                <a:lnTo>
                  <a:pt x="3779252" y="2470824"/>
                </a:lnTo>
                <a:lnTo>
                  <a:pt x="3779252" y="3118824"/>
                </a:lnTo>
                <a:lnTo>
                  <a:pt x="2123068" y="3118824"/>
                </a:lnTo>
                <a:close/>
                <a:moveTo>
                  <a:pt x="359442" y="2470824"/>
                </a:moveTo>
                <a:lnTo>
                  <a:pt x="2015626" y="2470824"/>
                </a:lnTo>
                <a:lnTo>
                  <a:pt x="2015626" y="3118824"/>
                </a:lnTo>
                <a:lnTo>
                  <a:pt x="359442" y="3118824"/>
                </a:lnTo>
                <a:close/>
                <a:moveTo>
                  <a:pt x="0" y="2470824"/>
                </a:moveTo>
                <a:lnTo>
                  <a:pt x="252000" y="2470824"/>
                </a:lnTo>
                <a:lnTo>
                  <a:pt x="252000" y="3118824"/>
                </a:lnTo>
                <a:lnTo>
                  <a:pt x="0" y="3118824"/>
                </a:lnTo>
                <a:close/>
                <a:moveTo>
                  <a:pt x="3059053" y="1635982"/>
                </a:moveTo>
                <a:lnTo>
                  <a:pt x="3994694" y="1635982"/>
                </a:lnTo>
                <a:lnTo>
                  <a:pt x="3994694" y="2283982"/>
                </a:lnTo>
                <a:lnTo>
                  <a:pt x="3059053" y="2283982"/>
                </a:lnTo>
                <a:close/>
                <a:moveTo>
                  <a:pt x="1259496" y="1635982"/>
                </a:moveTo>
                <a:lnTo>
                  <a:pt x="2915680" y="1635982"/>
                </a:lnTo>
                <a:lnTo>
                  <a:pt x="2915680" y="2283982"/>
                </a:lnTo>
                <a:lnTo>
                  <a:pt x="1259496" y="2283982"/>
                </a:lnTo>
                <a:close/>
                <a:moveTo>
                  <a:pt x="0" y="1635982"/>
                </a:moveTo>
                <a:lnTo>
                  <a:pt x="1116124" y="1635982"/>
                </a:lnTo>
                <a:lnTo>
                  <a:pt x="1116124" y="2283982"/>
                </a:lnTo>
                <a:lnTo>
                  <a:pt x="0" y="2283982"/>
                </a:lnTo>
                <a:close/>
                <a:moveTo>
                  <a:pt x="3886694" y="836400"/>
                </a:moveTo>
                <a:lnTo>
                  <a:pt x="3994694" y="836400"/>
                </a:lnTo>
                <a:lnTo>
                  <a:pt x="3994694" y="1484400"/>
                </a:lnTo>
                <a:lnTo>
                  <a:pt x="3886694" y="1484400"/>
                </a:lnTo>
                <a:close/>
                <a:moveTo>
                  <a:pt x="2123068" y="820634"/>
                </a:moveTo>
                <a:lnTo>
                  <a:pt x="3779252" y="820634"/>
                </a:lnTo>
                <a:lnTo>
                  <a:pt x="3779252" y="1468634"/>
                </a:lnTo>
                <a:lnTo>
                  <a:pt x="2123068" y="1468634"/>
                </a:lnTo>
                <a:close/>
                <a:moveTo>
                  <a:pt x="359442" y="820634"/>
                </a:moveTo>
                <a:lnTo>
                  <a:pt x="2015626" y="820634"/>
                </a:lnTo>
                <a:lnTo>
                  <a:pt x="2015626" y="1468634"/>
                </a:lnTo>
                <a:lnTo>
                  <a:pt x="359442" y="1468634"/>
                </a:lnTo>
                <a:close/>
                <a:moveTo>
                  <a:pt x="0" y="820634"/>
                </a:moveTo>
                <a:lnTo>
                  <a:pt x="252000" y="820634"/>
                </a:lnTo>
                <a:lnTo>
                  <a:pt x="252000" y="1468634"/>
                </a:lnTo>
                <a:lnTo>
                  <a:pt x="0" y="1468634"/>
                </a:lnTo>
                <a:close/>
                <a:moveTo>
                  <a:pt x="3059053" y="0"/>
                </a:moveTo>
                <a:lnTo>
                  <a:pt x="3994694" y="0"/>
                </a:lnTo>
                <a:lnTo>
                  <a:pt x="3994694" y="648000"/>
                </a:lnTo>
                <a:lnTo>
                  <a:pt x="3059053" y="648000"/>
                </a:lnTo>
                <a:close/>
                <a:moveTo>
                  <a:pt x="1259496" y="0"/>
                </a:moveTo>
                <a:lnTo>
                  <a:pt x="2915680" y="0"/>
                </a:lnTo>
                <a:lnTo>
                  <a:pt x="2915680" y="648000"/>
                </a:lnTo>
                <a:lnTo>
                  <a:pt x="1259496" y="648000"/>
                </a:lnTo>
                <a:close/>
                <a:moveTo>
                  <a:pt x="0" y="0"/>
                </a:moveTo>
                <a:lnTo>
                  <a:pt x="1116124" y="0"/>
                </a:lnTo>
                <a:lnTo>
                  <a:pt x="1116124" y="648000"/>
                </a:lnTo>
                <a:lnTo>
                  <a:pt x="0" y="64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5A27610-9F82-407D-AA13-218951716894}"/>
              </a:ext>
            </a:extLst>
          </p:cNvPr>
          <p:cNvGrpSpPr/>
          <p:nvPr/>
        </p:nvGrpSpPr>
        <p:grpSpPr>
          <a:xfrm rot="20670820">
            <a:off x="2829956" y="2823939"/>
            <a:ext cx="1626558" cy="1505979"/>
            <a:chOff x="1064519" y="1872500"/>
            <a:chExt cx="1561257" cy="1445520"/>
          </a:xfrm>
        </p:grpSpPr>
        <p:sp>
          <p:nvSpPr>
            <p:cNvPr id="32" name="Freeform: Shape 38">
              <a:extLst>
                <a:ext uri="{FF2B5EF4-FFF2-40B4-BE49-F238E27FC236}">
                  <a16:creationId xmlns:a16="http://schemas.microsoft.com/office/drawing/2014/main" id="{620EEB4E-06ED-44F0-BB83-42A268F75222}"/>
                </a:ext>
              </a:extLst>
            </p:cNvPr>
            <p:cNvSpPr/>
            <p:nvPr/>
          </p:nvSpPr>
          <p:spPr>
            <a:xfrm>
              <a:off x="1634779" y="2819951"/>
              <a:ext cx="110877" cy="179829"/>
            </a:xfrm>
            <a:custGeom>
              <a:avLst/>
              <a:gdLst>
                <a:gd name="connsiteX0" fmla="*/ 95575 w 110877"/>
                <a:gd name="connsiteY0" fmla="*/ 170244 h 179829"/>
                <a:gd name="connsiteX1" fmla="*/ 68653 w 110877"/>
                <a:gd name="connsiteY1" fmla="*/ 178699 h 179829"/>
                <a:gd name="connsiteX2" fmla="*/ 41280 w 110877"/>
                <a:gd name="connsiteY2" fmla="*/ 164423 h 179829"/>
                <a:gd name="connsiteX3" fmla="*/ 1260 w 110877"/>
                <a:gd name="connsiteY3" fmla="*/ 37088 h 179829"/>
                <a:gd name="connsiteX4" fmla="*/ 15536 w 110877"/>
                <a:gd name="connsiteY4" fmla="*/ 9715 h 179829"/>
                <a:gd name="connsiteX5" fmla="*/ 42458 w 110877"/>
                <a:gd name="connsiteY5" fmla="*/ 1260 h 179829"/>
                <a:gd name="connsiteX6" fmla="*/ 69831 w 110877"/>
                <a:gd name="connsiteY6" fmla="*/ 15536 h 179829"/>
                <a:gd name="connsiteX7" fmla="*/ 109851 w 110877"/>
                <a:gd name="connsiteY7" fmla="*/ 142872 h 179829"/>
                <a:gd name="connsiteX8" fmla="*/ 95575 w 110877"/>
                <a:gd name="connsiteY8" fmla="*/ 170244 h 17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877" h="179829">
                  <a:moveTo>
                    <a:pt x="95575" y="170244"/>
                  </a:moveTo>
                  <a:lnTo>
                    <a:pt x="68653" y="178699"/>
                  </a:lnTo>
                  <a:cubicBezTo>
                    <a:pt x="57184" y="182302"/>
                    <a:pt x="44884" y="175858"/>
                    <a:pt x="41280" y="164423"/>
                  </a:cubicBezTo>
                  <a:lnTo>
                    <a:pt x="1260" y="37088"/>
                  </a:lnTo>
                  <a:cubicBezTo>
                    <a:pt x="-2343" y="25619"/>
                    <a:pt x="4102" y="13318"/>
                    <a:pt x="15536" y="9715"/>
                  </a:cubicBezTo>
                  <a:lnTo>
                    <a:pt x="42458" y="1260"/>
                  </a:lnTo>
                  <a:cubicBezTo>
                    <a:pt x="53927" y="-2343"/>
                    <a:pt x="66228" y="4102"/>
                    <a:pt x="69831" y="15536"/>
                  </a:cubicBezTo>
                  <a:lnTo>
                    <a:pt x="109851" y="142872"/>
                  </a:lnTo>
                  <a:cubicBezTo>
                    <a:pt x="113454" y="154341"/>
                    <a:pt x="107044" y="166641"/>
                    <a:pt x="95575" y="17024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9">
              <a:extLst>
                <a:ext uri="{FF2B5EF4-FFF2-40B4-BE49-F238E27FC236}">
                  <a16:creationId xmlns:a16="http://schemas.microsoft.com/office/drawing/2014/main" id="{A23A5F8A-D025-4F68-9E6F-A77A48EB3781}"/>
                </a:ext>
              </a:extLst>
            </p:cNvPr>
            <p:cNvSpPr/>
            <p:nvPr/>
          </p:nvSpPr>
          <p:spPr>
            <a:xfrm>
              <a:off x="2539846" y="2271312"/>
              <a:ext cx="85930" cy="302834"/>
            </a:xfrm>
            <a:custGeom>
              <a:avLst/>
              <a:gdLst>
                <a:gd name="connsiteX0" fmla="*/ 17377 w 85929"/>
                <a:gd name="connsiteY0" fmla="*/ 260 h 302833"/>
                <a:gd name="connsiteX1" fmla="*/ 1646 w 85929"/>
                <a:gd name="connsiteY1" fmla="*/ 145163 h 302833"/>
                <a:gd name="connsiteX2" fmla="*/ 260 w 85929"/>
                <a:gd name="connsiteY2" fmla="*/ 145163 h 302833"/>
                <a:gd name="connsiteX3" fmla="*/ 953 w 85929"/>
                <a:gd name="connsiteY3" fmla="*/ 151434 h 302833"/>
                <a:gd name="connsiteX4" fmla="*/ 260 w 85929"/>
                <a:gd name="connsiteY4" fmla="*/ 157706 h 302833"/>
                <a:gd name="connsiteX5" fmla="*/ 1646 w 85929"/>
                <a:gd name="connsiteY5" fmla="*/ 157706 h 302833"/>
                <a:gd name="connsiteX6" fmla="*/ 17377 w 85929"/>
                <a:gd name="connsiteY6" fmla="*/ 302643 h 302833"/>
                <a:gd name="connsiteX7" fmla="*/ 85843 w 85929"/>
                <a:gd name="connsiteY7" fmla="*/ 244433 h 302833"/>
                <a:gd name="connsiteX8" fmla="*/ 85843 w 85929"/>
                <a:gd name="connsiteY8" fmla="*/ 157706 h 302833"/>
                <a:gd name="connsiteX9" fmla="*/ 85843 w 85929"/>
                <a:gd name="connsiteY9" fmla="*/ 145163 h 302833"/>
                <a:gd name="connsiteX10" fmla="*/ 85843 w 85929"/>
                <a:gd name="connsiteY10" fmla="*/ 58436 h 30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29" h="302833">
                  <a:moveTo>
                    <a:pt x="17377" y="260"/>
                  </a:moveTo>
                  <a:lnTo>
                    <a:pt x="1646" y="145163"/>
                  </a:lnTo>
                  <a:lnTo>
                    <a:pt x="260" y="145163"/>
                  </a:lnTo>
                  <a:lnTo>
                    <a:pt x="953" y="151434"/>
                  </a:lnTo>
                  <a:lnTo>
                    <a:pt x="260" y="157706"/>
                  </a:lnTo>
                  <a:lnTo>
                    <a:pt x="1646" y="157706"/>
                  </a:lnTo>
                  <a:lnTo>
                    <a:pt x="17377" y="302643"/>
                  </a:lnTo>
                  <a:lnTo>
                    <a:pt x="85843" y="244433"/>
                  </a:lnTo>
                  <a:lnTo>
                    <a:pt x="85843" y="157706"/>
                  </a:lnTo>
                  <a:lnTo>
                    <a:pt x="85843" y="145163"/>
                  </a:lnTo>
                  <a:lnTo>
                    <a:pt x="85843" y="5843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40">
              <a:extLst>
                <a:ext uri="{FF2B5EF4-FFF2-40B4-BE49-F238E27FC236}">
                  <a16:creationId xmlns:a16="http://schemas.microsoft.com/office/drawing/2014/main" id="{2B42E08C-8FE5-487E-BC35-77DF011B5DA4}"/>
                </a:ext>
              </a:extLst>
            </p:cNvPr>
            <p:cNvSpPr/>
            <p:nvPr/>
          </p:nvSpPr>
          <p:spPr>
            <a:xfrm>
              <a:off x="1326355" y="2477085"/>
              <a:ext cx="459448" cy="840935"/>
            </a:xfrm>
            <a:custGeom>
              <a:avLst/>
              <a:gdLst>
                <a:gd name="connsiteX0" fmla="*/ 423750 w 459447"/>
                <a:gd name="connsiteY0" fmla="*/ 795051 h 840935"/>
                <a:gd name="connsiteX1" fmla="*/ 284980 w 459447"/>
                <a:gd name="connsiteY1" fmla="*/ 838674 h 840935"/>
                <a:gd name="connsiteX2" fmla="*/ 221122 w 459447"/>
                <a:gd name="connsiteY2" fmla="*/ 805342 h 840935"/>
                <a:gd name="connsiteX3" fmla="*/ 2590 w 459447"/>
                <a:gd name="connsiteY3" fmla="*/ 110072 h 840935"/>
                <a:gd name="connsiteX4" fmla="*/ 35922 w 459447"/>
                <a:gd name="connsiteY4" fmla="*/ 46213 h 840935"/>
                <a:gd name="connsiteX5" fmla="*/ 174692 w 459447"/>
                <a:gd name="connsiteY5" fmla="*/ 2590 h 840935"/>
                <a:gd name="connsiteX6" fmla="*/ 238551 w 459447"/>
                <a:gd name="connsiteY6" fmla="*/ 35922 h 840935"/>
                <a:gd name="connsiteX7" fmla="*/ 457048 w 459447"/>
                <a:gd name="connsiteY7" fmla="*/ 731227 h 840935"/>
                <a:gd name="connsiteX8" fmla="*/ 423750 w 459447"/>
                <a:gd name="connsiteY8" fmla="*/ 795051 h 84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447" h="840935">
                  <a:moveTo>
                    <a:pt x="423750" y="795051"/>
                  </a:moveTo>
                  <a:lnTo>
                    <a:pt x="284980" y="838674"/>
                  </a:lnTo>
                  <a:cubicBezTo>
                    <a:pt x="258266" y="847059"/>
                    <a:pt x="229507" y="832091"/>
                    <a:pt x="221122" y="805342"/>
                  </a:cubicBezTo>
                  <a:lnTo>
                    <a:pt x="2590" y="110072"/>
                  </a:lnTo>
                  <a:cubicBezTo>
                    <a:pt x="-5795" y="83357"/>
                    <a:pt x="9173" y="54598"/>
                    <a:pt x="35922" y="46213"/>
                  </a:cubicBezTo>
                  <a:lnTo>
                    <a:pt x="174692" y="2590"/>
                  </a:lnTo>
                  <a:cubicBezTo>
                    <a:pt x="201407" y="-5795"/>
                    <a:pt x="230165" y="9173"/>
                    <a:pt x="238551" y="35922"/>
                  </a:cubicBezTo>
                  <a:lnTo>
                    <a:pt x="457048" y="731227"/>
                  </a:lnTo>
                  <a:cubicBezTo>
                    <a:pt x="465468" y="757942"/>
                    <a:pt x="450465" y="786666"/>
                    <a:pt x="423750" y="79505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41">
              <a:extLst>
                <a:ext uri="{FF2B5EF4-FFF2-40B4-BE49-F238E27FC236}">
                  <a16:creationId xmlns:a16="http://schemas.microsoft.com/office/drawing/2014/main" id="{9810FBDC-B7DE-4829-B156-4D8F1256CA88}"/>
                </a:ext>
              </a:extLst>
            </p:cNvPr>
            <p:cNvSpPr/>
            <p:nvPr/>
          </p:nvSpPr>
          <p:spPr>
            <a:xfrm>
              <a:off x="1471820" y="1927904"/>
              <a:ext cx="1038782" cy="989580"/>
            </a:xfrm>
            <a:custGeom>
              <a:avLst/>
              <a:gdLst>
                <a:gd name="connsiteX0" fmla="*/ 541133 w 1038782"/>
                <a:gd name="connsiteY0" fmla="*/ 221633 h 989580"/>
                <a:gd name="connsiteX1" fmla="*/ 260 w 1038782"/>
                <a:gd name="connsiteY1" fmla="*/ 221633 h 989580"/>
                <a:gd name="connsiteX2" fmla="*/ 260 w 1038782"/>
                <a:gd name="connsiteY2" fmla="*/ 487393 h 989580"/>
                <a:gd name="connsiteX3" fmla="*/ 260 w 1038782"/>
                <a:gd name="connsiteY3" fmla="*/ 502326 h 989580"/>
                <a:gd name="connsiteX4" fmla="*/ 260 w 1038782"/>
                <a:gd name="connsiteY4" fmla="*/ 768086 h 989580"/>
                <a:gd name="connsiteX5" fmla="*/ 541133 w 1038782"/>
                <a:gd name="connsiteY5" fmla="*/ 768086 h 989580"/>
                <a:gd name="connsiteX6" fmla="*/ 1038626 w 1038782"/>
                <a:gd name="connsiteY6" fmla="*/ 989459 h 989580"/>
                <a:gd name="connsiteX7" fmla="*/ 1038626 w 1038782"/>
                <a:gd name="connsiteY7" fmla="*/ 502326 h 989580"/>
                <a:gd name="connsiteX8" fmla="*/ 1038626 w 1038782"/>
                <a:gd name="connsiteY8" fmla="*/ 487393 h 989580"/>
                <a:gd name="connsiteX9" fmla="*/ 1038626 w 1038782"/>
                <a:gd name="connsiteY9" fmla="*/ 260 h 989580"/>
                <a:gd name="connsiteX10" fmla="*/ 541133 w 1038782"/>
                <a:gd name="connsiteY10" fmla="*/ 221633 h 98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8782" h="989580">
                  <a:moveTo>
                    <a:pt x="541133" y="221633"/>
                  </a:moveTo>
                  <a:lnTo>
                    <a:pt x="260" y="221633"/>
                  </a:lnTo>
                  <a:lnTo>
                    <a:pt x="260" y="487393"/>
                  </a:lnTo>
                  <a:lnTo>
                    <a:pt x="260" y="502326"/>
                  </a:lnTo>
                  <a:lnTo>
                    <a:pt x="260" y="768086"/>
                  </a:lnTo>
                  <a:lnTo>
                    <a:pt x="541133" y="768086"/>
                  </a:lnTo>
                  <a:cubicBezTo>
                    <a:pt x="541133" y="768086"/>
                    <a:pt x="851521" y="802319"/>
                    <a:pt x="1038626" y="989459"/>
                  </a:cubicBezTo>
                  <a:lnTo>
                    <a:pt x="1038626" y="502326"/>
                  </a:lnTo>
                  <a:lnTo>
                    <a:pt x="1038626" y="487393"/>
                  </a:lnTo>
                  <a:lnTo>
                    <a:pt x="1038626" y="260"/>
                  </a:lnTo>
                  <a:cubicBezTo>
                    <a:pt x="851486" y="187400"/>
                    <a:pt x="541133" y="221633"/>
                    <a:pt x="541133" y="22163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42">
              <a:extLst>
                <a:ext uri="{FF2B5EF4-FFF2-40B4-BE49-F238E27FC236}">
                  <a16:creationId xmlns:a16="http://schemas.microsoft.com/office/drawing/2014/main" id="{977B3F1A-7361-4CDC-8D96-D9C7790A42E4}"/>
                </a:ext>
              </a:extLst>
            </p:cNvPr>
            <p:cNvSpPr/>
            <p:nvPr/>
          </p:nvSpPr>
          <p:spPr>
            <a:xfrm>
              <a:off x="2510221" y="1872500"/>
              <a:ext cx="59597" cy="1100458"/>
            </a:xfrm>
            <a:custGeom>
              <a:avLst/>
              <a:gdLst>
                <a:gd name="connsiteX0" fmla="*/ 41562 w 59596"/>
                <a:gd name="connsiteY0" fmla="*/ 1100267 h 1100457"/>
                <a:gd name="connsiteX1" fmla="*/ 18277 w 59596"/>
                <a:gd name="connsiteY1" fmla="*/ 1100267 h 1100457"/>
                <a:gd name="connsiteX2" fmla="*/ 260 w 59596"/>
                <a:gd name="connsiteY2" fmla="*/ 1082250 h 1100457"/>
                <a:gd name="connsiteX3" fmla="*/ 260 w 59596"/>
                <a:gd name="connsiteY3" fmla="*/ 18277 h 1100457"/>
                <a:gd name="connsiteX4" fmla="*/ 18277 w 59596"/>
                <a:gd name="connsiteY4" fmla="*/ 260 h 1100457"/>
                <a:gd name="connsiteX5" fmla="*/ 41562 w 59596"/>
                <a:gd name="connsiteY5" fmla="*/ 260 h 1100457"/>
                <a:gd name="connsiteX6" fmla="*/ 59579 w 59596"/>
                <a:gd name="connsiteY6" fmla="*/ 18277 h 1100457"/>
                <a:gd name="connsiteX7" fmla="*/ 59579 w 59596"/>
                <a:gd name="connsiteY7" fmla="*/ 1082250 h 1100457"/>
                <a:gd name="connsiteX8" fmla="*/ 41562 w 59596"/>
                <a:gd name="connsiteY8" fmla="*/ 1100267 h 1100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96" h="1100457">
                  <a:moveTo>
                    <a:pt x="41562" y="1100267"/>
                  </a:moveTo>
                  <a:lnTo>
                    <a:pt x="18277" y="1100267"/>
                  </a:lnTo>
                  <a:cubicBezTo>
                    <a:pt x="8368" y="1100267"/>
                    <a:pt x="260" y="1092159"/>
                    <a:pt x="260" y="1082250"/>
                  </a:cubicBezTo>
                  <a:lnTo>
                    <a:pt x="260" y="18277"/>
                  </a:lnTo>
                  <a:cubicBezTo>
                    <a:pt x="260" y="8368"/>
                    <a:pt x="8368" y="260"/>
                    <a:pt x="18277" y="260"/>
                  </a:cubicBezTo>
                  <a:lnTo>
                    <a:pt x="41562" y="260"/>
                  </a:lnTo>
                  <a:cubicBezTo>
                    <a:pt x="51471" y="260"/>
                    <a:pt x="59579" y="8368"/>
                    <a:pt x="59579" y="18277"/>
                  </a:cubicBezTo>
                  <a:lnTo>
                    <a:pt x="59579" y="1082250"/>
                  </a:lnTo>
                  <a:cubicBezTo>
                    <a:pt x="59579" y="1092159"/>
                    <a:pt x="51471" y="1100267"/>
                    <a:pt x="41562" y="110026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43">
              <a:extLst>
                <a:ext uri="{FF2B5EF4-FFF2-40B4-BE49-F238E27FC236}">
                  <a16:creationId xmlns:a16="http://schemas.microsoft.com/office/drawing/2014/main" id="{67BAA5B1-430A-4745-A139-442DA0F46DB5}"/>
                </a:ext>
              </a:extLst>
            </p:cNvPr>
            <p:cNvSpPr/>
            <p:nvPr/>
          </p:nvSpPr>
          <p:spPr>
            <a:xfrm>
              <a:off x="1064519" y="2288498"/>
              <a:ext cx="126123" cy="267492"/>
            </a:xfrm>
            <a:custGeom>
              <a:avLst/>
              <a:gdLst>
                <a:gd name="connsiteX0" fmla="*/ 260 w 126122"/>
                <a:gd name="connsiteY0" fmla="*/ 260 h 267491"/>
                <a:gd name="connsiteX1" fmla="*/ 126071 w 126122"/>
                <a:gd name="connsiteY1" fmla="*/ 260 h 267491"/>
                <a:gd name="connsiteX2" fmla="*/ 126071 w 126122"/>
                <a:gd name="connsiteY2" fmla="*/ 267266 h 267491"/>
                <a:gd name="connsiteX3" fmla="*/ 260 w 126122"/>
                <a:gd name="connsiteY3" fmla="*/ 267266 h 26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122" h="267491">
                  <a:moveTo>
                    <a:pt x="260" y="260"/>
                  </a:moveTo>
                  <a:lnTo>
                    <a:pt x="126071" y="260"/>
                  </a:lnTo>
                  <a:lnTo>
                    <a:pt x="126071" y="267266"/>
                  </a:lnTo>
                  <a:lnTo>
                    <a:pt x="260" y="26726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44">
              <a:extLst>
                <a:ext uri="{FF2B5EF4-FFF2-40B4-BE49-F238E27FC236}">
                  <a16:creationId xmlns:a16="http://schemas.microsoft.com/office/drawing/2014/main" id="{DE5CE5B4-1C11-4FCB-9D7B-4F295529D84D}"/>
                </a:ext>
              </a:extLst>
            </p:cNvPr>
            <p:cNvSpPr/>
            <p:nvPr/>
          </p:nvSpPr>
          <p:spPr>
            <a:xfrm>
              <a:off x="1122660" y="2149278"/>
              <a:ext cx="349610" cy="545724"/>
            </a:xfrm>
            <a:custGeom>
              <a:avLst/>
              <a:gdLst>
                <a:gd name="connsiteX0" fmla="*/ 132620 w 349610"/>
                <a:gd name="connsiteY0" fmla="*/ 260 h 545724"/>
                <a:gd name="connsiteX1" fmla="*/ 260 w 349610"/>
                <a:gd name="connsiteY1" fmla="*/ 78463 h 545724"/>
                <a:gd name="connsiteX2" fmla="*/ 260 w 349610"/>
                <a:gd name="connsiteY2" fmla="*/ 269727 h 545724"/>
                <a:gd name="connsiteX3" fmla="*/ 260 w 349610"/>
                <a:gd name="connsiteY3" fmla="*/ 276206 h 545724"/>
                <a:gd name="connsiteX4" fmla="*/ 260 w 349610"/>
                <a:gd name="connsiteY4" fmla="*/ 467469 h 545724"/>
                <a:gd name="connsiteX5" fmla="*/ 132620 w 349610"/>
                <a:gd name="connsiteY5" fmla="*/ 545673 h 545724"/>
                <a:gd name="connsiteX6" fmla="*/ 349420 w 349610"/>
                <a:gd name="connsiteY6" fmla="*/ 545673 h 545724"/>
                <a:gd name="connsiteX7" fmla="*/ 349420 w 349610"/>
                <a:gd name="connsiteY7" fmla="*/ 276206 h 545724"/>
                <a:gd name="connsiteX8" fmla="*/ 349420 w 349610"/>
                <a:gd name="connsiteY8" fmla="*/ 269727 h 545724"/>
                <a:gd name="connsiteX9" fmla="*/ 349420 w 349610"/>
                <a:gd name="connsiteY9" fmla="*/ 260 h 5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9610" h="545724">
                  <a:moveTo>
                    <a:pt x="132620" y="260"/>
                  </a:moveTo>
                  <a:lnTo>
                    <a:pt x="260" y="78463"/>
                  </a:lnTo>
                  <a:lnTo>
                    <a:pt x="260" y="269727"/>
                  </a:lnTo>
                  <a:lnTo>
                    <a:pt x="260" y="276206"/>
                  </a:lnTo>
                  <a:lnTo>
                    <a:pt x="260" y="467469"/>
                  </a:lnTo>
                  <a:lnTo>
                    <a:pt x="132620" y="545673"/>
                  </a:lnTo>
                  <a:lnTo>
                    <a:pt x="349420" y="545673"/>
                  </a:lnTo>
                  <a:lnTo>
                    <a:pt x="349420" y="276206"/>
                  </a:lnTo>
                  <a:lnTo>
                    <a:pt x="349420" y="269727"/>
                  </a:lnTo>
                  <a:lnTo>
                    <a:pt x="349420" y="26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4AB299D-12B9-46D3-A5FF-DA39C6242B4B}"/>
              </a:ext>
            </a:extLst>
          </p:cNvPr>
          <p:cNvGrpSpPr/>
          <p:nvPr/>
        </p:nvGrpSpPr>
        <p:grpSpPr>
          <a:xfrm>
            <a:off x="1165477" y="2468191"/>
            <a:ext cx="2775264" cy="3626866"/>
            <a:chOff x="1126074" y="2670966"/>
            <a:chExt cx="2734161" cy="3573152"/>
          </a:xfrm>
        </p:grpSpPr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CA7407F4-C03D-4AF6-A332-92AC9B19029B}"/>
                </a:ext>
              </a:extLst>
            </p:cNvPr>
            <p:cNvSpPr/>
            <p:nvPr/>
          </p:nvSpPr>
          <p:spPr>
            <a:xfrm rot="1258431">
              <a:off x="3177475" y="3781009"/>
              <a:ext cx="682760" cy="881775"/>
            </a:xfrm>
            <a:custGeom>
              <a:avLst/>
              <a:gdLst>
                <a:gd name="connsiteX0" fmla="*/ 237850 w 650123"/>
                <a:gd name="connsiteY0" fmla="*/ 850974 h 866830"/>
                <a:gd name="connsiteX1" fmla="*/ 0 w 650123"/>
                <a:gd name="connsiteY1" fmla="*/ 63427 h 866830"/>
                <a:gd name="connsiteX2" fmla="*/ 153281 w 650123"/>
                <a:gd name="connsiteY2" fmla="*/ 184994 h 866830"/>
                <a:gd name="connsiteX3" fmla="*/ 216708 w 650123"/>
                <a:gd name="connsiteY3" fmla="*/ 5286 h 866830"/>
                <a:gd name="connsiteX4" fmla="*/ 317133 w 650123"/>
                <a:gd name="connsiteY4" fmla="*/ 184994 h 866830"/>
                <a:gd name="connsiteX5" fmla="*/ 359418 w 650123"/>
                <a:gd name="connsiteY5" fmla="*/ 0 h 866830"/>
                <a:gd name="connsiteX6" fmla="*/ 475700 w 650123"/>
                <a:gd name="connsiteY6" fmla="*/ 126853 h 866830"/>
                <a:gd name="connsiteX7" fmla="*/ 539126 w 650123"/>
                <a:gd name="connsiteY7" fmla="*/ 36999 h 866830"/>
                <a:gd name="connsiteX8" fmla="*/ 650123 w 650123"/>
                <a:gd name="connsiteY8" fmla="*/ 866830 h 866830"/>
                <a:gd name="connsiteX9" fmla="*/ 237850 w 650123"/>
                <a:gd name="connsiteY9" fmla="*/ 850974 h 866830"/>
                <a:gd name="connsiteX0" fmla="*/ 197028 w 609301"/>
                <a:gd name="connsiteY0" fmla="*/ 850974 h 866830"/>
                <a:gd name="connsiteX1" fmla="*/ 0 w 609301"/>
                <a:gd name="connsiteY1" fmla="*/ 60706 h 866830"/>
                <a:gd name="connsiteX2" fmla="*/ 112459 w 609301"/>
                <a:gd name="connsiteY2" fmla="*/ 184994 h 866830"/>
                <a:gd name="connsiteX3" fmla="*/ 175886 w 609301"/>
                <a:gd name="connsiteY3" fmla="*/ 5286 h 866830"/>
                <a:gd name="connsiteX4" fmla="*/ 276311 w 609301"/>
                <a:gd name="connsiteY4" fmla="*/ 184994 h 866830"/>
                <a:gd name="connsiteX5" fmla="*/ 318596 w 609301"/>
                <a:gd name="connsiteY5" fmla="*/ 0 h 866830"/>
                <a:gd name="connsiteX6" fmla="*/ 434878 w 609301"/>
                <a:gd name="connsiteY6" fmla="*/ 126853 h 866830"/>
                <a:gd name="connsiteX7" fmla="*/ 498304 w 609301"/>
                <a:gd name="connsiteY7" fmla="*/ 36999 h 866830"/>
                <a:gd name="connsiteX8" fmla="*/ 609301 w 609301"/>
                <a:gd name="connsiteY8" fmla="*/ 866830 h 866830"/>
                <a:gd name="connsiteX9" fmla="*/ 197028 w 609301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9189 w 621462"/>
                <a:gd name="connsiteY0" fmla="*/ 850974 h 866830"/>
                <a:gd name="connsiteX1" fmla="*/ 12161 w 621462"/>
                <a:gd name="connsiteY1" fmla="*/ 60706 h 866830"/>
                <a:gd name="connsiteX2" fmla="*/ 124620 w 621462"/>
                <a:gd name="connsiteY2" fmla="*/ 184994 h 866830"/>
                <a:gd name="connsiteX3" fmla="*/ 188047 w 621462"/>
                <a:gd name="connsiteY3" fmla="*/ 5286 h 866830"/>
                <a:gd name="connsiteX4" fmla="*/ 288472 w 621462"/>
                <a:gd name="connsiteY4" fmla="*/ 184994 h 866830"/>
                <a:gd name="connsiteX5" fmla="*/ 330757 w 621462"/>
                <a:gd name="connsiteY5" fmla="*/ 0 h 866830"/>
                <a:gd name="connsiteX6" fmla="*/ 447039 w 621462"/>
                <a:gd name="connsiteY6" fmla="*/ 126853 h 866830"/>
                <a:gd name="connsiteX7" fmla="*/ 510465 w 621462"/>
                <a:gd name="connsiteY7" fmla="*/ 36999 h 866830"/>
                <a:gd name="connsiteX8" fmla="*/ 621462 w 621462"/>
                <a:gd name="connsiteY8" fmla="*/ 866830 h 866830"/>
                <a:gd name="connsiteX9" fmla="*/ 209189 w 621462"/>
                <a:gd name="connsiteY9" fmla="*/ 850974 h 866830"/>
                <a:gd name="connsiteX0" fmla="*/ 160744 w 624724"/>
                <a:gd name="connsiteY0" fmla="*/ 812874 h 866830"/>
                <a:gd name="connsiteX1" fmla="*/ 15423 w 624724"/>
                <a:gd name="connsiteY1" fmla="*/ 60706 h 866830"/>
                <a:gd name="connsiteX2" fmla="*/ 127882 w 624724"/>
                <a:gd name="connsiteY2" fmla="*/ 184994 h 866830"/>
                <a:gd name="connsiteX3" fmla="*/ 191309 w 624724"/>
                <a:gd name="connsiteY3" fmla="*/ 5286 h 866830"/>
                <a:gd name="connsiteX4" fmla="*/ 291734 w 624724"/>
                <a:gd name="connsiteY4" fmla="*/ 184994 h 866830"/>
                <a:gd name="connsiteX5" fmla="*/ 334019 w 624724"/>
                <a:gd name="connsiteY5" fmla="*/ 0 h 866830"/>
                <a:gd name="connsiteX6" fmla="*/ 450301 w 624724"/>
                <a:gd name="connsiteY6" fmla="*/ 126853 h 866830"/>
                <a:gd name="connsiteX7" fmla="*/ 513727 w 624724"/>
                <a:gd name="connsiteY7" fmla="*/ 36999 h 866830"/>
                <a:gd name="connsiteX8" fmla="*/ 624724 w 624724"/>
                <a:gd name="connsiteY8" fmla="*/ 866830 h 866830"/>
                <a:gd name="connsiteX9" fmla="*/ 160744 w 624724"/>
                <a:gd name="connsiteY9" fmla="*/ 812874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9190 w 621463"/>
                <a:gd name="connsiteY0" fmla="*/ 864582 h 866830"/>
                <a:gd name="connsiteX1" fmla="*/ 12162 w 621463"/>
                <a:gd name="connsiteY1" fmla="*/ 60706 h 866830"/>
                <a:gd name="connsiteX2" fmla="*/ 124621 w 621463"/>
                <a:gd name="connsiteY2" fmla="*/ 184994 h 866830"/>
                <a:gd name="connsiteX3" fmla="*/ 188048 w 621463"/>
                <a:gd name="connsiteY3" fmla="*/ 5286 h 866830"/>
                <a:gd name="connsiteX4" fmla="*/ 288473 w 621463"/>
                <a:gd name="connsiteY4" fmla="*/ 184994 h 866830"/>
                <a:gd name="connsiteX5" fmla="*/ 330758 w 621463"/>
                <a:gd name="connsiteY5" fmla="*/ 0 h 866830"/>
                <a:gd name="connsiteX6" fmla="*/ 447040 w 621463"/>
                <a:gd name="connsiteY6" fmla="*/ 126853 h 866830"/>
                <a:gd name="connsiteX7" fmla="*/ 510466 w 621463"/>
                <a:gd name="connsiteY7" fmla="*/ 36999 h 866830"/>
                <a:gd name="connsiteX8" fmla="*/ 621463 w 621463"/>
                <a:gd name="connsiteY8" fmla="*/ 866830 h 866830"/>
                <a:gd name="connsiteX9" fmla="*/ 209190 w 621463"/>
                <a:gd name="connsiteY9" fmla="*/ 864582 h 866830"/>
                <a:gd name="connsiteX0" fmla="*/ 209190 w 586084"/>
                <a:gd name="connsiteY0" fmla="*/ 864582 h 869551"/>
                <a:gd name="connsiteX1" fmla="*/ 12162 w 586084"/>
                <a:gd name="connsiteY1" fmla="*/ 60706 h 869551"/>
                <a:gd name="connsiteX2" fmla="*/ 124621 w 586084"/>
                <a:gd name="connsiteY2" fmla="*/ 184994 h 869551"/>
                <a:gd name="connsiteX3" fmla="*/ 188048 w 586084"/>
                <a:gd name="connsiteY3" fmla="*/ 5286 h 869551"/>
                <a:gd name="connsiteX4" fmla="*/ 288473 w 586084"/>
                <a:gd name="connsiteY4" fmla="*/ 184994 h 869551"/>
                <a:gd name="connsiteX5" fmla="*/ 330758 w 586084"/>
                <a:gd name="connsiteY5" fmla="*/ 0 h 869551"/>
                <a:gd name="connsiteX6" fmla="*/ 447040 w 586084"/>
                <a:gd name="connsiteY6" fmla="*/ 126853 h 869551"/>
                <a:gd name="connsiteX7" fmla="*/ 510466 w 586084"/>
                <a:gd name="connsiteY7" fmla="*/ 36999 h 869551"/>
                <a:gd name="connsiteX8" fmla="*/ 586084 w 586084"/>
                <a:gd name="connsiteY8" fmla="*/ 869551 h 869551"/>
                <a:gd name="connsiteX9" fmla="*/ 209190 w 586084"/>
                <a:gd name="connsiteY9" fmla="*/ 864582 h 869551"/>
                <a:gd name="connsiteX0" fmla="*/ 209190 w 602413"/>
                <a:gd name="connsiteY0" fmla="*/ 864582 h 864582"/>
                <a:gd name="connsiteX1" fmla="*/ 12162 w 602413"/>
                <a:gd name="connsiteY1" fmla="*/ 60706 h 864582"/>
                <a:gd name="connsiteX2" fmla="*/ 124621 w 602413"/>
                <a:gd name="connsiteY2" fmla="*/ 184994 h 864582"/>
                <a:gd name="connsiteX3" fmla="*/ 188048 w 602413"/>
                <a:gd name="connsiteY3" fmla="*/ 5286 h 864582"/>
                <a:gd name="connsiteX4" fmla="*/ 288473 w 602413"/>
                <a:gd name="connsiteY4" fmla="*/ 184994 h 864582"/>
                <a:gd name="connsiteX5" fmla="*/ 330758 w 602413"/>
                <a:gd name="connsiteY5" fmla="*/ 0 h 864582"/>
                <a:gd name="connsiteX6" fmla="*/ 447040 w 602413"/>
                <a:gd name="connsiteY6" fmla="*/ 126853 h 864582"/>
                <a:gd name="connsiteX7" fmla="*/ 510466 w 602413"/>
                <a:gd name="connsiteY7" fmla="*/ 36999 h 864582"/>
                <a:gd name="connsiteX8" fmla="*/ 602413 w 602413"/>
                <a:gd name="connsiteY8" fmla="*/ 864109 h 864582"/>
                <a:gd name="connsiteX9" fmla="*/ 209190 w 602413"/>
                <a:gd name="connsiteY9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9592"/>
                <a:gd name="connsiteY0" fmla="*/ 864582 h 864582"/>
                <a:gd name="connsiteX1" fmla="*/ 12162 w 619592"/>
                <a:gd name="connsiteY1" fmla="*/ 60706 h 864582"/>
                <a:gd name="connsiteX2" fmla="*/ 124621 w 619592"/>
                <a:gd name="connsiteY2" fmla="*/ 184994 h 864582"/>
                <a:gd name="connsiteX3" fmla="*/ 188048 w 619592"/>
                <a:gd name="connsiteY3" fmla="*/ 5286 h 864582"/>
                <a:gd name="connsiteX4" fmla="*/ 288473 w 619592"/>
                <a:gd name="connsiteY4" fmla="*/ 184994 h 864582"/>
                <a:gd name="connsiteX5" fmla="*/ 330758 w 619592"/>
                <a:gd name="connsiteY5" fmla="*/ 0 h 864582"/>
                <a:gd name="connsiteX6" fmla="*/ 447040 w 619592"/>
                <a:gd name="connsiteY6" fmla="*/ 126853 h 864582"/>
                <a:gd name="connsiteX7" fmla="*/ 510466 w 619592"/>
                <a:gd name="connsiteY7" fmla="*/ 36999 h 864582"/>
                <a:gd name="connsiteX8" fmla="*/ 618742 w 619592"/>
                <a:gd name="connsiteY8" fmla="*/ 578595 h 864582"/>
                <a:gd name="connsiteX9" fmla="*/ 602413 w 619592"/>
                <a:gd name="connsiteY9" fmla="*/ 864109 h 864582"/>
                <a:gd name="connsiteX10" fmla="*/ 209190 w 619592"/>
                <a:gd name="connsiteY10" fmla="*/ 864582 h 864582"/>
                <a:gd name="connsiteX0" fmla="*/ 209190 w 620629"/>
                <a:gd name="connsiteY0" fmla="*/ 864582 h 864582"/>
                <a:gd name="connsiteX1" fmla="*/ 12162 w 620629"/>
                <a:gd name="connsiteY1" fmla="*/ 60706 h 864582"/>
                <a:gd name="connsiteX2" fmla="*/ 124621 w 620629"/>
                <a:gd name="connsiteY2" fmla="*/ 184994 h 864582"/>
                <a:gd name="connsiteX3" fmla="*/ 188048 w 620629"/>
                <a:gd name="connsiteY3" fmla="*/ 5286 h 864582"/>
                <a:gd name="connsiteX4" fmla="*/ 288473 w 620629"/>
                <a:gd name="connsiteY4" fmla="*/ 184994 h 864582"/>
                <a:gd name="connsiteX5" fmla="*/ 330758 w 620629"/>
                <a:gd name="connsiteY5" fmla="*/ 0 h 864582"/>
                <a:gd name="connsiteX6" fmla="*/ 447040 w 620629"/>
                <a:gd name="connsiteY6" fmla="*/ 126853 h 864582"/>
                <a:gd name="connsiteX7" fmla="*/ 510466 w 620629"/>
                <a:gd name="connsiteY7" fmla="*/ 36999 h 864582"/>
                <a:gd name="connsiteX8" fmla="*/ 618742 w 620629"/>
                <a:gd name="connsiteY8" fmla="*/ 578595 h 864582"/>
                <a:gd name="connsiteX9" fmla="*/ 602413 w 620629"/>
                <a:gd name="connsiteY9" fmla="*/ 864109 h 864582"/>
                <a:gd name="connsiteX10" fmla="*/ 209190 w 620629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47040 w 618745"/>
                <a:gd name="connsiteY6" fmla="*/ 126853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82"/>
                <a:gd name="connsiteY0" fmla="*/ 864582 h 864582"/>
                <a:gd name="connsiteX1" fmla="*/ 12162 w 618782"/>
                <a:gd name="connsiteY1" fmla="*/ 60706 h 864582"/>
                <a:gd name="connsiteX2" fmla="*/ 124621 w 618782"/>
                <a:gd name="connsiteY2" fmla="*/ 184994 h 864582"/>
                <a:gd name="connsiteX3" fmla="*/ 188048 w 618782"/>
                <a:gd name="connsiteY3" fmla="*/ 5286 h 864582"/>
                <a:gd name="connsiteX4" fmla="*/ 288473 w 618782"/>
                <a:gd name="connsiteY4" fmla="*/ 184994 h 864582"/>
                <a:gd name="connsiteX5" fmla="*/ 330758 w 618782"/>
                <a:gd name="connsiteY5" fmla="*/ 0 h 864582"/>
                <a:gd name="connsiteX6" fmla="*/ 430711 w 618782"/>
                <a:gd name="connsiteY6" fmla="*/ 121410 h 864582"/>
                <a:gd name="connsiteX7" fmla="*/ 510466 w 618782"/>
                <a:gd name="connsiteY7" fmla="*/ 36999 h 864582"/>
                <a:gd name="connsiteX8" fmla="*/ 618742 w 618782"/>
                <a:gd name="connsiteY8" fmla="*/ 578595 h 864582"/>
                <a:gd name="connsiteX9" fmla="*/ 602413 w 618782"/>
                <a:gd name="connsiteY9" fmla="*/ 864109 h 864582"/>
                <a:gd name="connsiteX10" fmla="*/ 209190 w 618782"/>
                <a:gd name="connsiteY10" fmla="*/ 864582 h 864582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12601 w 622193"/>
                <a:gd name="connsiteY0" fmla="*/ 864666 h 864666"/>
                <a:gd name="connsiteX1" fmla="*/ 15573 w 622193"/>
                <a:gd name="connsiteY1" fmla="*/ 60790 h 864666"/>
                <a:gd name="connsiteX2" fmla="*/ 128032 w 622193"/>
                <a:gd name="connsiteY2" fmla="*/ 185078 h 864666"/>
                <a:gd name="connsiteX3" fmla="*/ 191459 w 622193"/>
                <a:gd name="connsiteY3" fmla="*/ 5370 h 864666"/>
                <a:gd name="connsiteX4" fmla="*/ 278277 w 622193"/>
                <a:gd name="connsiteY4" fmla="*/ 144257 h 864666"/>
                <a:gd name="connsiteX5" fmla="*/ 334169 w 622193"/>
                <a:gd name="connsiteY5" fmla="*/ 84 h 864666"/>
                <a:gd name="connsiteX6" fmla="*/ 434122 w 622193"/>
                <a:gd name="connsiteY6" fmla="*/ 121494 h 864666"/>
                <a:gd name="connsiteX7" fmla="*/ 513877 w 622193"/>
                <a:gd name="connsiteY7" fmla="*/ 37083 h 864666"/>
                <a:gd name="connsiteX8" fmla="*/ 622153 w 622193"/>
                <a:gd name="connsiteY8" fmla="*/ 578679 h 864666"/>
                <a:gd name="connsiteX9" fmla="*/ 605824 w 622193"/>
                <a:gd name="connsiteY9" fmla="*/ 864193 h 864666"/>
                <a:gd name="connsiteX10" fmla="*/ 212601 w 622193"/>
                <a:gd name="connsiteY10" fmla="*/ 864666 h 864666"/>
                <a:gd name="connsiteX0" fmla="*/ 198912 w 608504"/>
                <a:gd name="connsiteY0" fmla="*/ 864666 h 864666"/>
                <a:gd name="connsiteX1" fmla="*/ 28798 w 608504"/>
                <a:gd name="connsiteY1" fmla="*/ 510643 h 864666"/>
                <a:gd name="connsiteX2" fmla="*/ 1884 w 608504"/>
                <a:gd name="connsiteY2" fmla="*/ 60790 h 864666"/>
                <a:gd name="connsiteX3" fmla="*/ 114343 w 608504"/>
                <a:gd name="connsiteY3" fmla="*/ 185078 h 864666"/>
                <a:gd name="connsiteX4" fmla="*/ 177770 w 608504"/>
                <a:gd name="connsiteY4" fmla="*/ 5370 h 864666"/>
                <a:gd name="connsiteX5" fmla="*/ 264588 w 608504"/>
                <a:gd name="connsiteY5" fmla="*/ 144257 h 864666"/>
                <a:gd name="connsiteX6" fmla="*/ 320480 w 608504"/>
                <a:gd name="connsiteY6" fmla="*/ 84 h 864666"/>
                <a:gd name="connsiteX7" fmla="*/ 420433 w 608504"/>
                <a:gd name="connsiteY7" fmla="*/ 121494 h 864666"/>
                <a:gd name="connsiteX8" fmla="*/ 500188 w 608504"/>
                <a:gd name="connsiteY8" fmla="*/ 37083 h 864666"/>
                <a:gd name="connsiteX9" fmla="*/ 608464 w 608504"/>
                <a:gd name="connsiteY9" fmla="*/ 578679 h 864666"/>
                <a:gd name="connsiteX10" fmla="*/ 592135 w 608504"/>
                <a:gd name="connsiteY10" fmla="*/ 864193 h 864666"/>
                <a:gd name="connsiteX11" fmla="*/ 198912 w 608504"/>
                <a:gd name="connsiteY11" fmla="*/ 864666 h 864666"/>
                <a:gd name="connsiteX0" fmla="*/ 201622 w 611214"/>
                <a:gd name="connsiteY0" fmla="*/ 864666 h 864666"/>
                <a:gd name="connsiteX1" fmla="*/ 31508 w 611214"/>
                <a:gd name="connsiteY1" fmla="*/ 510643 h 864666"/>
                <a:gd name="connsiteX2" fmla="*/ 4594 w 611214"/>
                <a:gd name="connsiteY2" fmla="*/ 60790 h 864666"/>
                <a:gd name="connsiteX3" fmla="*/ 117053 w 611214"/>
                <a:gd name="connsiteY3" fmla="*/ 185078 h 864666"/>
                <a:gd name="connsiteX4" fmla="*/ 180480 w 611214"/>
                <a:gd name="connsiteY4" fmla="*/ 5370 h 864666"/>
                <a:gd name="connsiteX5" fmla="*/ 267298 w 611214"/>
                <a:gd name="connsiteY5" fmla="*/ 144257 h 864666"/>
                <a:gd name="connsiteX6" fmla="*/ 323190 w 611214"/>
                <a:gd name="connsiteY6" fmla="*/ 84 h 864666"/>
                <a:gd name="connsiteX7" fmla="*/ 423143 w 611214"/>
                <a:gd name="connsiteY7" fmla="*/ 121494 h 864666"/>
                <a:gd name="connsiteX8" fmla="*/ 502898 w 611214"/>
                <a:gd name="connsiteY8" fmla="*/ 37083 h 864666"/>
                <a:gd name="connsiteX9" fmla="*/ 611174 w 611214"/>
                <a:gd name="connsiteY9" fmla="*/ 578679 h 864666"/>
                <a:gd name="connsiteX10" fmla="*/ 594845 w 611214"/>
                <a:gd name="connsiteY10" fmla="*/ 864193 h 864666"/>
                <a:gd name="connsiteX11" fmla="*/ 201622 w 611214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6998 w 641159"/>
                <a:gd name="connsiteY3" fmla="*/ 185078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4276 w 641159"/>
                <a:gd name="connsiteY3" fmla="*/ 138814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197525 w 641159"/>
                <a:gd name="connsiteY1" fmla="*/ 793672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57487 w 667079"/>
                <a:gd name="connsiteY0" fmla="*/ 864666 h 864666"/>
                <a:gd name="connsiteX1" fmla="*/ 228888 w 667079"/>
                <a:gd name="connsiteY1" fmla="*/ 801837 h 864666"/>
                <a:gd name="connsiteX2" fmla="*/ 125473 w 667079"/>
                <a:gd name="connsiteY2" fmla="*/ 807279 h 864666"/>
                <a:gd name="connsiteX3" fmla="*/ 288 w 667079"/>
                <a:gd name="connsiteY3" fmla="*/ 595007 h 864666"/>
                <a:gd name="connsiteX4" fmla="*/ 87373 w 667079"/>
                <a:gd name="connsiteY4" fmla="*/ 510643 h 864666"/>
                <a:gd name="connsiteX5" fmla="*/ 60459 w 667079"/>
                <a:gd name="connsiteY5" fmla="*/ 60790 h 864666"/>
                <a:gd name="connsiteX6" fmla="*/ 181082 w 667079"/>
                <a:gd name="connsiteY6" fmla="*/ 130650 h 864666"/>
                <a:gd name="connsiteX7" fmla="*/ 236345 w 667079"/>
                <a:gd name="connsiteY7" fmla="*/ 5370 h 864666"/>
                <a:gd name="connsiteX8" fmla="*/ 323163 w 667079"/>
                <a:gd name="connsiteY8" fmla="*/ 117043 h 864666"/>
                <a:gd name="connsiteX9" fmla="*/ 379055 w 667079"/>
                <a:gd name="connsiteY9" fmla="*/ 84 h 864666"/>
                <a:gd name="connsiteX10" fmla="*/ 479008 w 667079"/>
                <a:gd name="connsiteY10" fmla="*/ 121494 h 864666"/>
                <a:gd name="connsiteX11" fmla="*/ 558763 w 667079"/>
                <a:gd name="connsiteY11" fmla="*/ 37083 h 864666"/>
                <a:gd name="connsiteX12" fmla="*/ 667039 w 667079"/>
                <a:gd name="connsiteY12" fmla="*/ 578679 h 864666"/>
                <a:gd name="connsiteX13" fmla="*/ 650710 w 667079"/>
                <a:gd name="connsiteY13" fmla="*/ 864193 h 864666"/>
                <a:gd name="connsiteX14" fmla="*/ 257487 w 667079"/>
                <a:gd name="connsiteY14" fmla="*/ 864666 h 864666"/>
                <a:gd name="connsiteX0" fmla="*/ 260201 w 669793"/>
                <a:gd name="connsiteY0" fmla="*/ 864666 h 864666"/>
                <a:gd name="connsiteX1" fmla="*/ 231602 w 669793"/>
                <a:gd name="connsiteY1" fmla="*/ 801837 h 864666"/>
                <a:gd name="connsiteX2" fmla="*/ 128187 w 669793"/>
                <a:gd name="connsiteY2" fmla="*/ 807279 h 864666"/>
                <a:gd name="connsiteX3" fmla="*/ 281 w 669793"/>
                <a:gd name="connsiteY3" fmla="*/ 526971 h 864666"/>
                <a:gd name="connsiteX4" fmla="*/ 90087 w 669793"/>
                <a:gd name="connsiteY4" fmla="*/ 510643 h 864666"/>
                <a:gd name="connsiteX5" fmla="*/ 63173 w 669793"/>
                <a:gd name="connsiteY5" fmla="*/ 60790 h 864666"/>
                <a:gd name="connsiteX6" fmla="*/ 183796 w 669793"/>
                <a:gd name="connsiteY6" fmla="*/ 130650 h 864666"/>
                <a:gd name="connsiteX7" fmla="*/ 239059 w 669793"/>
                <a:gd name="connsiteY7" fmla="*/ 5370 h 864666"/>
                <a:gd name="connsiteX8" fmla="*/ 325877 w 669793"/>
                <a:gd name="connsiteY8" fmla="*/ 117043 h 864666"/>
                <a:gd name="connsiteX9" fmla="*/ 381769 w 669793"/>
                <a:gd name="connsiteY9" fmla="*/ 84 h 864666"/>
                <a:gd name="connsiteX10" fmla="*/ 481722 w 669793"/>
                <a:gd name="connsiteY10" fmla="*/ 121494 h 864666"/>
                <a:gd name="connsiteX11" fmla="*/ 561477 w 669793"/>
                <a:gd name="connsiteY11" fmla="*/ 37083 h 864666"/>
                <a:gd name="connsiteX12" fmla="*/ 669753 w 669793"/>
                <a:gd name="connsiteY12" fmla="*/ 578679 h 864666"/>
                <a:gd name="connsiteX13" fmla="*/ 653424 w 669793"/>
                <a:gd name="connsiteY13" fmla="*/ 864193 h 864666"/>
                <a:gd name="connsiteX14" fmla="*/ 260201 w 669793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9512" h="864666">
                  <a:moveTo>
                    <a:pt x="259920" y="864666"/>
                  </a:moveTo>
                  <a:cubicBezTo>
                    <a:pt x="237695" y="826606"/>
                    <a:pt x="245159" y="825008"/>
                    <a:pt x="231321" y="801837"/>
                  </a:cubicBezTo>
                  <a:cubicBezTo>
                    <a:pt x="184826" y="794994"/>
                    <a:pt x="202292" y="803651"/>
                    <a:pt x="127906" y="807279"/>
                  </a:cubicBezTo>
                  <a:cubicBezTo>
                    <a:pt x="107042" y="780972"/>
                    <a:pt x="6350" y="576410"/>
                    <a:pt x="0" y="526971"/>
                  </a:cubicBezTo>
                  <a:cubicBezTo>
                    <a:pt x="58964" y="502024"/>
                    <a:pt x="28977" y="523479"/>
                    <a:pt x="89806" y="510643"/>
                  </a:cubicBezTo>
                  <a:cubicBezTo>
                    <a:pt x="46082" y="333121"/>
                    <a:pt x="-8516" y="81486"/>
                    <a:pt x="62892" y="60790"/>
                  </a:cubicBezTo>
                  <a:cubicBezTo>
                    <a:pt x="138478" y="39627"/>
                    <a:pt x="162358" y="62006"/>
                    <a:pt x="183515" y="130650"/>
                  </a:cubicBezTo>
                  <a:cubicBezTo>
                    <a:pt x="185607" y="62583"/>
                    <a:pt x="163207" y="19009"/>
                    <a:pt x="238778" y="5370"/>
                  </a:cubicBezTo>
                  <a:cubicBezTo>
                    <a:pt x="335937" y="-2341"/>
                    <a:pt x="301811" y="117924"/>
                    <a:pt x="325596" y="117043"/>
                  </a:cubicBezTo>
                  <a:cubicBezTo>
                    <a:pt x="328806" y="55378"/>
                    <a:pt x="299358" y="7320"/>
                    <a:pt x="381488" y="84"/>
                  </a:cubicBezTo>
                  <a:cubicBezTo>
                    <a:pt x="488285" y="-2989"/>
                    <a:pt x="459008" y="78303"/>
                    <a:pt x="481441" y="121494"/>
                  </a:cubicBezTo>
                  <a:cubicBezTo>
                    <a:pt x="497140" y="80657"/>
                    <a:pt x="482904" y="31655"/>
                    <a:pt x="561196" y="37083"/>
                  </a:cubicBezTo>
                  <a:cubicBezTo>
                    <a:pt x="672580" y="39816"/>
                    <a:pt x="669666" y="488862"/>
                    <a:pt x="669472" y="578679"/>
                  </a:cubicBezTo>
                  <a:cubicBezTo>
                    <a:pt x="666751" y="690178"/>
                    <a:pt x="672193" y="766300"/>
                    <a:pt x="653143" y="864193"/>
                  </a:cubicBezTo>
                  <a:cubicBezTo>
                    <a:pt x="514812" y="859815"/>
                    <a:pt x="460845" y="856509"/>
                    <a:pt x="259920" y="8646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36C19356-2709-4D4D-B922-7AA6298EEBA4}"/>
                </a:ext>
              </a:extLst>
            </p:cNvPr>
            <p:cNvSpPr>
              <a:spLocks/>
            </p:cNvSpPr>
            <p:nvPr/>
          </p:nvSpPr>
          <p:spPr bwMode="auto">
            <a:xfrm rot="20940928" flipH="1">
              <a:off x="1126074" y="2670966"/>
              <a:ext cx="1656184" cy="1909514"/>
            </a:xfrm>
            <a:custGeom>
              <a:avLst/>
              <a:gdLst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697686 w 1656184"/>
                <a:gd name="connsiteY95" fmla="*/ 1708838 h 1909514"/>
                <a:gd name="connsiteX96" fmla="*/ 1413007 w 1656184"/>
                <a:gd name="connsiteY96" fmla="*/ 1487444 h 1909514"/>
                <a:gd name="connsiteX97" fmla="*/ 1412429 w 1656184"/>
                <a:gd name="connsiteY97" fmla="*/ 1485195 h 1909514"/>
                <a:gd name="connsiteX98" fmla="*/ 1405111 w 1656184"/>
                <a:gd name="connsiteY98" fmla="*/ 1455538 h 1909514"/>
                <a:gd name="connsiteX99" fmla="*/ 1398918 w 1656184"/>
                <a:gd name="connsiteY99" fmla="*/ 1425881 h 1909514"/>
                <a:gd name="connsiteX100" fmla="*/ 1394978 w 1656184"/>
                <a:gd name="connsiteY100" fmla="*/ 1398549 h 1909514"/>
                <a:gd name="connsiteX101" fmla="*/ 1392163 w 1656184"/>
                <a:gd name="connsiteY101" fmla="*/ 1372381 h 1909514"/>
                <a:gd name="connsiteX102" fmla="*/ 1391037 w 1656184"/>
                <a:gd name="connsiteY102" fmla="*/ 1350865 h 1909514"/>
                <a:gd name="connsiteX103" fmla="*/ 1392163 w 1656184"/>
                <a:gd name="connsiteY103" fmla="*/ 1332837 h 1909514"/>
                <a:gd name="connsiteX104" fmla="*/ 1401171 w 1656184"/>
                <a:gd name="connsiteY104" fmla="*/ 1295039 h 1909514"/>
                <a:gd name="connsiteX105" fmla="*/ 1412429 w 1656184"/>
                <a:gd name="connsiteY105" fmla="*/ 1260148 h 1909514"/>
                <a:gd name="connsiteX106" fmla="*/ 1426503 w 1656184"/>
                <a:gd name="connsiteY106" fmla="*/ 1227001 h 1909514"/>
                <a:gd name="connsiteX107" fmla="*/ 1443954 w 1656184"/>
                <a:gd name="connsiteY107" fmla="*/ 1197926 h 1909514"/>
                <a:gd name="connsiteX108" fmla="*/ 1469849 w 1656184"/>
                <a:gd name="connsiteY108" fmla="*/ 1161872 h 1909514"/>
                <a:gd name="connsiteX109" fmla="*/ 1496308 w 1656184"/>
                <a:gd name="connsiteY109" fmla="*/ 1125818 h 1909514"/>
                <a:gd name="connsiteX110" fmla="*/ 1522767 w 1656184"/>
                <a:gd name="connsiteY110" fmla="*/ 1090926 h 1909514"/>
                <a:gd name="connsiteX111" fmla="*/ 1549788 w 1656184"/>
                <a:gd name="connsiteY111" fmla="*/ 1053710 h 1909514"/>
                <a:gd name="connsiteX112" fmla="*/ 1573995 w 1656184"/>
                <a:gd name="connsiteY112" fmla="*/ 1015911 h 1909514"/>
                <a:gd name="connsiteX113" fmla="*/ 1597637 w 1656184"/>
                <a:gd name="connsiteY113" fmla="*/ 976949 h 1909514"/>
                <a:gd name="connsiteX114" fmla="*/ 1617341 w 1656184"/>
                <a:gd name="connsiteY114" fmla="*/ 934499 h 1909514"/>
                <a:gd name="connsiteX115" fmla="*/ 1633666 w 1656184"/>
                <a:gd name="connsiteY115" fmla="*/ 889140 h 1909514"/>
                <a:gd name="connsiteX116" fmla="*/ 1646051 w 1656184"/>
                <a:gd name="connsiteY116" fmla="*/ 836222 h 1909514"/>
                <a:gd name="connsiteX117" fmla="*/ 1652807 w 1656184"/>
                <a:gd name="connsiteY117" fmla="*/ 782141 h 1909514"/>
                <a:gd name="connsiteX118" fmla="*/ 1656184 w 1656184"/>
                <a:gd name="connsiteY118" fmla="*/ 726897 h 1909514"/>
                <a:gd name="connsiteX119" fmla="*/ 1655059 w 1656184"/>
                <a:gd name="connsiteY119" fmla="*/ 671072 h 1909514"/>
                <a:gd name="connsiteX120" fmla="*/ 1651118 w 1656184"/>
                <a:gd name="connsiteY120" fmla="*/ 616409 h 1909514"/>
                <a:gd name="connsiteX121" fmla="*/ 1642674 w 1656184"/>
                <a:gd name="connsiteY121" fmla="*/ 563490 h 1909514"/>
                <a:gd name="connsiteX122" fmla="*/ 1631415 w 1656184"/>
                <a:gd name="connsiteY122" fmla="*/ 511736 h 1909514"/>
                <a:gd name="connsiteX123" fmla="*/ 1617341 w 1656184"/>
                <a:gd name="connsiteY123" fmla="*/ 464051 h 1909514"/>
                <a:gd name="connsiteX124" fmla="*/ 1601579 w 1656184"/>
                <a:gd name="connsiteY124" fmla="*/ 420438 h 1909514"/>
                <a:gd name="connsiteX125" fmla="*/ 1583565 w 1656184"/>
                <a:gd name="connsiteY125" fmla="*/ 381475 h 1909514"/>
                <a:gd name="connsiteX126" fmla="*/ 1556543 w 1656184"/>
                <a:gd name="connsiteY126" fmla="*/ 334954 h 1909514"/>
                <a:gd name="connsiteX127" fmla="*/ 1527270 w 1656184"/>
                <a:gd name="connsiteY127" fmla="*/ 290759 h 1909514"/>
                <a:gd name="connsiteX128" fmla="*/ 1494056 w 1656184"/>
                <a:gd name="connsiteY128" fmla="*/ 249471 h 1909514"/>
                <a:gd name="connsiteX129" fmla="*/ 1458590 w 1656184"/>
                <a:gd name="connsiteY129" fmla="*/ 209928 h 1909514"/>
                <a:gd name="connsiteX130" fmla="*/ 1419747 w 1656184"/>
                <a:gd name="connsiteY130" fmla="*/ 174455 h 1909514"/>
                <a:gd name="connsiteX131" fmla="*/ 1376400 w 1656184"/>
                <a:gd name="connsiteY131" fmla="*/ 141309 h 1909514"/>
                <a:gd name="connsiteX132" fmla="*/ 1331365 w 1656184"/>
                <a:gd name="connsiteY132" fmla="*/ 111652 h 1909514"/>
                <a:gd name="connsiteX133" fmla="*/ 1283515 w 1656184"/>
                <a:gd name="connsiteY133" fmla="*/ 85483 h 1909514"/>
                <a:gd name="connsiteX134" fmla="*/ 1231161 w 1656184"/>
                <a:gd name="connsiteY134" fmla="*/ 63386 h 1909514"/>
                <a:gd name="connsiteX135" fmla="*/ 1177119 w 1656184"/>
                <a:gd name="connsiteY135" fmla="*/ 43033 h 1909514"/>
                <a:gd name="connsiteX136" fmla="*/ 1118572 w 1656184"/>
                <a:gd name="connsiteY136" fmla="*/ 27332 h 1909514"/>
                <a:gd name="connsiteX137" fmla="*/ 1057210 w 1656184"/>
                <a:gd name="connsiteY137" fmla="*/ 14538 h 1909514"/>
                <a:gd name="connsiteX138" fmla="*/ 993036 w 1656184"/>
                <a:gd name="connsiteY138" fmla="*/ 5815 h 1909514"/>
                <a:gd name="connsiteX139" fmla="*/ 925482 w 1656184"/>
                <a:gd name="connsiteY139" fmla="*/ 582 h 1909514"/>
                <a:gd name="connsiteX140" fmla="*/ 853425 w 1656184"/>
                <a:gd name="connsiteY140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1413007 w 1656184"/>
                <a:gd name="connsiteY95" fmla="*/ 1487444 h 1909514"/>
                <a:gd name="connsiteX96" fmla="*/ 1412429 w 1656184"/>
                <a:gd name="connsiteY96" fmla="*/ 1485195 h 1909514"/>
                <a:gd name="connsiteX97" fmla="*/ 1405111 w 1656184"/>
                <a:gd name="connsiteY97" fmla="*/ 1455538 h 1909514"/>
                <a:gd name="connsiteX98" fmla="*/ 1398918 w 1656184"/>
                <a:gd name="connsiteY98" fmla="*/ 1425881 h 1909514"/>
                <a:gd name="connsiteX99" fmla="*/ 1394978 w 1656184"/>
                <a:gd name="connsiteY99" fmla="*/ 1398549 h 1909514"/>
                <a:gd name="connsiteX100" fmla="*/ 1392163 w 1656184"/>
                <a:gd name="connsiteY100" fmla="*/ 1372381 h 1909514"/>
                <a:gd name="connsiteX101" fmla="*/ 1391037 w 1656184"/>
                <a:gd name="connsiteY101" fmla="*/ 1350865 h 1909514"/>
                <a:gd name="connsiteX102" fmla="*/ 1392163 w 1656184"/>
                <a:gd name="connsiteY102" fmla="*/ 1332837 h 1909514"/>
                <a:gd name="connsiteX103" fmla="*/ 1401171 w 1656184"/>
                <a:gd name="connsiteY103" fmla="*/ 1295039 h 1909514"/>
                <a:gd name="connsiteX104" fmla="*/ 1412429 w 1656184"/>
                <a:gd name="connsiteY104" fmla="*/ 1260148 h 1909514"/>
                <a:gd name="connsiteX105" fmla="*/ 1426503 w 1656184"/>
                <a:gd name="connsiteY105" fmla="*/ 1227001 h 1909514"/>
                <a:gd name="connsiteX106" fmla="*/ 1443954 w 1656184"/>
                <a:gd name="connsiteY106" fmla="*/ 1197926 h 1909514"/>
                <a:gd name="connsiteX107" fmla="*/ 1469849 w 1656184"/>
                <a:gd name="connsiteY107" fmla="*/ 1161872 h 1909514"/>
                <a:gd name="connsiteX108" fmla="*/ 1496308 w 1656184"/>
                <a:gd name="connsiteY108" fmla="*/ 1125818 h 1909514"/>
                <a:gd name="connsiteX109" fmla="*/ 1522767 w 1656184"/>
                <a:gd name="connsiteY109" fmla="*/ 1090926 h 1909514"/>
                <a:gd name="connsiteX110" fmla="*/ 1549788 w 1656184"/>
                <a:gd name="connsiteY110" fmla="*/ 1053710 h 1909514"/>
                <a:gd name="connsiteX111" fmla="*/ 1573995 w 1656184"/>
                <a:gd name="connsiteY111" fmla="*/ 1015911 h 1909514"/>
                <a:gd name="connsiteX112" fmla="*/ 1597637 w 1656184"/>
                <a:gd name="connsiteY112" fmla="*/ 976949 h 1909514"/>
                <a:gd name="connsiteX113" fmla="*/ 1617341 w 1656184"/>
                <a:gd name="connsiteY113" fmla="*/ 934499 h 1909514"/>
                <a:gd name="connsiteX114" fmla="*/ 1633666 w 1656184"/>
                <a:gd name="connsiteY114" fmla="*/ 889140 h 1909514"/>
                <a:gd name="connsiteX115" fmla="*/ 1646051 w 1656184"/>
                <a:gd name="connsiteY115" fmla="*/ 836222 h 1909514"/>
                <a:gd name="connsiteX116" fmla="*/ 1652807 w 1656184"/>
                <a:gd name="connsiteY116" fmla="*/ 782141 h 1909514"/>
                <a:gd name="connsiteX117" fmla="*/ 1656184 w 1656184"/>
                <a:gd name="connsiteY117" fmla="*/ 726897 h 1909514"/>
                <a:gd name="connsiteX118" fmla="*/ 1655059 w 1656184"/>
                <a:gd name="connsiteY118" fmla="*/ 671072 h 1909514"/>
                <a:gd name="connsiteX119" fmla="*/ 1651118 w 1656184"/>
                <a:gd name="connsiteY119" fmla="*/ 616409 h 1909514"/>
                <a:gd name="connsiteX120" fmla="*/ 1642674 w 1656184"/>
                <a:gd name="connsiteY120" fmla="*/ 563490 h 1909514"/>
                <a:gd name="connsiteX121" fmla="*/ 1631415 w 1656184"/>
                <a:gd name="connsiteY121" fmla="*/ 511736 h 1909514"/>
                <a:gd name="connsiteX122" fmla="*/ 1617341 w 1656184"/>
                <a:gd name="connsiteY122" fmla="*/ 464051 h 1909514"/>
                <a:gd name="connsiteX123" fmla="*/ 1601579 w 1656184"/>
                <a:gd name="connsiteY123" fmla="*/ 420438 h 1909514"/>
                <a:gd name="connsiteX124" fmla="*/ 1583565 w 1656184"/>
                <a:gd name="connsiteY124" fmla="*/ 381475 h 1909514"/>
                <a:gd name="connsiteX125" fmla="*/ 1556543 w 1656184"/>
                <a:gd name="connsiteY125" fmla="*/ 334954 h 1909514"/>
                <a:gd name="connsiteX126" fmla="*/ 1527270 w 1656184"/>
                <a:gd name="connsiteY126" fmla="*/ 290759 h 1909514"/>
                <a:gd name="connsiteX127" fmla="*/ 1494056 w 1656184"/>
                <a:gd name="connsiteY127" fmla="*/ 249471 h 1909514"/>
                <a:gd name="connsiteX128" fmla="*/ 1458590 w 1656184"/>
                <a:gd name="connsiteY128" fmla="*/ 209928 h 1909514"/>
                <a:gd name="connsiteX129" fmla="*/ 1419747 w 1656184"/>
                <a:gd name="connsiteY129" fmla="*/ 174455 h 1909514"/>
                <a:gd name="connsiteX130" fmla="*/ 1376400 w 1656184"/>
                <a:gd name="connsiteY130" fmla="*/ 141309 h 1909514"/>
                <a:gd name="connsiteX131" fmla="*/ 1331365 w 1656184"/>
                <a:gd name="connsiteY131" fmla="*/ 111652 h 1909514"/>
                <a:gd name="connsiteX132" fmla="*/ 1283515 w 1656184"/>
                <a:gd name="connsiteY132" fmla="*/ 85483 h 1909514"/>
                <a:gd name="connsiteX133" fmla="*/ 1231161 w 1656184"/>
                <a:gd name="connsiteY133" fmla="*/ 63386 h 1909514"/>
                <a:gd name="connsiteX134" fmla="*/ 1177119 w 1656184"/>
                <a:gd name="connsiteY134" fmla="*/ 43033 h 1909514"/>
                <a:gd name="connsiteX135" fmla="*/ 1118572 w 1656184"/>
                <a:gd name="connsiteY135" fmla="*/ 27332 h 1909514"/>
                <a:gd name="connsiteX136" fmla="*/ 1057210 w 1656184"/>
                <a:gd name="connsiteY136" fmla="*/ 14538 h 1909514"/>
                <a:gd name="connsiteX137" fmla="*/ 993036 w 1656184"/>
                <a:gd name="connsiteY137" fmla="*/ 5815 h 1909514"/>
                <a:gd name="connsiteX138" fmla="*/ 925482 w 1656184"/>
                <a:gd name="connsiteY138" fmla="*/ 582 h 1909514"/>
                <a:gd name="connsiteX139" fmla="*/ 853425 w 1656184"/>
                <a:gd name="connsiteY139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1413007 w 1656184"/>
                <a:gd name="connsiteY94" fmla="*/ 1487444 h 1909514"/>
                <a:gd name="connsiteX95" fmla="*/ 1412429 w 1656184"/>
                <a:gd name="connsiteY95" fmla="*/ 1485195 h 1909514"/>
                <a:gd name="connsiteX96" fmla="*/ 1405111 w 1656184"/>
                <a:gd name="connsiteY96" fmla="*/ 1455538 h 1909514"/>
                <a:gd name="connsiteX97" fmla="*/ 1398918 w 1656184"/>
                <a:gd name="connsiteY97" fmla="*/ 1425881 h 1909514"/>
                <a:gd name="connsiteX98" fmla="*/ 1394978 w 1656184"/>
                <a:gd name="connsiteY98" fmla="*/ 1398549 h 1909514"/>
                <a:gd name="connsiteX99" fmla="*/ 1392163 w 1656184"/>
                <a:gd name="connsiteY99" fmla="*/ 1372381 h 1909514"/>
                <a:gd name="connsiteX100" fmla="*/ 1391037 w 1656184"/>
                <a:gd name="connsiteY100" fmla="*/ 1350865 h 1909514"/>
                <a:gd name="connsiteX101" fmla="*/ 1392163 w 1656184"/>
                <a:gd name="connsiteY101" fmla="*/ 1332837 h 1909514"/>
                <a:gd name="connsiteX102" fmla="*/ 1401171 w 1656184"/>
                <a:gd name="connsiteY102" fmla="*/ 1295039 h 1909514"/>
                <a:gd name="connsiteX103" fmla="*/ 1412429 w 1656184"/>
                <a:gd name="connsiteY103" fmla="*/ 1260148 h 1909514"/>
                <a:gd name="connsiteX104" fmla="*/ 1426503 w 1656184"/>
                <a:gd name="connsiteY104" fmla="*/ 1227001 h 1909514"/>
                <a:gd name="connsiteX105" fmla="*/ 1443954 w 1656184"/>
                <a:gd name="connsiteY105" fmla="*/ 1197926 h 1909514"/>
                <a:gd name="connsiteX106" fmla="*/ 1469849 w 1656184"/>
                <a:gd name="connsiteY106" fmla="*/ 1161872 h 1909514"/>
                <a:gd name="connsiteX107" fmla="*/ 1496308 w 1656184"/>
                <a:gd name="connsiteY107" fmla="*/ 1125818 h 1909514"/>
                <a:gd name="connsiteX108" fmla="*/ 1522767 w 1656184"/>
                <a:gd name="connsiteY108" fmla="*/ 1090926 h 1909514"/>
                <a:gd name="connsiteX109" fmla="*/ 1549788 w 1656184"/>
                <a:gd name="connsiteY109" fmla="*/ 1053710 h 1909514"/>
                <a:gd name="connsiteX110" fmla="*/ 1573995 w 1656184"/>
                <a:gd name="connsiteY110" fmla="*/ 1015911 h 1909514"/>
                <a:gd name="connsiteX111" fmla="*/ 1597637 w 1656184"/>
                <a:gd name="connsiteY111" fmla="*/ 976949 h 1909514"/>
                <a:gd name="connsiteX112" fmla="*/ 1617341 w 1656184"/>
                <a:gd name="connsiteY112" fmla="*/ 934499 h 1909514"/>
                <a:gd name="connsiteX113" fmla="*/ 1633666 w 1656184"/>
                <a:gd name="connsiteY113" fmla="*/ 889140 h 1909514"/>
                <a:gd name="connsiteX114" fmla="*/ 1646051 w 1656184"/>
                <a:gd name="connsiteY114" fmla="*/ 836222 h 1909514"/>
                <a:gd name="connsiteX115" fmla="*/ 1652807 w 1656184"/>
                <a:gd name="connsiteY115" fmla="*/ 782141 h 1909514"/>
                <a:gd name="connsiteX116" fmla="*/ 1656184 w 1656184"/>
                <a:gd name="connsiteY116" fmla="*/ 726897 h 1909514"/>
                <a:gd name="connsiteX117" fmla="*/ 1655059 w 1656184"/>
                <a:gd name="connsiteY117" fmla="*/ 671072 h 1909514"/>
                <a:gd name="connsiteX118" fmla="*/ 1651118 w 1656184"/>
                <a:gd name="connsiteY118" fmla="*/ 616409 h 1909514"/>
                <a:gd name="connsiteX119" fmla="*/ 1642674 w 1656184"/>
                <a:gd name="connsiteY119" fmla="*/ 563490 h 1909514"/>
                <a:gd name="connsiteX120" fmla="*/ 1631415 w 1656184"/>
                <a:gd name="connsiteY120" fmla="*/ 511736 h 1909514"/>
                <a:gd name="connsiteX121" fmla="*/ 1617341 w 1656184"/>
                <a:gd name="connsiteY121" fmla="*/ 464051 h 1909514"/>
                <a:gd name="connsiteX122" fmla="*/ 1601579 w 1656184"/>
                <a:gd name="connsiteY122" fmla="*/ 420438 h 1909514"/>
                <a:gd name="connsiteX123" fmla="*/ 1583565 w 1656184"/>
                <a:gd name="connsiteY123" fmla="*/ 381475 h 1909514"/>
                <a:gd name="connsiteX124" fmla="*/ 1556543 w 1656184"/>
                <a:gd name="connsiteY124" fmla="*/ 334954 h 1909514"/>
                <a:gd name="connsiteX125" fmla="*/ 1527270 w 1656184"/>
                <a:gd name="connsiteY125" fmla="*/ 290759 h 1909514"/>
                <a:gd name="connsiteX126" fmla="*/ 1494056 w 1656184"/>
                <a:gd name="connsiteY126" fmla="*/ 249471 h 1909514"/>
                <a:gd name="connsiteX127" fmla="*/ 1458590 w 1656184"/>
                <a:gd name="connsiteY127" fmla="*/ 209928 h 1909514"/>
                <a:gd name="connsiteX128" fmla="*/ 1419747 w 1656184"/>
                <a:gd name="connsiteY128" fmla="*/ 174455 h 1909514"/>
                <a:gd name="connsiteX129" fmla="*/ 1376400 w 1656184"/>
                <a:gd name="connsiteY129" fmla="*/ 141309 h 1909514"/>
                <a:gd name="connsiteX130" fmla="*/ 1331365 w 1656184"/>
                <a:gd name="connsiteY130" fmla="*/ 111652 h 1909514"/>
                <a:gd name="connsiteX131" fmla="*/ 1283515 w 1656184"/>
                <a:gd name="connsiteY131" fmla="*/ 85483 h 1909514"/>
                <a:gd name="connsiteX132" fmla="*/ 1231161 w 1656184"/>
                <a:gd name="connsiteY132" fmla="*/ 63386 h 1909514"/>
                <a:gd name="connsiteX133" fmla="*/ 1177119 w 1656184"/>
                <a:gd name="connsiteY133" fmla="*/ 43033 h 1909514"/>
                <a:gd name="connsiteX134" fmla="*/ 1118572 w 1656184"/>
                <a:gd name="connsiteY134" fmla="*/ 27332 h 1909514"/>
                <a:gd name="connsiteX135" fmla="*/ 1057210 w 1656184"/>
                <a:gd name="connsiteY135" fmla="*/ 14538 h 1909514"/>
                <a:gd name="connsiteX136" fmla="*/ 993036 w 1656184"/>
                <a:gd name="connsiteY136" fmla="*/ 5815 h 1909514"/>
                <a:gd name="connsiteX137" fmla="*/ 925482 w 1656184"/>
                <a:gd name="connsiteY137" fmla="*/ 582 h 1909514"/>
                <a:gd name="connsiteX138" fmla="*/ 853425 w 1656184"/>
                <a:gd name="connsiteY138" fmla="*/ 0 h 190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1656184" h="1909514">
                  <a:moveTo>
                    <a:pt x="853425" y="0"/>
                  </a:moveTo>
                  <a:lnTo>
                    <a:pt x="789249" y="5234"/>
                  </a:lnTo>
                  <a:lnTo>
                    <a:pt x="628247" y="41869"/>
                  </a:lnTo>
                  <a:lnTo>
                    <a:pt x="580396" y="59896"/>
                  </a:lnTo>
                  <a:lnTo>
                    <a:pt x="533110" y="80250"/>
                  </a:lnTo>
                  <a:lnTo>
                    <a:pt x="486948" y="104673"/>
                  </a:lnTo>
                  <a:lnTo>
                    <a:pt x="444164" y="132005"/>
                  </a:lnTo>
                  <a:lnTo>
                    <a:pt x="403069" y="162825"/>
                  </a:lnTo>
                  <a:lnTo>
                    <a:pt x="365352" y="196553"/>
                  </a:lnTo>
                  <a:lnTo>
                    <a:pt x="330449" y="233188"/>
                  </a:lnTo>
                  <a:lnTo>
                    <a:pt x="298924" y="273313"/>
                  </a:lnTo>
                  <a:lnTo>
                    <a:pt x="271340" y="315764"/>
                  </a:lnTo>
                  <a:lnTo>
                    <a:pt x="247696" y="361123"/>
                  </a:lnTo>
                  <a:lnTo>
                    <a:pt x="227993" y="409970"/>
                  </a:lnTo>
                  <a:lnTo>
                    <a:pt x="196468" y="544301"/>
                  </a:lnTo>
                  <a:lnTo>
                    <a:pt x="193653" y="576865"/>
                  </a:lnTo>
                  <a:lnTo>
                    <a:pt x="192528" y="607686"/>
                  </a:lnTo>
                  <a:lnTo>
                    <a:pt x="193653" y="636180"/>
                  </a:lnTo>
                  <a:cubicBezTo>
                    <a:pt x="193840" y="645678"/>
                    <a:pt x="194028" y="655177"/>
                    <a:pt x="194216" y="664674"/>
                  </a:cubicBezTo>
                  <a:lnTo>
                    <a:pt x="194216" y="691424"/>
                  </a:lnTo>
                  <a:lnTo>
                    <a:pt x="191402" y="716430"/>
                  </a:lnTo>
                  <a:lnTo>
                    <a:pt x="182958" y="742016"/>
                  </a:lnTo>
                  <a:lnTo>
                    <a:pt x="167758" y="772837"/>
                  </a:lnTo>
                  <a:lnTo>
                    <a:pt x="149181" y="801331"/>
                  </a:lnTo>
                  <a:lnTo>
                    <a:pt x="128915" y="826336"/>
                  </a:lnTo>
                  <a:lnTo>
                    <a:pt x="107523" y="851923"/>
                  </a:lnTo>
                  <a:lnTo>
                    <a:pt x="85005" y="875184"/>
                  </a:lnTo>
                  <a:lnTo>
                    <a:pt x="62487" y="898445"/>
                  </a:lnTo>
                  <a:lnTo>
                    <a:pt x="41095" y="924031"/>
                  </a:lnTo>
                  <a:lnTo>
                    <a:pt x="33777" y="931009"/>
                  </a:lnTo>
                  <a:lnTo>
                    <a:pt x="24769" y="939732"/>
                  </a:lnTo>
                  <a:lnTo>
                    <a:pt x="15200" y="950199"/>
                  </a:lnTo>
                  <a:lnTo>
                    <a:pt x="7319" y="960666"/>
                  </a:lnTo>
                  <a:lnTo>
                    <a:pt x="2252" y="973460"/>
                  </a:lnTo>
                  <a:lnTo>
                    <a:pt x="0" y="987416"/>
                  </a:lnTo>
                  <a:lnTo>
                    <a:pt x="2815" y="1001955"/>
                  </a:lnTo>
                  <a:lnTo>
                    <a:pt x="10133" y="1015911"/>
                  </a:lnTo>
                  <a:lnTo>
                    <a:pt x="22518" y="1027541"/>
                  </a:lnTo>
                  <a:lnTo>
                    <a:pt x="36592" y="1035682"/>
                  </a:lnTo>
                  <a:lnTo>
                    <a:pt x="54043" y="1043243"/>
                  </a:lnTo>
                  <a:lnTo>
                    <a:pt x="72621" y="1049639"/>
                  </a:lnTo>
                  <a:lnTo>
                    <a:pt x="91197" y="1056035"/>
                  </a:lnTo>
                  <a:lnTo>
                    <a:pt x="109212" y="1062432"/>
                  </a:lnTo>
                  <a:lnTo>
                    <a:pt x="126663" y="1069992"/>
                  </a:lnTo>
                  <a:lnTo>
                    <a:pt x="142425" y="1078133"/>
                  </a:lnTo>
                  <a:lnTo>
                    <a:pt x="153685" y="1088601"/>
                  </a:lnTo>
                  <a:lnTo>
                    <a:pt x="150306" y="1102557"/>
                  </a:lnTo>
                  <a:lnTo>
                    <a:pt x="144114" y="1115351"/>
                  </a:lnTo>
                  <a:lnTo>
                    <a:pt x="137921" y="1128725"/>
                  </a:lnTo>
                  <a:lnTo>
                    <a:pt x="131166" y="1141518"/>
                  </a:lnTo>
                  <a:lnTo>
                    <a:pt x="124974" y="1154312"/>
                  </a:lnTo>
                  <a:lnTo>
                    <a:pt x="120471" y="1167105"/>
                  </a:lnTo>
                  <a:lnTo>
                    <a:pt x="118781" y="1178735"/>
                  </a:lnTo>
                  <a:cubicBezTo>
                    <a:pt x="119156" y="1183000"/>
                    <a:pt x="119532" y="1187264"/>
                    <a:pt x="119907" y="1191529"/>
                  </a:cubicBezTo>
                  <a:lnTo>
                    <a:pt x="126100" y="1203159"/>
                  </a:lnTo>
                  <a:lnTo>
                    <a:pt x="137359" y="1214790"/>
                  </a:lnTo>
                  <a:lnTo>
                    <a:pt x="153685" y="1226420"/>
                  </a:lnTo>
                  <a:lnTo>
                    <a:pt x="150306" y="1235725"/>
                  </a:lnTo>
                  <a:lnTo>
                    <a:pt x="145240" y="1245029"/>
                  </a:lnTo>
                  <a:lnTo>
                    <a:pt x="141300" y="1256077"/>
                  </a:lnTo>
                  <a:lnTo>
                    <a:pt x="140174" y="1267708"/>
                  </a:lnTo>
                  <a:lnTo>
                    <a:pt x="142425" y="1279339"/>
                  </a:lnTo>
                  <a:lnTo>
                    <a:pt x="148618" y="1289806"/>
                  </a:lnTo>
                  <a:lnTo>
                    <a:pt x="156499" y="1297947"/>
                  </a:lnTo>
                  <a:lnTo>
                    <a:pt x="166632" y="1305506"/>
                  </a:lnTo>
                  <a:lnTo>
                    <a:pt x="176765" y="1310740"/>
                  </a:lnTo>
                  <a:lnTo>
                    <a:pt x="186335" y="1317137"/>
                  </a:lnTo>
                  <a:lnTo>
                    <a:pt x="195343" y="1325860"/>
                  </a:lnTo>
                  <a:lnTo>
                    <a:pt x="200408" y="1335164"/>
                  </a:lnTo>
                  <a:lnTo>
                    <a:pt x="205475" y="1352028"/>
                  </a:lnTo>
                  <a:lnTo>
                    <a:pt x="205475" y="1371218"/>
                  </a:lnTo>
                  <a:lnTo>
                    <a:pt x="203787" y="1389245"/>
                  </a:lnTo>
                  <a:lnTo>
                    <a:pt x="199283" y="1407854"/>
                  </a:lnTo>
                  <a:lnTo>
                    <a:pt x="195343" y="1425881"/>
                  </a:lnTo>
                  <a:lnTo>
                    <a:pt x="192528" y="1442163"/>
                  </a:lnTo>
                  <a:lnTo>
                    <a:pt x="190276" y="1465424"/>
                  </a:lnTo>
                  <a:lnTo>
                    <a:pt x="192528" y="1486358"/>
                  </a:lnTo>
                  <a:lnTo>
                    <a:pt x="198719" y="1505548"/>
                  </a:lnTo>
                  <a:lnTo>
                    <a:pt x="206601" y="1522413"/>
                  </a:lnTo>
                  <a:lnTo>
                    <a:pt x="217860" y="1535787"/>
                  </a:lnTo>
                  <a:lnTo>
                    <a:pt x="232497" y="1548581"/>
                  </a:lnTo>
                  <a:lnTo>
                    <a:pt x="246570" y="1559048"/>
                  </a:lnTo>
                  <a:lnTo>
                    <a:pt x="262896" y="1567771"/>
                  </a:lnTo>
                  <a:lnTo>
                    <a:pt x="279221" y="1575331"/>
                  </a:lnTo>
                  <a:lnTo>
                    <a:pt x="295546" y="1579401"/>
                  </a:lnTo>
                  <a:lnTo>
                    <a:pt x="325383" y="1584635"/>
                  </a:lnTo>
                  <a:lnTo>
                    <a:pt x="356908" y="1586961"/>
                  </a:lnTo>
                  <a:lnTo>
                    <a:pt x="390121" y="1585798"/>
                  </a:lnTo>
                  <a:lnTo>
                    <a:pt x="422772" y="1582309"/>
                  </a:lnTo>
                  <a:lnTo>
                    <a:pt x="455423" y="1578238"/>
                  </a:lnTo>
                  <a:lnTo>
                    <a:pt x="486385" y="1571841"/>
                  </a:lnTo>
                  <a:lnTo>
                    <a:pt x="513969" y="1564281"/>
                  </a:lnTo>
                  <a:lnTo>
                    <a:pt x="529900" y="1558923"/>
                  </a:lnTo>
                  <a:lnTo>
                    <a:pt x="627355" y="1909514"/>
                  </a:lnTo>
                  <a:lnTo>
                    <a:pt x="1413007" y="1487444"/>
                  </a:lnTo>
                  <a:lnTo>
                    <a:pt x="1412429" y="1485195"/>
                  </a:lnTo>
                  <a:lnTo>
                    <a:pt x="1405111" y="1455538"/>
                  </a:lnTo>
                  <a:lnTo>
                    <a:pt x="1398918" y="1425881"/>
                  </a:lnTo>
                  <a:lnTo>
                    <a:pt x="1394978" y="1398549"/>
                  </a:lnTo>
                  <a:lnTo>
                    <a:pt x="1392163" y="1372381"/>
                  </a:lnTo>
                  <a:cubicBezTo>
                    <a:pt x="1391788" y="1365209"/>
                    <a:pt x="1391412" y="1358037"/>
                    <a:pt x="1391037" y="1350865"/>
                  </a:cubicBezTo>
                  <a:cubicBezTo>
                    <a:pt x="1391412" y="1344856"/>
                    <a:pt x="1391788" y="1338846"/>
                    <a:pt x="1392163" y="1332837"/>
                  </a:cubicBezTo>
                  <a:lnTo>
                    <a:pt x="1401171" y="1295039"/>
                  </a:lnTo>
                  <a:lnTo>
                    <a:pt x="1412429" y="1260148"/>
                  </a:lnTo>
                  <a:lnTo>
                    <a:pt x="1426503" y="1227001"/>
                  </a:lnTo>
                  <a:lnTo>
                    <a:pt x="1443954" y="1197926"/>
                  </a:lnTo>
                  <a:lnTo>
                    <a:pt x="1469849" y="1161872"/>
                  </a:lnTo>
                  <a:lnTo>
                    <a:pt x="1496308" y="1125818"/>
                  </a:lnTo>
                  <a:lnTo>
                    <a:pt x="1522767" y="1090926"/>
                  </a:lnTo>
                  <a:lnTo>
                    <a:pt x="1549788" y="1053710"/>
                  </a:lnTo>
                  <a:lnTo>
                    <a:pt x="1573995" y="1015911"/>
                  </a:lnTo>
                  <a:lnTo>
                    <a:pt x="1597637" y="976949"/>
                  </a:lnTo>
                  <a:lnTo>
                    <a:pt x="1617341" y="934499"/>
                  </a:lnTo>
                  <a:lnTo>
                    <a:pt x="1633666" y="889140"/>
                  </a:lnTo>
                  <a:lnTo>
                    <a:pt x="1646051" y="836222"/>
                  </a:lnTo>
                  <a:lnTo>
                    <a:pt x="1652807" y="782141"/>
                  </a:lnTo>
                  <a:lnTo>
                    <a:pt x="1656184" y="726897"/>
                  </a:lnTo>
                  <a:lnTo>
                    <a:pt x="1655059" y="671072"/>
                  </a:lnTo>
                  <a:lnTo>
                    <a:pt x="1651118" y="616409"/>
                  </a:lnTo>
                  <a:lnTo>
                    <a:pt x="1642674" y="563490"/>
                  </a:lnTo>
                  <a:lnTo>
                    <a:pt x="1631415" y="511736"/>
                  </a:lnTo>
                  <a:lnTo>
                    <a:pt x="1617341" y="464051"/>
                  </a:lnTo>
                  <a:lnTo>
                    <a:pt x="1601579" y="420438"/>
                  </a:lnTo>
                  <a:lnTo>
                    <a:pt x="1583565" y="381475"/>
                  </a:lnTo>
                  <a:lnTo>
                    <a:pt x="1556543" y="334954"/>
                  </a:lnTo>
                  <a:lnTo>
                    <a:pt x="1527270" y="290759"/>
                  </a:lnTo>
                  <a:lnTo>
                    <a:pt x="1494056" y="249471"/>
                  </a:lnTo>
                  <a:lnTo>
                    <a:pt x="1458590" y="209928"/>
                  </a:lnTo>
                  <a:lnTo>
                    <a:pt x="1419747" y="174455"/>
                  </a:lnTo>
                  <a:lnTo>
                    <a:pt x="1376400" y="141309"/>
                  </a:lnTo>
                  <a:lnTo>
                    <a:pt x="1331365" y="111652"/>
                  </a:lnTo>
                  <a:lnTo>
                    <a:pt x="1283515" y="85483"/>
                  </a:lnTo>
                  <a:lnTo>
                    <a:pt x="1231161" y="63386"/>
                  </a:lnTo>
                  <a:lnTo>
                    <a:pt x="1177119" y="43033"/>
                  </a:lnTo>
                  <a:lnTo>
                    <a:pt x="1118572" y="27332"/>
                  </a:lnTo>
                  <a:lnTo>
                    <a:pt x="1057210" y="14538"/>
                  </a:lnTo>
                  <a:lnTo>
                    <a:pt x="993036" y="5815"/>
                  </a:lnTo>
                  <a:lnTo>
                    <a:pt x="925482" y="582"/>
                  </a:lnTo>
                  <a:lnTo>
                    <a:pt x="8534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 dirty="0"/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12882230-09B0-4081-ACDC-764E05CA7BDC}"/>
                </a:ext>
              </a:extLst>
            </p:cNvPr>
            <p:cNvSpPr/>
            <p:nvPr/>
          </p:nvSpPr>
          <p:spPr>
            <a:xfrm>
              <a:off x="1358088" y="4198964"/>
              <a:ext cx="1089158" cy="611109"/>
            </a:xfrm>
            <a:custGeom>
              <a:avLst/>
              <a:gdLst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10547 w 1094108"/>
                <a:gd name="connsiteY2" fmla="*/ 293729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30550 h 611110"/>
                <a:gd name="connsiteX1" fmla="*/ 119888 w 1094108"/>
                <a:gd name="connsiteY1" fmla="*/ 0 h 611110"/>
                <a:gd name="connsiteX2" fmla="*/ 1010547 w 1094108"/>
                <a:gd name="connsiteY2" fmla="*/ 323428 h 611110"/>
                <a:gd name="connsiteX3" fmla="*/ 1094108 w 1094108"/>
                <a:gd name="connsiteY3" fmla="*/ 441972 h 611110"/>
                <a:gd name="connsiteX4" fmla="*/ 1078252 w 1094108"/>
                <a:gd name="connsiteY4" fmla="*/ 547683 h 611110"/>
                <a:gd name="connsiteX5" fmla="*/ 1014825 w 1094108"/>
                <a:gd name="connsiteY5" fmla="*/ 510684 h 611110"/>
                <a:gd name="connsiteX6" fmla="*/ 998968 w 1094108"/>
                <a:gd name="connsiteY6" fmla="*/ 611110 h 611110"/>
                <a:gd name="connsiteX7" fmla="*/ 0 w 1094108"/>
                <a:gd name="connsiteY7" fmla="*/ 230550 h 611110"/>
                <a:gd name="connsiteX0" fmla="*/ 0 w 1089158"/>
                <a:gd name="connsiteY0" fmla="*/ 210751 h 611110"/>
                <a:gd name="connsiteX1" fmla="*/ 114938 w 1089158"/>
                <a:gd name="connsiteY1" fmla="*/ 0 h 611110"/>
                <a:gd name="connsiteX2" fmla="*/ 1005597 w 1089158"/>
                <a:gd name="connsiteY2" fmla="*/ 323428 h 611110"/>
                <a:gd name="connsiteX3" fmla="*/ 1089158 w 1089158"/>
                <a:gd name="connsiteY3" fmla="*/ 441972 h 611110"/>
                <a:gd name="connsiteX4" fmla="*/ 1073302 w 1089158"/>
                <a:gd name="connsiteY4" fmla="*/ 547683 h 611110"/>
                <a:gd name="connsiteX5" fmla="*/ 1009875 w 1089158"/>
                <a:gd name="connsiteY5" fmla="*/ 510684 h 611110"/>
                <a:gd name="connsiteX6" fmla="*/ 994018 w 1089158"/>
                <a:gd name="connsiteY6" fmla="*/ 611110 h 611110"/>
                <a:gd name="connsiteX7" fmla="*/ 0 w 1089158"/>
                <a:gd name="connsiteY7" fmla="*/ 210751 h 61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9158" h="611110">
                  <a:moveTo>
                    <a:pt x="0" y="210751"/>
                  </a:moveTo>
                  <a:lnTo>
                    <a:pt x="114938" y="0"/>
                  </a:lnTo>
                  <a:lnTo>
                    <a:pt x="1005597" y="323428"/>
                  </a:lnTo>
                  <a:lnTo>
                    <a:pt x="1089158" y="441972"/>
                  </a:lnTo>
                  <a:lnTo>
                    <a:pt x="1073302" y="547683"/>
                  </a:lnTo>
                  <a:lnTo>
                    <a:pt x="1009875" y="510684"/>
                  </a:lnTo>
                  <a:lnTo>
                    <a:pt x="994018" y="611110"/>
                  </a:lnTo>
                  <a:cubicBezTo>
                    <a:pt x="629604" y="505207"/>
                    <a:pt x="332989" y="337604"/>
                    <a:pt x="0" y="2107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908C5288-C1B2-4B4E-84F2-259C8FE515DD}"/>
                </a:ext>
              </a:extLst>
            </p:cNvPr>
            <p:cNvSpPr/>
            <p:nvPr/>
          </p:nvSpPr>
          <p:spPr>
            <a:xfrm>
              <a:off x="3145709" y="4476837"/>
              <a:ext cx="591981" cy="227104"/>
            </a:xfrm>
            <a:custGeom>
              <a:avLst/>
              <a:gdLst>
                <a:gd name="connsiteX0" fmla="*/ 5285 w 739976"/>
                <a:gd name="connsiteY0" fmla="*/ 68712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68712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671264"/>
                <a:gd name="connsiteY0" fmla="*/ 110997 h 206136"/>
                <a:gd name="connsiteX1" fmla="*/ 0 w 671264"/>
                <a:gd name="connsiteY1" fmla="*/ 5285 h 206136"/>
                <a:gd name="connsiteX2" fmla="*/ 158566 w 671264"/>
                <a:gd name="connsiteY2" fmla="*/ 0 h 206136"/>
                <a:gd name="connsiteX3" fmla="*/ 163852 w 671264"/>
                <a:gd name="connsiteY3" fmla="*/ 58141 h 206136"/>
                <a:gd name="connsiteX4" fmla="*/ 581409 w 671264"/>
                <a:gd name="connsiteY4" fmla="*/ 52856 h 206136"/>
                <a:gd name="connsiteX5" fmla="*/ 671264 w 671264"/>
                <a:gd name="connsiteY5" fmla="*/ 206136 h 206136"/>
                <a:gd name="connsiteX6" fmla="*/ 110996 w 671264"/>
                <a:gd name="connsiteY6" fmla="*/ 174423 h 206136"/>
                <a:gd name="connsiteX7" fmla="*/ 89854 w 671264"/>
                <a:gd name="connsiteY7" fmla="*/ 84569 h 206136"/>
                <a:gd name="connsiteX8" fmla="*/ 5285 w 671264"/>
                <a:gd name="connsiteY8" fmla="*/ 110997 h 206136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89854 w 591981"/>
                <a:gd name="connsiteY7" fmla="*/ 115812 h 221522"/>
                <a:gd name="connsiteX8" fmla="*/ 5285 w 591981"/>
                <a:gd name="connsiteY8" fmla="*/ 142240 h 221522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105475 w 591981"/>
                <a:gd name="connsiteY7" fmla="*/ 136641 h 221522"/>
                <a:gd name="connsiteX8" fmla="*/ 5285 w 591981"/>
                <a:gd name="connsiteY8" fmla="*/ 142240 h 221522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63852 w 591981"/>
                <a:gd name="connsiteY3" fmla="*/ 89384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981" h="227104">
                  <a:moveTo>
                    <a:pt x="5285" y="142240"/>
                  </a:moveTo>
                  <a:lnTo>
                    <a:pt x="0" y="36528"/>
                  </a:lnTo>
                  <a:lnTo>
                    <a:pt x="163774" y="0"/>
                  </a:lnTo>
                  <a:cubicBezTo>
                    <a:pt x="163800" y="29795"/>
                    <a:pt x="195069" y="54382"/>
                    <a:pt x="195095" y="84177"/>
                  </a:cubicBezTo>
                  <a:cubicBezTo>
                    <a:pt x="397943" y="29168"/>
                    <a:pt x="389368" y="75290"/>
                    <a:pt x="581409" y="84099"/>
                  </a:cubicBezTo>
                  <a:lnTo>
                    <a:pt x="591981" y="221522"/>
                  </a:lnTo>
                  <a:cubicBezTo>
                    <a:pt x="431653" y="200380"/>
                    <a:pt x="276532" y="231780"/>
                    <a:pt x="116204" y="226495"/>
                  </a:cubicBezTo>
                  <a:lnTo>
                    <a:pt x="105475" y="136641"/>
                  </a:lnTo>
                  <a:lnTo>
                    <a:pt x="5285" y="1422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6BB015EF-DA86-423C-8231-A3A162BBB486}"/>
                </a:ext>
              </a:extLst>
            </p:cNvPr>
            <p:cNvSpPr/>
            <p:nvPr/>
          </p:nvSpPr>
          <p:spPr>
            <a:xfrm>
              <a:off x="1130675" y="4343401"/>
              <a:ext cx="2709784" cy="1900717"/>
            </a:xfrm>
            <a:custGeom>
              <a:avLst/>
              <a:gdLst>
                <a:gd name="connsiteX0" fmla="*/ 19050 w 2628900"/>
                <a:gd name="connsiteY0" fmla="*/ 95250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19050 w 2628900"/>
                <a:gd name="connsiteY8" fmla="*/ 95250 h 2085975"/>
                <a:gd name="connsiteX0" fmla="*/ 95250 w 2628900"/>
                <a:gd name="connsiteY0" fmla="*/ 66675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95250 w 262890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114300 h 2133600"/>
                <a:gd name="connsiteX1" fmla="*/ 137220 w 2766120"/>
                <a:gd name="connsiteY1" fmla="*/ 2133600 h 2133600"/>
                <a:gd name="connsiteX2" fmla="*/ 1823145 w 2766120"/>
                <a:gd name="connsiteY2" fmla="*/ 2133600 h 2133600"/>
                <a:gd name="connsiteX3" fmla="*/ 1842195 w 2766120"/>
                <a:gd name="connsiteY3" fmla="*/ 1628775 h 2133600"/>
                <a:gd name="connsiteX4" fmla="*/ 2766120 w 2766120"/>
                <a:gd name="connsiteY4" fmla="*/ 95250 h 2133600"/>
                <a:gd name="connsiteX5" fmla="*/ 1908870 w 2766120"/>
                <a:gd name="connsiteY5" fmla="*/ 0 h 2133600"/>
                <a:gd name="connsiteX6" fmla="*/ 2051745 w 2766120"/>
                <a:gd name="connsiteY6" fmla="*/ 809625 h 2133600"/>
                <a:gd name="connsiteX7" fmla="*/ 1270695 w 2766120"/>
                <a:gd name="connsiteY7" fmla="*/ 581025 h 2133600"/>
                <a:gd name="connsiteX8" fmla="*/ 232470 w 2766120"/>
                <a:gd name="connsiteY8" fmla="*/ 114300 h 2133600"/>
                <a:gd name="connsiteX0" fmla="*/ 232470 w 2766120"/>
                <a:gd name="connsiteY0" fmla="*/ 151521 h 2170821"/>
                <a:gd name="connsiteX1" fmla="*/ 137220 w 2766120"/>
                <a:gd name="connsiteY1" fmla="*/ 2170821 h 2170821"/>
                <a:gd name="connsiteX2" fmla="*/ 1823145 w 2766120"/>
                <a:gd name="connsiteY2" fmla="*/ 2170821 h 2170821"/>
                <a:gd name="connsiteX3" fmla="*/ 1842195 w 2766120"/>
                <a:gd name="connsiteY3" fmla="*/ 1665996 h 2170821"/>
                <a:gd name="connsiteX4" fmla="*/ 2766120 w 2766120"/>
                <a:gd name="connsiteY4" fmla="*/ 132471 h 2170821"/>
                <a:gd name="connsiteX5" fmla="*/ 1908870 w 2766120"/>
                <a:gd name="connsiteY5" fmla="*/ 37221 h 2170821"/>
                <a:gd name="connsiteX6" fmla="*/ 1937445 w 2766120"/>
                <a:gd name="connsiteY6" fmla="*/ 808746 h 2170821"/>
                <a:gd name="connsiteX7" fmla="*/ 1270695 w 2766120"/>
                <a:gd name="connsiteY7" fmla="*/ 618246 h 2170821"/>
                <a:gd name="connsiteX8" fmla="*/ 232470 w 2766120"/>
                <a:gd name="connsiteY8" fmla="*/ 151521 h 2170821"/>
                <a:gd name="connsiteX0" fmla="*/ 232470 w 2766120"/>
                <a:gd name="connsiteY0" fmla="*/ 176078 h 2195378"/>
                <a:gd name="connsiteX1" fmla="*/ 137220 w 2766120"/>
                <a:gd name="connsiteY1" fmla="*/ 2195378 h 2195378"/>
                <a:gd name="connsiteX2" fmla="*/ 1823145 w 2766120"/>
                <a:gd name="connsiteY2" fmla="*/ 2195378 h 2195378"/>
                <a:gd name="connsiteX3" fmla="*/ 1842195 w 2766120"/>
                <a:gd name="connsiteY3" fmla="*/ 1690553 h 2195378"/>
                <a:gd name="connsiteX4" fmla="*/ 2766120 w 2766120"/>
                <a:gd name="connsiteY4" fmla="*/ 157028 h 2195378"/>
                <a:gd name="connsiteX5" fmla="*/ 1908870 w 2766120"/>
                <a:gd name="connsiteY5" fmla="*/ 61778 h 2195378"/>
                <a:gd name="connsiteX6" fmla="*/ 1937445 w 2766120"/>
                <a:gd name="connsiteY6" fmla="*/ 833303 h 2195378"/>
                <a:gd name="connsiteX7" fmla="*/ 1270695 w 2766120"/>
                <a:gd name="connsiteY7" fmla="*/ 642803 h 2195378"/>
                <a:gd name="connsiteX8" fmla="*/ 232470 w 2766120"/>
                <a:gd name="connsiteY8" fmla="*/ 176078 h 2195378"/>
                <a:gd name="connsiteX0" fmla="*/ 232470 w 2661345"/>
                <a:gd name="connsiteY0" fmla="*/ 155790 h 2175090"/>
                <a:gd name="connsiteX1" fmla="*/ 137220 w 2661345"/>
                <a:gd name="connsiteY1" fmla="*/ 2175090 h 2175090"/>
                <a:gd name="connsiteX2" fmla="*/ 1823145 w 2661345"/>
                <a:gd name="connsiteY2" fmla="*/ 2175090 h 2175090"/>
                <a:gd name="connsiteX3" fmla="*/ 1842195 w 2661345"/>
                <a:gd name="connsiteY3" fmla="*/ 1670265 h 2175090"/>
                <a:gd name="connsiteX4" fmla="*/ 2661345 w 2661345"/>
                <a:gd name="connsiteY4" fmla="*/ 117690 h 2175090"/>
                <a:gd name="connsiteX5" fmla="*/ 1908870 w 2661345"/>
                <a:gd name="connsiteY5" fmla="*/ 41490 h 2175090"/>
                <a:gd name="connsiteX6" fmla="*/ 1937445 w 2661345"/>
                <a:gd name="connsiteY6" fmla="*/ 813015 h 2175090"/>
                <a:gd name="connsiteX7" fmla="*/ 1270695 w 2661345"/>
                <a:gd name="connsiteY7" fmla="*/ 622515 h 2175090"/>
                <a:gd name="connsiteX8" fmla="*/ 232470 w 2661345"/>
                <a:gd name="connsiteY8" fmla="*/ 155790 h 2175090"/>
                <a:gd name="connsiteX0" fmla="*/ 232470 w 2709520"/>
                <a:gd name="connsiteY0" fmla="*/ 155790 h 2175090"/>
                <a:gd name="connsiteX1" fmla="*/ 137220 w 2709520"/>
                <a:gd name="connsiteY1" fmla="*/ 2175090 h 2175090"/>
                <a:gd name="connsiteX2" fmla="*/ 1823145 w 2709520"/>
                <a:gd name="connsiteY2" fmla="*/ 2175090 h 2175090"/>
                <a:gd name="connsiteX3" fmla="*/ 1842195 w 2709520"/>
                <a:gd name="connsiteY3" fmla="*/ 1670265 h 2175090"/>
                <a:gd name="connsiteX4" fmla="*/ 2661345 w 2709520"/>
                <a:gd name="connsiteY4" fmla="*/ 117690 h 2175090"/>
                <a:gd name="connsiteX5" fmla="*/ 1908870 w 2709520"/>
                <a:gd name="connsiteY5" fmla="*/ 41490 h 2175090"/>
                <a:gd name="connsiteX6" fmla="*/ 1937445 w 2709520"/>
                <a:gd name="connsiteY6" fmla="*/ 813015 h 2175090"/>
                <a:gd name="connsiteX7" fmla="*/ 1270695 w 2709520"/>
                <a:gd name="connsiteY7" fmla="*/ 622515 h 2175090"/>
                <a:gd name="connsiteX8" fmla="*/ 232470 w 2709520"/>
                <a:gd name="connsiteY8" fmla="*/ 155790 h 2175090"/>
                <a:gd name="connsiteX0" fmla="*/ 232470 w 2725405"/>
                <a:gd name="connsiteY0" fmla="*/ 155790 h 2175090"/>
                <a:gd name="connsiteX1" fmla="*/ 137220 w 2725405"/>
                <a:gd name="connsiteY1" fmla="*/ 2175090 h 2175090"/>
                <a:gd name="connsiteX2" fmla="*/ 1823145 w 2725405"/>
                <a:gd name="connsiteY2" fmla="*/ 2175090 h 2175090"/>
                <a:gd name="connsiteX3" fmla="*/ 1842195 w 2725405"/>
                <a:gd name="connsiteY3" fmla="*/ 1670265 h 2175090"/>
                <a:gd name="connsiteX4" fmla="*/ 2661345 w 2725405"/>
                <a:gd name="connsiteY4" fmla="*/ 117690 h 2175090"/>
                <a:gd name="connsiteX5" fmla="*/ 1908870 w 2725405"/>
                <a:gd name="connsiteY5" fmla="*/ 41490 h 2175090"/>
                <a:gd name="connsiteX6" fmla="*/ 1937445 w 2725405"/>
                <a:gd name="connsiteY6" fmla="*/ 813015 h 2175090"/>
                <a:gd name="connsiteX7" fmla="*/ 1270695 w 2725405"/>
                <a:gd name="connsiteY7" fmla="*/ 622515 h 2175090"/>
                <a:gd name="connsiteX8" fmla="*/ 232470 w 2725405"/>
                <a:gd name="connsiteY8" fmla="*/ 155790 h 2175090"/>
                <a:gd name="connsiteX0" fmla="*/ 232470 w 2760521"/>
                <a:gd name="connsiteY0" fmla="*/ 155790 h 2175090"/>
                <a:gd name="connsiteX1" fmla="*/ 137220 w 2760521"/>
                <a:gd name="connsiteY1" fmla="*/ 2175090 h 2175090"/>
                <a:gd name="connsiteX2" fmla="*/ 1823145 w 2760521"/>
                <a:gd name="connsiteY2" fmla="*/ 2175090 h 2175090"/>
                <a:gd name="connsiteX3" fmla="*/ 1842195 w 2760521"/>
                <a:gd name="connsiteY3" fmla="*/ 1670265 h 2175090"/>
                <a:gd name="connsiteX4" fmla="*/ 2699445 w 2760521"/>
                <a:gd name="connsiteY4" fmla="*/ 117690 h 2175090"/>
                <a:gd name="connsiteX5" fmla="*/ 1908870 w 2760521"/>
                <a:gd name="connsiteY5" fmla="*/ 41490 h 2175090"/>
                <a:gd name="connsiteX6" fmla="*/ 1937445 w 2760521"/>
                <a:gd name="connsiteY6" fmla="*/ 813015 h 2175090"/>
                <a:gd name="connsiteX7" fmla="*/ 1270695 w 2760521"/>
                <a:gd name="connsiteY7" fmla="*/ 622515 h 2175090"/>
                <a:gd name="connsiteX8" fmla="*/ 232470 w 2760521"/>
                <a:gd name="connsiteY8" fmla="*/ 155790 h 2175090"/>
                <a:gd name="connsiteX0" fmla="*/ 232470 w 2757220"/>
                <a:gd name="connsiteY0" fmla="*/ 155790 h 2175090"/>
                <a:gd name="connsiteX1" fmla="*/ 137220 w 2757220"/>
                <a:gd name="connsiteY1" fmla="*/ 2175090 h 2175090"/>
                <a:gd name="connsiteX2" fmla="*/ 1823145 w 2757220"/>
                <a:gd name="connsiteY2" fmla="*/ 2175090 h 2175090"/>
                <a:gd name="connsiteX3" fmla="*/ 1842195 w 2757220"/>
                <a:gd name="connsiteY3" fmla="*/ 1670265 h 2175090"/>
                <a:gd name="connsiteX4" fmla="*/ 2699445 w 2757220"/>
                <a:gd name="connsiteY4" fmla="*/ 117690 h 2175090"/>
                <a:gd name="connsiteX5" fmla="*/ 1908870 w 2757220"/>
                <a:gd name="connsiteY5" fmla="*/ 41490 h 2175090"/>
                <a:gd name="connsiteX6" fmla="*/ 1937445 w 2757220"/>
                <a:gd name="connsiteY6" fmla="*/ 813015 h 2175090"/>
                <a:gd name="connsiteX7" fmla="*/ 1270695 w 2757220"/>
                <a:gd name="connsiteY7" fmla="*/ 622515 h 2175090"/>
                <a:gd name="connsiteX8" fmla="*/ 232470 w 2757220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47713 h 2167013"/>
                <a:gd name="connsiteX1" fmla="*/ 137220 w 2741311"/>
                <a:gd name="connsiteY1" fmla="*/ 2167013 h 2167013"/>
                <a:gd name="connsiteX2" fmla="*/ 1823145 w 2741311"/>
                <a:gd name="connsiteY2" fmla="*/ 2167013 h 2167013"/>
                <a:gd name="connsiteX3" fmla="*/ 1842195 w 2741311"/>
                <a:gd name="connsiteY3" fmla="*/ 1662188 h 2167013"/>
                <a:gd name="connsiteX4" fmla="*/ 2699445 w 2741311"/>
                <a:gd name="connsiteY4" fmla="*/ 109613 h 2167013"/>
                <a:gd name="connsiteX5" fmla="*/ 1908870 w 2741311"/>
                <a:gd name="connsiteY5" fmla="*/ 33413 h 2167013"/>
                <a:gd name="connsiteX6" fmla="*/ 1937445 w 2741311"/>
                <a:gd name="connsiteY6" fmla="*/ 804938 h 2167013"/>
                <a:gd name="connsiteX7" fmla="*/ 1270695 w 2741311"/>
                <a:gd name="connsiteY7" fmla="*/ 614438 h 2167013"/>
                <a:gd name="connsiteX8" fmla="*/ 232470 w 2741311"/>
                <a:gd name="connsiteY8" fmla="*/ 147713 h 2167013"/>
                <a:gd name="connsiteX0" fmla="*/ 232470 w 2741311"/>
                <a:gd name="connsiteY0" fmla="*/ 95560 h 2114860"/>
                <a:gd name="connsiteX1" fmla="*/ 137220 w 2741311"/>
                <a:gd name="connsiteY1" fmla="*/ 2114860 h 2114860"/>
                <a:gd name="connsiteX2" fmla="*/ 1823145 w 2741311"/>
                <a:gd name="connsiteY2" fmla="*/ 2114860 h 2114860"/>
                <a:gd name="connsiteX3" fmla="*/ 1842195 w 2741311"/>
                <a:gd name="connsiteY3" fmla="*/ 1610035 h 2114860"/>
                <a:gd name="connsiteX4" fmla="*/ 2699445 w 2741311"/>
                <a:gd name="connsiteY4" fmla="*/ 57460 h 2114860"/>
                <a:gd name="connsiteX5" fmla="*/ 1927920 w 2741311"/>
                <a:gd name="connsiteY5" fmla="*/ 47935 h 2114860"/>
                <a:gd name="connsiteX6" fmla="*/ 1937445 w 2741311"/>
                <a:gd name="connsiteY6" fmla="*/ 752785 h 2114860"/>
                <a:gd name="connsiteX7" fmla="*/ 1270695 w 2741311"/>
                <a:gd name="connsiteY7" fmla="*/ 562285 h 2114860"/>
                <a:gd name="connsiteX8" fmla="*/ 232470 w 2741311"/>
                <a:gd name="connsiteY8" fmla="*/ 95560 h 2114860"/>
                <a:gd name="connsiteX0" fmla="*/ 232470 w 2741311"/>
                <a:gd name="connsiteY0" fmla="*/ 189280 h 2208580"/>
                <a:gd name="connsiteX1" fmla="*/ 137220 w 2741311"/>
                <a:gd name="connsiteY1" fmla="*/ 2208580 h 2208580"/>
                <a:gd name="connsiteX2" fmla="*/ 1823145 w 2741311"/>
                <a:gd name="connsiteY2" fmla="*/ 2208580 h 2208580"/>
                <a:gd name="connsiteX3" fmla="*/ 1842195 w 2741311"/>
                <a:gd name="connsiteY3" fmla="*/ 1703755 h 2208580"/>
                <a:gd name="connsiteX4" fmla="*/ 2699445 w 2741311"/>
                <a:gd name="connsiteY4" fmla="*/ 151180 h 2208580"/>
                <a:gd name="connsiteX5" fmla="*/ 1908870 w 2741311"/>
                <a:gd name="connsiteY5" fmla="*/ 27355 h 2208580"/>
                <a:gd name="connsiteX6" fmla="*/ 1937445 w 2741311"/>
                <a:gd name="connsiteY6" fmla="*/ 846505 h 2208580"/>
                <a:gd name="connsiteX7" fmla="*/ 1270695 w 2741311"/>
                <a:gd name="connsiteY7" fmla="*/ 656005 h 2208580"/>
                <a:gd name="connsiteX8" fmla="*/ 232470 w 2741311"/>
                <a:gd name="connsiteY8" fmla="*/ 189280 h 2208580"/>
                <a:gd name="connsiteX0" fmla="*/ 232470 w 2741311"/>
                <a:gd name="connsiteY0" fmla="*/ 213274 h 2232574"/>
                <a:gd name="connsiteX1" fmla="*/ 137220 w 2741311"/>
                <a:gd name="connsiteY1" fmla="*/ 2232574 h 2232574"/>
                <a:gd name="connsiteX2" fmla="*/ 1823145 w 2741311"/>
                <a:gd name="connsiteY2" fmla="*/ 2232574 h 2232574"/>
                <a:gd name="connsiteX3" fmla="*/ 1842195 w 2741311"/>
                <a:gd name="connsiteY3" fmla="*/ 1727749 h 2232574"/>
                <a:gd name="connsiteX4" fmla="*/ 2699445 w 2741311"/>
                <a:gd name="connsiteY4" fmla="*/ 175174 h 2232574"/>
                <a:gd name="connsiteX5" fmla="*/ 2127946 w 2741311"/>
                <a:gd name="connsiteY5" fmla="*/ 127549 h 2232574"/>
                <a:gd name="connsiteX6" fmla="*/ 1908870 w 2741311"/>
                <a:gd name="connsiteY6" fmla="*/ 51349 h 2232574"/>
                <a:gd name="connsiteX7" fmla="*/ 1937445 w 2741311"/>
                <a:gd name="connsiteY7" fmla="*/ 870499 h 2232574"/>
                <a:gd name="connsiteX8" fmla="*/ 1270695 w 2741311"/>
                <a:gd name="connsiteY8" fmla="*/ 679999 h 2232574"/>
                <a:gd name="connsiteX9" fmla="*/ 232470 w 2741311"/>
                <a:gd name="connsiteY9" fmla="*/ 213274 h 2232574"/>
                <a:gd name="connsiteX0" fmla="*/ 232470 w 2741311"/>
                <a:gd name="connsiteY0" fmla="*/ 214182 h 2233482"/>
                <a:gd name="connsiteX1" fmla="*/ 137220 w 2741311"/>
                <a:gd name="connsiteY1" fmla="*/ 2233482 h 2233482"/>
                <a:gd name="connsiteX2" fmla="*/ 1823145 w 2741311"/>
                <a:gd name="connsiteY2" fmla="*/ 2233482 h 2233482"/>
                <a:gd name="connsiteX3" fmla="*/ 1842195 w 2741311"/>
                <a:gd name="connsiteY3" fmla="*/ 1728657 h 2233482"/>
                <a:gd name="connsiteX4" fmla="*/ 2699445 w 2741311"/>
                <a:gd name="connsiteY4" fmla="*/ 176082 h 2233482"/>
                <a:gd name="connsiteX5" fmla="*/ 2048663 w 2741311"/>
                <a:gd name="connsiteY5" fmla="*/ 123172 h 2233482"/>
                <a:gd name="connsiteX6" fmla="*/ 1908870 w 2741311"/>
                <a:gd name="connsiteY6" fmla="*/ 52257 h 2233482"/>
                <a:gd name="connsiteX7" fmla="*/ 1937445 w 2741311"/>
                <a:gd name="connsiteY7" fmla="*/ 871407 h 2233482"/>
                <a:gd name="connsiteX8" fmla="*/ 1270695 w 2741311"/>
                <a:gd name="connsiteY8" fmla="*/ 680907 h 2233482"/>
                <a:gd name="connsiteX9" fmla="*/ 232470 w 2741311"/>
                <a:gd name="connsiteY9" fmla="*/ 214182 h 2233482"/>
                <a:gd name="connsiteX0" fmla="*/ 232470 w 2741311"/>
                <a:gd name="connsiteY0" fmla="*/ 228069 h 2247369"/>
                <a:gd name="connsiteX1" fmla="*/ 137220 w 2741311"/>
                <a:gd name="connsiteY1" fmla="*/ 2247369 h 2247369"/>
                <a:gd name="connsiteX2" fmla="*/ 1823145 w 2741311"/>
                <a:gd name="connsiteY2" fmla="*/ 2247369 h 2247369"/>
                <a:gd name="connsiteX3" fmla="*/ 1842195 w 2741311"/>
                <a:gd name="connsiteY3" fmla="*/ 1742544 h 2247369"/>
                <a:gd name="connsiteX4" fmla="*/ 2699445 w 2741311"/>
                <a:gd name="connsiteY4" fmla="*/ 189969 h 2247369"/>
                <a:gd name="connsiteX5" fmla="*/ 2048663 w 2741311"/>
                <a:gd name="connsiteY5" fmla="*/ 137059 h 2247369"/>
                <a:gd name="connsiteX6" fmla="*/ 1908870 w 2741311"/>
                <a:gd name="connsiteY6" fmla="*/ 66144 h 2247369"/>
                <a:gd name="connsiteX7" fmla="*/ 1937445 w 2741311"/>
                <a:gd name="connsiteY7" fmla="*/ 885294 h 2247369"/>
                <a:gd name="connsiteX8" fmla="*/ 1270695 w 2741311"/>
                <a:gd name="connsiteY8" fmla="*/ 694794 h 2247369"/>
                <a:gd name="connsiteX9" fmla="*/ 232470 w 2741311"/>
                <a:gd name="connsiteY9" fmla="*/ 228069 h 2247369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188264 h 2207564"/>
                <a:gd name="connsiteX1" fmla="*/ 137220 w 2741311"/>
                <a:gd name="connsiteY1" fmla="*/ 2207564 h 2207564"/>
                <a:gd name="connsiteX2" fmla="*/ 1823145 w 2741311"/>
                <a:gd name="connsiteY2" fmla="*/ 2207564 h 2207564"/>
                <a:gd name="connsiteX3" fmla="*/ 1842195 w 2741311"/>
                <a:gd name="connsiteY3" fmla="*/ 1702739 h 2207564"/>
                <a:gd name="connsiteX4" fmla="*/ 2699445 w 2741311"/>
                <a:gd name="connsiteY4" fmla="*/ 150164 h 2207564"/>
                <a:gd name="connsiteX5" fmla="*/ 2048663 w 2741311"/>
                <a:gd name="connsiteY5" fmla="*/ 97254 h 2207564"/>
                <a:gd name="connsiteX6" fmla="*/ 2040679 w 2741311"/>
                <a:gd name="connsiteY6" fmla="*/ 4591 h 2207564"/>
                <a:gd name="connsiteX7" fmla="*/ 1908870 w 2741311"/>
                <a:gd name="connsiteY7" fmla="*/ 26339 h 2207564"/>
                <a:gd name="connsiteX8" fmla="*/ 1937445 w 2741311"/>
                <a:gd name="connsiteY8" fmla="*/ 845489 h 2207564"/>
                <a:gd name="connsiteX9" fmla="*/ 1270695 w 2741311"/>
                <a:gd name="connsiteY9" fmla="*/ 654989 h 2207564"/>
                <a:gd name="connsiteX10" fmla="*/ 232470 w 2741311"/>
                <a:gd name="connsiteY10" fmla="*/ 188264 h 2207564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4220"/>
                <a:gd name="connsiteY0" fmla="*/ 183976 h 2203276"/>
                <a:gd name="connsiteX1" fmla="*/ 137220 w 2664220"/>
                <a:gd name="connsiteY1" fmla="*/ 2203276 h 2203276"/>
                <a:gd name="connsiteX2" fmla="*/ 1823145 w 2664220"/>
                <a:gd name="connsiteY2" fmla="*/ 2203276 h 2203276"/>
                <a:gd name="connsiteX3" fmla="*/ 1842195 w 2664220"/>
                <a:gd name="connsiteY3" fmla="*/ 1698451 h 2203276"/>
                <a:gd name="connsiteX4" fmla="*/ 2614876 w 2664220"/>
                <a:gd name="connsiteY4" fmla="*/ 119448 h 2203276"/>
                <a:gd name="connsiteX5" fmla="*/ 2048663 w 2664220"/>
                <a:gd name="connsiteY5" fmla="*/ 92966 h 2203276"/>
                <a:gd name="connsiteX6" fmla="*/ 2040679 w 2664220"/>
                <a:gd name="connsiteY6" fmla="*/ 303 h 2203276"/>
                <a:gd name="connsiteX7" fmla="*/ 1908870 w 2664220"/>
                <a:gd name="connsiteY7" fmla="*/ 22051 h 2203276"/>
                <a:gd name="connsiteX8" fmla="*/ 1937445 w 2664220"/>
                <a:gd name="connsiteY8" fmla="*/ 841201 h 2203276"/>
                <a:gd name="connsiteX9" fmla="*/ 1270695 w 2664220"/>
                <a:gd name="connsiteY9" fmla="*/ 650701 h 2203276"/>
                <a:gd name="connsiteX10" fmla="*/ 232470 w 2664220"/>
                <a:gd name="connsiteY10" fmla="*/ 183976 h 2203276"/>
                <a:gd name="connsiteX0" fmla="*/ 232470 w 2695242"/>
                <a:gd name="connsiteY0" fmla="*/ 183976 h 2203276"/>
                <a:gd name="connsiteX1" fmla="*/ 137220 w 2695242"/>
                <a:gd name="connsiteY1" fmla="*/ 2203276 h 2203276"/>
                <a:gd name="connsiteX2" fmla="*/ 1823145 w 2695242"/>
                <a:gd name="connsiteY2" fmla="*/ 2203276 h 2203276"/>
                <a:gd name="connsiteX3" fmla="*/ 1842195 w 2695242"/>
                <a:gd name="connsiteY3" fmla="*/ 1698451 h 2203276"/>
                <a:gd name="connsiteX4" fmla="*/ 2614876 w 2695242"/>
                <a:gd name="connsiteY4" fmla="*/ 119448 h 2203276"/>
                <a:gd name="connsiteX5" fmla="*/ 2048663 w 2695242"/>
                <a:gd name="connsiteY5" fmla="*/ 92966 h 2203276"/>
                <a:gd name="connsiteX6" fmla="*/ 2040679 w 2695242"/>
                <a:gd name="connsiteY6" fmla="*/ 303 h 2203276"/>
                <a:gd name="connsiteX7" fmla="*/ 1908870 w 2695242"/>
                <a:gd name="connsiteY7" fmla="*/ 22051 h 2203276"/>
                <a:gd name="connsiteX8" fmla="*/ 1937445 w 2695242"/>
                <a:gd name="connsiteY8" fmla="*/ 841201 h 2203276"/>
                <a:gd name="connsiteX9" fmla="*/ 1270695 w 2695242"/>
                <a:gd name="connsiteY9" fmla="*/ 650701 h 2203276"/>
                <a:gd name="connsiteX10" fmla="*/ 232470 w 2695242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270695 w 2718665"/>
                <a:gd name="connsiteY9" fmla="*/ 650701 h 2203276"/>
                <a:gd name="connsiteX10" fmla="*/ 232470 w 2718665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20059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17457 w 2764339"/>
                <a:gd name="connsiteY2" fmla="*/ 2203276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31749 w 2769306"/>
                <a:gd name="connsiteY0" fmla="*/ 183976 h 2390955"/>
                <a:gd name="connsiteX1" fmla="*/ 138828 w 2769306"/>
                <a:gd name="connsiteY1" fmla="*/ 2064983 h 2390955"/>
                <a:gd name="connsiteX2" fmla="*/ 1878728 w 2769306"/>
                <a:gd name="connsiteY2" fmla="*/ 2390955 h 2390955"/>
                <a:gd name="connsiteX3" fmla="*/ 1841474 w 2769306"/>
                <a:gd name="connsiteY3" fmla="*/ 1698451 h 2390955"/>
                <a:gd name="connsiteX4" fmla="*/ 2674026 w 2769306"/>
                <a:gd name="connsiteY4" fmla="*/ 130334 h 2390955"/>
                <a:gd name="connsiteX5" fmla="*/ 2064270 w 2769306"/>
                <a:gd name="connsiteY5" fmla="*/ 98409 h 2390955"/>
                <a:gd name="connsiteX6" fmla="*/ 2039958 w 2769306"/>
                <a:gd name="connsiteY6" fmla="*/ 303 h 2390955"/>
                <a:gd name="connsiteX7" fmla="*/ 1908149 w 2769306"/>
                <a:gd name="connsiteY7" fmla="*/ 22051 h 2390955"/>
                <a:gd name="connsiteX8" fmla="*/ 1910297 w 2769306"/>
                <a:gd name="connsiteY8" fmla="*/ 783060 h 2390955"/>
                <a:gd name="connsiteX9" fmla="*/ 1236554 w 2769306"/>
                <a:gd name="connsiteY9" fmla="*/ 497145 h 2390955"/>
                <a:gd name="connsiteX10" fmla="*/ 1140747 w 2769306"/>
                <a:gd name="connsiteY10" fmla="*/ 572491 h 2390955"/>
                <a:gd name="connsiteX11" fmla="*/ 231749 w 2769306"/>
                <a:gd name="connsiteY11" fmla="*/ 183976 h 2390955"/>
                <a:gd name="connsiteX0" fmla="*/ 221873 w 2759430"/>
                <a:gd name="connsiteY0" fmla="*/ 183976 h 2390955"/>
                <a:gd name="connsiteX1" fmla="*/ 128952 w 2759430"/>
                <a:gd name="connsiteY1" fmla="*/ 2064983 h 2390955"/>
                <a:gd name="connsiteX2" fmla="*/ 1868852 w 2759430"/>
                <a:gd name="connsiteY2" fmla="*/ 2390955 h 2390955"/>
                <a:gd name="connsiteX3" fmla="*/ 1831598 w 2759430"/>
                <a:gd name="connsiteY3" fmla="*/ 1698451 h 2390955"/>
                <a:gd name="connsiteX4" fmla="*/ 2664150 w 2759430"/>
                <a:gd name="connsiteY4" fmla="*/ 130334 h 2390955"/>
                <a:gd name="connsiteX5" fmla="*/ 2054394 w 2759430"/>
                <a:gd name="connsiteY5" fmla="*/ 98409 h 2390955"/>
                <a:gd name="connsiteX6" fmla="*/ 2030082 w 2759430"/>
                <a:gd name="connsiteY6" fmla="*/ 303 h 2390955"/>
                <a:gd name="connsiteX7" fmla="*/ 1898273 w 2759430"/>
                <a:gd name="connsiteY7" fmla="*/ 22051 h 2390955"/>
                <a:gd name="connsiteX8" fmla="*/ 1900421 w 2759430"/>
                <a:gd name="connsiteY8" fmla="*/ 783060 h 2390955"/>
                <a:gd name="connsiteX9" fmla="*/ 1226678 w 2759430"/>
                <a:gd name="connsiteY9" fmla="*/ 497145 h 2390955"/>
                <a:gd name="connsiteX10" fmla="*/ 1130871 w 2759430"/>
                <a:gd name="connsiteY10" fmla="*/ 572491 h 2390955"/>
                <a:gd name="connsiteX11" fmla="*/ 221873 w 2759430"/>
                <a:gd name="connsiteY11" fmla="*/ 183976 h 2390955"/>
                <a:gd name="connsiteX0" fmla="*/ 221873 w 2759430"/>
                <a:gd name="connsiteY0" fmla="*/ 183976 h 2065462"/>
                <a:gd name="connsiteX1" fmla="*/ 128952 w 2759430"/>
                <a:gd name="connsiteY1" fmla="*/ 2064983 h 2065462"/>
                <a:gd name="connsiteX2" fmla="*/ 1852414 w 2759430"/>
                <a:gd name="connsiteY2" fmla="*/ 2065462 h 2065462"/>
                <a:gd name="connsiteX3" fmla="*/ 1831598 w 2759430"/>
                <a:gd name="connsiteY3" fmla="*/ 1698451 h 2065462"/>
                <a:gd name="connsiteX4" fmla="*/ 2664150 w 2759430"/>
                <a:gd name="connsiteY4" fmla="*/ 130334 h 2065462"/>
                <a:gd name="connsiteX5" fmla="*/ 2054394 w 2759430"/>
                <a:gd name="connsiteY5" fmla="*/ 98409 h 2065462"/>
                <a:gd name="connsiteX6" fmla="*/ 2030082 w 2759430"/>
                <a:gd name="connsiteY6" fmla="*/ 303 h 2065462"/>
                <a:gd name="connsiteX7" fmla="*/ 1898273 w 2759430"/>
                <a:gd name="connsiteY7" fmla="*/ 22051 h 2065462"/>
                <a:gd name="connsiteX8" fmla="*/ 1900421 w 2759430"/>
                <a:gd name="connsiteY8" fmla="*/ 783060 h 2065462"/>
                <a:gd name="connsiteX9" fmla="*/ 1226678 w 2759430"/>
                <a:gd name="connsiteY9" fmla="*/ 497145 h 2065462"/>
                <a:gd name="connsiteX10" fmla="*/ 1130871 w 2759430"/>
                <a:gd name="connsiteY10" fmla="*/ 572491 h 2065462"/>
                <a:gd name="connsiteX11" fmla="*/ 221873 w 2759430"/>
                <a:gd name="connsiteY11" fmla="*/ 183976 h 2065462"/>
                <a:gd name="connsiteX0" fmla="*/ 221873 w 2759430"/>
                <a:gd name="connsiteY0" fmla="*/ 183976 h 2068751"/>
                <a:gd name="connsiteX1" fmla="*/ 128952 w 2759430"/>
                <a:gd name="connsiteY1" fmla="*/ 2064983 h 2068751"/>
                <a:gd name="connsiteX2" fmla="*/ 1852414 w 2759430"/>
                <a:gd name="connsiteY2" fmla="*/ 2068751 h 2068751"/>
                <a:gd name="connsiteX3" fmla="*/ 1831598 w 2759430"/>
                <a:gd name="connsiteY3" fmla="*/ 1698451 h 2068751"/>
                <a:gd name="connsiteX4" fmla="*/ 2664150 w 2759430"/>
                <a:gd name="connsiteY4" fmla="*/ 130334 h 2068751"/>
                <a:gd name="connsiteX5" fmla="*/ 2054394 w 2759430"/>
                <a:gd name="connsiteY5" fmla="*/ 98409 h 2068751"/>
                <a:gd name="connsiteX6" fmla="*/ 2030082 w 2759430"/>
                <a:gd name="connsiteY6" fmla="*/ 303 h 2068751"/>
                <a:gd name="connsiteX7" fmla="*/ 1898273 w 2759430"/>
                <a:gd name="connsiteY7" fmla="*/ 22051 h 2068751"/>
                <a:gd name="connsiteX8" fmla="*/ 1900421 w 2759430"/>
                <a:gd name="connsiteY8" fmla="*/ 783060 h 2068751"/>
                <a:gd name="connsiteX9" fmla="*/ 1226678 w 2759430"/>
                <a:gd name="connsiteY9" fmla="*/ 497145 h 2068751"/>
                <a:gd name="connsiteX10" fmla="*/ 1130871 w 2759430"/>
                <a:gd name="connsiteY10" fmla="*/ 572491 h 2068751"/>
                <a:gd name="connsiteX11" fmla="*/ 221873 w 2759430"/>
                <a:gd name="connsiteY11" fmla="*/ 183976 h 2068751"/>
                <a:gd name="connsiteX0" fmla="*/ 221873 w 2759430"/>
                <a:gd name="connsiteY0" fmla="*/ 183976 h 2077670"/>
                <a:gd name="connsiteX1" fmla="*/ 128952 w 2759430"/>
                <a:gd name="connsiteY1" fmla="*/ 2064983 h 2077670"/>
                <a:gd name="connsiteX2" fmla="*/ 1861333 w 2759430"/>
                <a:gd name="connsiteY2" fmla="*/ 2077670 h 2077670"/>
                <a:gd name="connsiteX3" fmla="*/ 1831598 w 2759430"/>
                <a:gd name="connsiteY3" fmla="*/ 1698451 h 2077670"/>
                <a:gd name="connsiteX4" fmla="*/ 2664150 w 2759430"/>
                <a:gd name="connsiteY4" fmla="*/ 130334 h 2077670"/>
                <a:gd name="connsiteX5" fmla="*/ 2054394 w 2759430"/>
                <a:gd name="connsiteY5" fmla="*/ 98409 h 2077670"/>
                <a:gd name="connsiteX6" fmla="*/ 2030082 w 2759430"/>
                <a:gd name="connsiteY6" fmla="*/ 303 h 2077670"/>
                <a:gd name="connsiteX7" fmla="*/ 1898273 w 2759430"/>
                <a:gd name="connsiteY7" fmla="*/ 22051 h 2077670"/>
                <a:gd name="connsiteX8" fmla="*/ 1900421 w 2759430"/>
                <a:gd name="connsiteY8" fmla="*/ 783060 h 2077670"/>
                <a:gd name="connsiteX9" fmla="*/ 1226678 w 2759430"/>
                <a:gd name="connsiteY9" fmla="*/ 497145 h 2077670"/>
                <a:gd name="connsiteX10" fmla="*/ 1130871 w 2759430"/>
                <a:gd name="connsiteY10" fmla="*/ 572491 h 2077670"/>
                <a:gd name="connsiteX11" fmla="*/ 221873 w 2759430"/>
                <a:gd name="connsiteY11" fmla="*/ 183976 h 2077670"/>
                <a:gd name="connsiteX0" fmla="*/ 221873 w 2760753"/>
                <a:gd name="connsiteY0" fmla="*/ 183976 h 2077670"/>
                <a:gd name="connsiteX1" fmla="*/ 128952 w 2760753"/>
                <a:gd name="connsiteY1" fmla="*/ 2064983 h 2077670"/>
                <a:gd name="connsiteX2" fmla="*/ 1861333 w 2760753"/>
                <a:gd name="connsiteY2" fmla="*/ 2077670 h 2077670"/>
                <a:gd name="connsiteX3" fmla="*/ 1841497 w 2760753"/>
                <a:gd name="connsiteY3" fmla="*/ 1807346 h 2077670"/>
                <a:gd name="connsiteX4" fmla="*/ 2664150 w 2760753"/>
                <a:gd name="connsiteY4" fmla="*/ 130334 h 2077670"/>
                <a:gd name="connsiteX5" fmla="*/ 2054394 w 2760753"/>
                <a:gd name="connsiteY5" fmla="*/ 98409 h 2077670"/>
                <a:gd name="connsiteX6" fmla="*/ 2030082 w 2760753"/>
                <a:gd name="connsiteY6" fmla="*/ 303 h 2077670"/>
                <a:gd name="connsiteX7" fmla="*/ 1898273 w 2760753"/>
                <a:gd name="connsiteY7" fmla="*/ 22051 h 2077670"/>
                <a:gd name="connsiteX8" fmla="*/ 1900421 w 2760753"/>
                <a:gd name="connsiteY8" fmla="*/ 783060 h 2077670"/>
                <a:gd name="connsiteX9" fmla="*/ 1226678 w 2760753"/>
                <a:gd name="connsiteY9" fmla="*/ 497145 h 2077670"/>
                <a:gd name="connsiteX10" fmla="*/ 1130871 w 2760753"/>
                <a:gd name="connsiteY10" fmla="*/ 572491 h 2077670"/>
                <a:gd name="connsiteX11" fmla="*/ 221873 w 2760753"/>
                <a:gd name="connsiteY11" fmla="*/ 183976 h 2077670"/>
                <a:gd name="connsiteX0" fmla="*/ 221873 w 2756874"/>
                <a:gd name="connsiteY0" fmla="*/ 183976 h 2077670"/>
                <a:gd name="connsiteX1" fmla="*/ 128952 w 2756874"/>
                <a:gd name="connsiteY1" fmla="*/ 2064983 h 2077670"/>
                <a:gd name="connsiteX2" fmla="*/ 1861333 w 2756874"/>
                <a:gd name="connsiteY2" fmla="*/ 2077670 h 2077670"/>
                <a:gd name="connsiteX3" fmla="*/ 1811798 w 2756874"/>
                <a:gd name="connsiteY3" fmla="*/ 1807346 h 2077670"/>
                <a:gd name="connsiteX4" fmla="*/ 2664150 w 2756874"/>
                <a:gd name="connsiteY4" fmla="*/ 130334 h 2077670"/>
                <a:gd name="connsiteX5" fmla="*/ 2054394 w 2756874"/>
                <a:gd name="connsiteY5" fmla="*/ 98409 h 2077670"/>
                <a:gd name="connsiteX6" fmla="*/ 2030082 w 2756874"/>
                <a:gd name="connsiteY6" fmla="*/ 303 h 2077670"/>
                <a:gd name="connsiteX7" fmla="*/ 1898273 w 2756874"/>
                <a:gd name="connsiteY7" fmla="*/ 22051 h 2077670"/>
                <a:gd name="connsiteX8" fmla="*/ 1900421 w 2756874"/>
                <a:gd name="connsiteY8" fmla="*/ 783060 h 2077670"/>
                <a:gd name="connsiteX9" fmla="*/ 1226678 w 2756874"/>
                <a:gd name="connsiteY9" fmla="*/ 497145 h 2077670"/>
                <a:gd name="connsiteX10" fmla="*/ 1130871 w 2756874"/>
                <a:gd name="connsiteY10" fmla="*/ 572491 h 2077670"/>
                <a:gd name="connsiteX11" fmla="*/ 221873 w 2756874"/>
                <a:gd name="connsiteY11" fmla="*/ 183976 h 2077670"/>
                <a:gd name="connsiteX0" fmla="*/ 221873 w 2764111"/>
                <a:gd name="connsiteY0" fmla="*/ 183976 h 2077670"/>
                <a:gd name="connsiteX1" fmla="*/ 128952 w 2764111"/>
                <a:gd name="connsiteY1" fmla="*/ 2064983 h 2077670"/>
                <a:gd name="connsiteX2" fmla="*/ 1861333 w 2764111"/>
                <a:gd name="connsiteY2" fmla="*/ 2077670 h 2077670"/>
                <a:gd name="connsiteX3" fmla="*/ 1811798 w 2764111"/>
                <a:gd name="connsiteY3" fmla="*/ 1807346 h 2077670"/>
                <a:gd name="connsiteX4" fmla="*/ 2664150 w 2764111"/>
                <a:gd name="connsiteY4" fmla="*/ 130334 h 2077670"/>
                <a:gd name="connsiteX5" fmla="*/ 2054394 w 2764111"/>
                <a:gd name="connsiteY5" fmla="*/ 98409 h 2077670"/>
                <a:gd name="connsiteX6" fmla="*/ 2030082 w 2764111"/>
                <a:gd name="connsiteY6" fmla="*/ 303 h 2077670"/>
                <a:gd name="connsiteX7" fmla="*/ 1898273 w 2764111"/>
                <a:gd name="connsiteY7" fmla="*/ 22051 h 2077670"/>
                <a:gd name="connsiteX8" fmla="*/ 1900421 w 2764111"/>
                <a:gd name="connsiteY8" fmla="*/ 783060 h 2077670"/>
                <a:gd name="connsiteX9" fmla="*/ 1226678 w 2764111"/>
                <a:gd name="connsiteY9" fmla="*/ 497145 h 2077670"/>
                <a:gd name="connsiteX10" fmla="*/ 1130871 w 2764111"/>
                <a:gd name="connsiteY10" fmla="*/ 572491 h 2077670"/>
                <a:gd name="connsiteX11" fmla="*/ 221873 w 2764111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54394 w 2749398"/>
                <a:gd name="connsiteY5" fmla="*/ 98409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74193 w 2749398"/>
                <a:gd name="connsiteY5" fmla="*/ 375596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58225"/>
                <a:gd name="connsiteY0" fmla="*/ 183976 h 2109781"/>
                <a:gd name="connsiteX1" fmla="*/ 128952 w 2758225"/>
                <a:gd name="connsiteY1" fmla="*/ 2064983 h 2109781"/>
                <a:gd name="connsiteX2" fmla="*/ 1861333 w 2758225"/>
                <a:gd name="connsiteY2" fmla="*/ 2077670 h 2109781"/>
                <a:gd name="connsiteX3" fmla="*/ 1811798 w 2758225"/>
                <a:gd name="connsiteY3" fmla="*/ 1807346 h 2109781"/>
                <a:gd name="connsiteX4" fmla="*/ 2674050 w 2758225"/>
                <a:gd name="connsiteY4" fmla="*/ 407521 h 2109781"/>
                <a:gd name="connsiteX5" fmla="*/ 2074193 w 2758225"/>
                <a:gd name="connsiteY5" fmla="*/ 375596 h 2109781"/>
                <a:gd name="connsiteX6" fmla="*/ 2030082 w 2758225"/>
                <a:gd name="connsiteY6" fmla="*/ 303 h 2109781"/>
                <a:gd name="connsiteX7" fmla="*/ 1898273 w 2758225"/>
                <a:gd name="connsiteY7" fmla="*/ 22051 h 2109781"/>
                <a:gd name="connsiteX8" fmla="*/ 1900421 w 2758225"/>
                <a:gd name="connsiteY8" fmla="*/ 783060 h 2109781"/>
                <a:gd name="connsiteX9" fmla="*/ 1226678 w 2758225"/>
                <a:gd name="connsiteY9" fmla="*/ 497145 h 2109781"/>
                <a:gd name="connsiteX10" fmla="*/ 1130871 w 2758225"/>
                <a:gd name="connsiteY10" fmla="*/ 572491 h 2109781"/>
                <a:gd name="connsiteX11" fmla="*/ 221873 w 2758225"/>
                <a:gd name="connsiteY11" fmla="*/ 183976 h 2109781"/>
                <a:gd name="connsiteX0" fmla="*/ 221873 w 2758225"/>
                <a:gd name="connsiteY0" fmla="*/ 162543 h 2088348"/>
                <a:gd name="connsiteX1" fmla="*/ 128952 w 2758225"/>
                <a:gd name="connsiteY1" fmla="*/ 2043550 h 2088348"/>
                <a:gd name="connsiteX2" fmla="*/ 1861333 w 2758225"/>
                <a:gd name="connsiteY2" fmla="*/ 2056237 h 2088348"/>
                <a:gd name="connsiteX3" fmla="*/ 1811798 w 2758225"/>
                <a:gd name="connsiteY3" fmla="*/ 1785913 h 2088348"/>
                <a:gd name="connsiteX4" fmla="*/ 2674050 w 2758225"/>
                <a:gd name="connsiteY4" fmla="*/ 386088 h 2088348"/>
                <a:gd name="connsiteX5" fmla="*/ 2074193 w 2758225"/>
                <a:gd name="connsiteY5" fmla="*/ 354163 h 2088348"/>
                <a:gd name="connsiteX6" fmla="*/ 2059780 w 2758225"/>
                <a:gd name="connsiteY6" fmla="*/ 513445 h 2088348"/>
                <a:gd name="connsiteX7" fmla="*/ 1898273 w 2758225"/>
                <a:gd name="connsiteY7" fmla="*/ 618 h 2088348"/>
                <a:gd name="connsiteX8" fmla="*/ 1900421 w 2758225"/>
                <a:gd name="connsiteY8" fmla="*/ 761627 h 2088348"/>
                <a:gd name="connsiteX9" fmla="*/ 1226678 w 2758225"/>
                <a:gd name="connsiteY9" fmla="*/ 475712 h 2088348"/>
                <a:gd name="connsiteX10" fmla="*/ 1130871 w 2758225"/>
                <a:gd name="connsiteY10" fmla="*/ 551058 h 2088348"/>
                <a:gd name="connsiteX11" fmla="*/ 221873 w 2758225"/>
                <a:gd name="connsiteY11" fmla="*/ 162543 h 2088348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47770 w 2758225"/>
                <a:gd name="connsiteY7" fmla="*/ 3231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9142 w 2758225"/>
                <a:gd name="connsiteY5" fmla="*/ 335163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3809"/>
                <a:gd name="connsiteY0" fmla="*/ 0 h 1962926"/>
                <a:gd name="connsiteX1" fmla="*/ 128952 w 2753809"/>
                <a:gd name="connsiteY1" fmla="*/ 1881007 h 1962926"/>
                <a:gd name="connsiteX2" fmla="*/ 1861333 w 2753809"/>
                <a:gd name="connsiteY2" fmla="*/ 1893694 h 1962926"/>
                <a:gd name="connsiteX3" fmla="*/ 1811798 w 2753809"/>
                <a:gd name="connsiteY3" fmla="*/ 1623370 h 1962926"/>
                <a:gd name="connsiteX4" fmla="*/ 2669101 w 2753809"/>
                <a:gd name="connsiteY4" fmla="*/ 357189 h 1962926"/>
                <a:gd name="connsiteX5" fmla="*/ 2079142 w 2753809"/>
                <a:gd name="connsiteY5" fmla="*/ 335163 h 1962926"/>
                <a:gd name="connsiteX6" fmla="*/ 2074630 w 2753809"/>
                <a:gd name="connsiteY6" fmla="*/ 425149 h 1962926"/>
                <a:gd name="connsiteX7" fmla="*/ 1932922 w 2753809"/>
                <a:gd name="connsiteY7" fmla="*/ 441947 h 1962926"/>
                <a:gd name="connsiteX8" fmla="*/ 1940020 w 2753809"/>
                <a:gd name="connsiteY8" fmla="*/ 698080 h 1962926"/>
                <a:gd name="connsiteX9" fmla="*/ 1226678 w 2753809"/>
                <a:gd name="connsiteY9" fmla="*/ 313169 h 1962926"/>
                <a:gd name="connsiteX10" fmla="*/ 1130871 w 2753809"/>
                <a:gd name="connsiteY10" fmla="*/ 388515 h 1962926"/>
                <a:gd name="connsiteX11" fmla="*/ 221873 w 2753809"/>
                <a:gd name="connsiteY11" fmla="*/ 0 h 1962926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79142 w 2709782"/>
                <a:gd name="connsiteY5" fmla="*/ 33516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09316 w 2709782"/>
                <a:gd name="connsiteY8" fmla="*/ 717879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665772 w 2709782"/>
                <a:gd name="connsiteY9" fmla="*/ 522224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546978 w 2709782"/>
                <a:gd name="connsiteY9" fmla="*/ 447977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09782" h="1900716">
                  <a:moveTo>
                    <a:pt x="221873" y="0"/>
                  </a:moveTo>
                  <a:cubicBezTo>
                    <a:pt x="-257552" y="739775"/>
                    <a:pt x="200156" y="1655049"/>
                    <a:pt x="128952" y="1881007"/>
                  </a:cubicBezTo>
                  <a:lnTo>
                    <a:pt x="1861333" y="1893694"/>
                  </a:lnTo>
                  <a:cubicBezTo>
                    <a:pt x="1851421" y="1767288"/>
                    <a:pt x="1821710" y="1749776"/>
                    <a:pt x="1811798" y="1623370"/>
                  </a:cubicBezTo>
                  <a:cubicBezTo>
                    <a:pt x="2488388" y="2190050"/>
                    <a:pt x="2833837" y="1950617"/>
                    <a:pt x="2669101" y="322540"/>
                  </a:cubicBezTo>
                  <a:cubicBezTo>
                    <a:pt x="2260425" y="300724"/>
                    <a:pt x="2236145" y="330814"/>
                    <a:pt x="2098940" y="340113"/>
                  </a:cubicBezTo>
                  <a:cubicBezTo>
                    <a:pt x="2090924" y="281495"/>
                    <a:pt x="2127627" y="315574"/>
                    <a:pt x="2104328" y="266756"/>
                  </a:cubicBezTo>
                  <a:cubicBezTo>
                    <a:pt x="2038744" y="265508"/>
                    <a:pt x="2090026" y="262329"/>
                    <a:pt x="1987370" y="283554"/>
                  </a:cubicBezTo>
                  <a:cubicBezTo>
                    <a:pt x="1973922" y="463120"/>
                    <a:pt x="2019590" y="604247"/>
                    <a:pt x="2029115" y="861422"/>
                  </a:cubicBezTo>
                  <a:cubicBezTo>
                    <a:pt x="1974690" y="912750"/>
                    <a:pt x="1680717" y="539352"/>
                    <a:pt x="1546978" y="447977"/>
                  </a:cubicBezTo>
                  <a:cubicBezTo>
                    <a:pt x="1413239" y="356602"/>
                    <a:pt x="1315003" y="347003"/>
                    <a:pt x="1226678" y="313169"/>
                  </a:cubicBezTo>
                  <a:cubicBezTo>
                    <a:pt x="1226550" y="434700"/>
                    <a:pt x="1264864" y="504137"/>
                    <a:pt x="1130871" y="388515"/>
                  </a:cubicBezTo>
                  <a:cubicBezTo>
                    <a:pt x="766733" y="297358"/>
                    <a:pt x="654943" y="201789"/>
                    <a:pt x="2218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45" name="Double Bracket 44"/>
          <p:cNvSpPr/>
          <p:nvPr/>
        </p:nvSpPr>
        <p:spPr>
          <a:xfrm>
            <a:off x="4475873" y="5649686"/>
            <a:ext cx="3813356" cy="359229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Increase Documentation Maturity</a:t>
            </a:r>
            <a:endParaRPr lang="en-GB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6" t="20221" r="10584" b="18750"/>
          <a:stretch/>
        </p:blipFill>
        <p:spPr>
          <a:xfrm>
            <a:off x="1678428" y="5237184"/>
            <a:ext cx="1079571" cy="857873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1357404" y="1894364"/>
            <a:ext cx="213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@ Atul Purohit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4324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68B966-F92C-47F5-A5D6-D97E6E65870C}"/>
              </a:ext>
            </a:extLst>
          </p:cNvPr>
          <p:cNvSpPr/>
          <p:nvPr/>
        </p:nvSpPr>
        <p:spPr>
          <a:xfrm>
            <a:off x="6222421" y="1016559"/>
            <a:ext cx="5184000" cy="9417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07C1CA-7CFA-45DA-9A0A-74C813195FC2}"/>
              </a:ext>
            </a:extLst>
          </p:cNvPr>
          <p:cNvSpPr/>
          <p:nvPr/>
        </p:nvSpPr>
        <p:spPr>
          <a:xfrm>
            <a:off x="6222421" y="2119192"/>
            <a:ext cx="5184000" cy="9417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B0790B-28CC-4115-B539-929450D752EF}"/>
              </a:ext>
            </a:extLst>
          </p:cNvPr>
          <p:cNvSpPr/>
          <p:nvPr/>
        </p:nvSpPr>
        <p:spPr>
          <a:xfrm>
            <a:off x="6222421" y="3221825"/>
            <a:ext cx="5184000" cy="9417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583B87-4735-4B11-885C-D62B1226EEED}"/>
              </a:ext>
            </a:extLst>
          </p:cNvPr>
          <p:cNvSpPr/>
          <p:nvPr/>
        </p:nvSpPr>
        <p:spPr>
          <a:xfrm>
            <a:off x="6222421" y="4325744"/>
            <a:ext cx="5184000" cy="9417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8" name="Isosceles Triangle 26">
            <a:extLst>
              <a:ext uri="{FF2B5EF4-FFF2-40B4-BE49-F238E27FC236}">
                <a16:creationId xmlns:a16="http://schemas.microsoft.com/office/drawing/2014/main" id="{26EDB45A-15BC-450E-B5F6-B4FC3589B883}"/>
              </a:ext>
            </a:extLst>
          </p:cNvPr>
          <p:cNvSpPr/>
          <p:nvPr/>
        </p:nvSpPr>
        <p:spPr>
          <a:xfrm rot="16200000">
            <a:off x="4316855" y="1145797"/>
            <a:ext cx="2036677" cy="177819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97213 w 2205213"/>
              <a:gd name="connsiteY0" fmla="*/ 1064702 h 1064702"/>
              <a:gd name="connsiteX1" fmla="*/ 0 w 2205213"/>
              <a:gd name="connsiteY1" fmla="*/ 0 h 1064702"/>
              <a:gd name="connsiteX2" fmla="*/ 2205213 w 2205213"/>
              <a:gd name="connsiteY2" fmla="*/ 1064702 h 1064702"/>
              <a:gd name="connsiteX3" fmla="*/ 1197213 w 2205213"/>
              <a:gd name="connsiteY3" fmla="*/ 1064702 h 1064702"/>
              <a:gd name="connsiteX0" fmla="*/ 1180481 w 2188481"/>
              <a:gd name="connsiteY0" fmla="*/ 1064702 h 1064702"/>
              <a:gd name="connsiteX1" fmla="*/ 0 w 2188481"/>
              <a:gd name="connsiteY1" fmla="*/ 0 h 1064702"/>
              <a:gd name="connsiteX2" fmla="*/ 2188481 w 2188481"/>
              <a:gd name="connsiteY2" fmla="*/ 1064702 h 1064702"/>
              <a:gd name="connsiteX3" fmla="*/ 1180481 w 2188481"/>
              <a:gd name="connsiteY3" fmla="*/ 1064702 h 1064702"/>
              <a:gd name="connsiteX0" fmla="*/ 1172115 w 2180115"/>
              <a:gd name="connsiteY0" fmla="*/ 1067431 h 1067431"/>
              <a:gd name="connsiteX1" fmla="*/ 0 w 2180115"/>
              <a:gd name="connsiteY1" fmla="*/ 0 h 1067431"/>
              <a:gd name="connsiteX2" fmla="*/ 2180115 w 2180115"/>
              <a:gd name="connsiteY2" fmla="*/ 1067431 h 1067431"/>
              <a:gd name="connsiteX3" fmla="*/ 1172115 w 2180115"/>
              <a:gd name="connsiteY3" fmla="*/ 1067431 h 1067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0115" h="1067431">
                <a:moveTo>
                  <a:pt x="1172115" y="1067431"/>
                </a:moveTo>
                <a:lnTo>
                  <a:pt x="0" y="0"/>
                </a:lnTo>
                <a:lnTo>
                  <a:pt x="2180115" y="1067431"/>
                </a:lnTo>
                <a:lnTo>
                  <a:pt x="1172115" y="106743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100000">
                <a:schemeClr val="accent1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9" name="Isosceles Triangle 48">
            <a:extLst>
              <a:ext uri="{FF2B5EF4-FFF2-40B4-BE49-F238E27FC236}">
                <a16:creationId xmlns:a16="http://schemas.microsoft.com/office/drawing/2014/main" id="{0808ACED-3B71-4EFE-9C34-0FE4D2191F8A}"/>
              </a:ext>
            </a:extLst>
          </p:cNvPr>
          <p:cNvSpPr/>
          <p:nvPr/>
        </p:nvSpPr>
        <p:spPr>
          <a:xfrm rot="16200000">
            <a:off x="4826626" y="1725502"/>
            <a:ext cx="1003975" cy="1791356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2693 w 1120693"/>
              <a:gd name="connsiteY0" fmla="*/ 1075334 h 1075334"/>
              <a:gd name="connsiteX1" fmla="*/ 0 w 1120693"/>
              <a:gd name="connsiteY1" fmla="*/ 0 h 1075334"/>
              <a:gd name="connsiteX2" fmla="*/ 1120693 w 1120693"/>
              <a:gd name="connsiteY2" fmla="*/ 1075334 h 1075334"/>
              <a:gd name="connsiteX3" fmla="*/ 112693 w 1120693"/>
              <a:gd name="connsiteY3" fmla="*/ 1075334 h 1075334"/>
              <a:gd name="connsiteX0" fmla="*/ 83413 w 1091413"/>
              <a:gd name="connsiteY0" fmla="*/ 1072603 h 1072603"/>
              <a:gd name="connsiteX1" fmla="*/ 0 w 1091413"/>
              <a:gd name="connsiteY1" fmla="*/ 0 h 1072603"/>
              <a:gd name="connsiteX2" fmla="*/ 1091413 w 1091413"/>
              <a:gd name="connsiteY2" fmla="*/ 1072603 h 1072603"/>
              <a:gd name="connsiteX3" fmla="*/ 83413 w 1091413"/>
              <a:gd name="connsiteY3" fmla="*/ 1072603 h 1072603"/>
              <a:gd name="connsiteX0" fmla="*/ 79231 w 1087231"/>
              <a:gd name="connsiteY0" fmla="*/ 1069873 h 1069873"/>
              <a:gd name="connsiteX1" fmla="*/ 0 w 1087231"/>
              <a:gd name="connsiteY1" fmla="*/ 0 h 1069873"/>
              <a:gd name="connsiteX2" fmla="*/ 1087231 w 1087231"/>
              <a:gd name="connsiteY2" fmla="*/ 1069873 h 1069873"/>
              <a:gd name="connsiteX3" fmla="*/ 79231 w 1087231"/>
              <a:gd name="connsiteY3" fmla="*/ 1069873 h 1069873"/>
              <a:gd name="connsiteX0" fmla="*/ 62499 w 1070499"/>
              <a:gd name="connsiteY0" fmla="*/ 1075334 h 1075334"/>
              <a:gd name="connsiteX1" fmla="*/ 0 w 1070499"/>
              <a:gd name="connsiteY1" fmla="*/ 0 h 1075334"/>
              <a:gd name="connsiteX2" fmla="*/ 1070499 w 1070499"/>
              <a:gd name="connsiteY2" fmla="*/ 1075334 h 1075334"/>
              <a:gd name="connsiteX3" fmla="*/ 62499 w 1070499"/>
              <a:gd name="connsiteY3" fmla="*/ 1075334 h 1075334"/>
              <a:gd name="connsiteX0" fmla="*/ 66683 w 1074683"/>
              <a:gd name="connsiteY0" fmla="*/ 1075332 h 1075332"/>
              <a:gd name="connsiteX1" fmla="*/ 0 w 1074683"/>
              <a:gd name="connsiteY1" fmla="*/ 0 h 1075332"/>
              <a:gd name="connsiteX2" fmla="*/ 1074683 w 1074683"/>
              <a:gd name="connsiteY2" fmla="*/ 1075332 h 1075332"/>
              <a:gd name="connsiteX3" fmla="*/ 66683 w 1074683"/>
              <a:gd name="connsiteY3" fmla="*/ 1075332 h 107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683" h="1075332">
                <a:moveTo>
                  <a:pt x="66683" y="1075332"/>
                </a:moveTo>
                <a:lnTo>
                  <a:pt x="0" y="0"/>
                </a:lnTo>
                <a:lnTo>
                  <a:pt x="1074683" y="1075332"/>
                </a:lnTo>
                <a:lnTo>
                  <a:pt x="66683" y="1075332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80000"/>
                </a:schemeClr>
              </a:gs>
              <a:gs pos="100000">
                <a:schemeClr val="accent2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10" name="Isosceles Triangle 49">
            <a:extLst>
              <a:ext uri="{FF2B5EF4-FFF2-40B4-BE49-F238E27FC236}">
                <a16:creationId xmlns:a16="http://schemas.microsoft.com/office/drawing/2014/main" id="{153C4927-A421-4B14-AF54-874BA05359DC}"/>
              </a:ext>
            </a:extLst>
          </p:cNvPr>
          <p:cNvSpPr/>
          <p:nvPr/>
        </p:nvSpPr>
        <p:spPr>
          <a:xfrm rot="16200000">
            <a:off x="4829478" y="2768798"/>
            <a:ext cx="998749" cy="179087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1035624"/>
              <a:gd name="connsiteY0" fmla="*/ 1085967 h 1085967"/>
              <a:gd name="connsiteX1" fmla="*/ 1035624 w 1035624"/>
              <a:gd name="connsiteY1" fmla="*/ 0 h 1085967"/>
              <a:gd name="connsiteX2" fmla="*/ 1008000 w 1035624"/>
              <a:gd name="connsiteY2" fmla="*/ 1085967 h 1085967"/>
              <a:gd name="connsiteX3" fmla="*/ 0 w 1035624"/>
              <a:gd name="connsiteY3" fmla="*/ 1085967 h 1085967"/>
              <a:gd name="connsiteX0" fmla="*/ 0 w 1060722"/>
              <a:gd name="connsiteY0" fmla="*/ 1075043 h 1075043"/>
              <a:gd name="connsiteX1" fmla="*/ 1060722 w 1060722"/>
              <a:gd name="connsiteY1" fmla="*/ 0 h 1075043"/>
              <a:gd name="connsiteX2" fmla="*/ 1008000 w 1060722"/>
              <a:gd name="connsiteY2" fmla="*/ 1075043 h 1075043"/>
              <a:gd name="connsiteX3" fmla="*/ 0 w 1060722"/>
              <a:gd name="connsiteY3" fmla="*/ 1075043 h 1075043"/>
              <a:gd name="connsiteX0" fmla="*/ 0 w 1069087"/>
              <a:gd name="connsiteY0" fmla="*/ 1075043 h 1075043"/>
              <a:gd name="connsiteX1" fmla="*/ 1069087 w 1069087"/>
              <a:gd name="connsiteY1" fmla="*/ 0 h 1075043"/>
              <a:gd name="connsiteX2" fmla="*/ 1008000 w 1069087"/>
              <a:gd name="connsiteY2" fmla="*/ 1075043 h 1075043"/>
              <a:gd name="connsiteX3" fmla="*/ 0 w 1069087"/>
              <a:gd name="connsiteY3" fmla="*/ 1075043 h 10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087" h="1075043">
                <a:moveTo>
                  <a:pt x="0" y="1075043"/>
                </a:moveTo>
                <a:lnTo>
                  <a:pt x="1069087" y="0"/>
                </a:lnTo>
                <a:lnTo>
                  <a:pt x="1008000" y="1075043"/>
                </a:lnTo>
                <a:lnTo>
                  <a:pt x="0" y="1075043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80000"/>
                </a:schemeClr>
              </a:gs>
              <a:gs pos="100000">
                <a:schemeClr val="accent3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sp>
        <p:nvSpPr>
          <p:cNvPr id="11" name="Isosceles Triangle 50">
            <a:extLst>
              <a:ext uri="{FF2B5EF4-FFF2-40B4-BE49-F238E27FC236}">
                <a16:creationId xmlns:a16="http://schemas.microsoft.com/office/drawing/2014/main" id="{12CB1035-B884-44FE-ABD1-8D2894FA0508}"/>
              </a:ext>
            </a:extLst>
          </p:cNvPr>
          <p:cNvSpPr/>
          <p:nvPr/>
        </p:nvSpPr>
        <p:spPr>
          <a:xfrm rot="16200000">
            <a:off x="4324516" y="3367751"/>
            <a:ext cx="2025426" cy="177412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2109512"/>
              <a:gd name="connsiteY0" fmla="*/ 1054069 h 1054069"/>
              <a:gd name="connsiteX1" fmla="*/ 2109512 w 2109512"/>
              <a:gd name="connsiteY1" fmla="*/ 0 h 1054069"/>
              <a:gd name="connsiteX2" fmla="*/ 1008000 w 2109512"/>
              <a:gd name="connsiteY2" fmla="*/ 1054069 h 1054069"/>
              <a:gd name="connsiteX3" fmla="*/ 0 w 2109512"/>
              <a:gd name="connsiteY3" fmla="*/ 1054069 h 1054069"/>
              <a:gd name="connsiteX0" fmla="*/ 0 w 2172255"/>
              <a:gd name="connsiteY0" fmla="*/ 1064989 h 1064989"/>
              <a:gd name="connsiteX1" fmla="*/ 2172255 w 2172255"/>
              <a:gd name="connsiteY1" fmla="*/ 0 h 1064989"/>
              <a:gd name="connsiteX2" fmla="*/ 1008000 w 2172255"/>
              <a:gd name="connsiteY2" fmla="*/ 1064989 h 1064989"/>
              <a:gd name="connsiteX3" fmla="*/ 0 w 2172255"/>
              <a:gd name="connsiteY3" fmla="*/ 1064989 h 1064989"/>
              <a:gd name="connsiteX0" fmla="*/ 0 w 2168072"/>
              <a:gd name="connsiteY0" fmla="*/ 1064989 h 1064989"/>
              <a:gd name="connsiteX1" fmla="*/ 2168072 w 2168072"/>
              <a:gd name="connsiteY1" fmla="*/ 0 h 1064989"/>
              <a:gd name="connsiteX2" fmla="*/ 1008000 w 2168072"/>
              <a:gd name="connsiteY2" fmla="*/ 1064989 h 1064989"/>
              <a:gd name="connsiteX3" fmla="*/ 0 w 2168072"/>
              <a:gd name="connsiteY3" fmla="*/ 1064989 h 10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8072" h="1064989">
                <a:moveTo>
                  <a:pt x="0" y="1064989"/>
                </a:moveTo>
                <a:lnTo>
                  <a:pt x="2168072" y="0"/>
                </a:lnTo>
                <a:lnTo>
                  <a:pt x="1008000" y="1064989"/>
                </a:lnTo>
                <a:lnTo>
                  <a:pt x="0" y="1064989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80000"/>
                </a:schemeClr>
              </a:gs>
              <a:gs pos="100000">
                <a:schemeClr val="accent4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0029F83-AAA7-440F-8C5A-2BF393B41FBB}"/>
              </a:ext>
            </a:extLst>
          </p:cNvPr>
          <p:cNvGrpSpPr/>
          <p:nvPr/>
        </p:nvGrpSpPr>
        <p:grpSpPr>
          <a:xfrm>
            <a:off x="979198" y="1031325"/>
            <a:ext cx="4120925" cy="595769"/>
            <a:chOff x="803640" y="3261093"/>
            <a:chExt cx="2059657" cy="59576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6C1FD6-B1D5-44B2-91C4-889D2CC1812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Key priorities from AT&amp;T for ONAP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89A725-E2F4-4E73-BAFF-67A74CFB9E89}"/>
                </a:ext>
              </a:extLst>
            </p:cNvPr>
            <p:cNvSpPr txBox="1"/>
            <p:nvPr/>
          </p:nvSpPr>
          <p:spPr>
            <a:xfrm>
              <a:off x="803640" y="3261093"/>
              <a:ext cx="2059657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AT&amp;T Priorities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3B0C63-B84F-43FB-A701-9CF97DB1FB6E}"/>
              </a:ext>
            </a:extLst>
          </p:cNvPr>
          <p:cNvGrpSpPr/>
          <p:nvPr/>
        </p:nvGrpSpPr>
        <p:grpSpPr>
          <a:xfrm>
            <a:off x="7454601" y="1148102"/>
            <a:ext cx="3670314" cy="678692"/>
            <a:chOff x="803640" y="3362835"/>
            <a:chExt cx="2059657" cy="67869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EBD5963-82EA-45CF-83B3-A5183192B3B6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Operations automation, operations automation scenarios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01F8CA-D52A-4CA8-A92B-CF1D912C8B8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Control Loop Enhancements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9FA0BA4-2321-4809-B3B1-FE7F71B39B48}"/>
              </a:ext>
            </a:extLst>
          </p:cNvPr>
          <p:cNvGrpSpPr/>
          <p:nvPr/>
        </p:nvGrpSpPr>
        <p:grpSpPr>
          <a:xfrm>
            <a:off x="7544865" y="2135804"/>
            <a:ext cx="3670314" cy="863358"/>
            <a:chOff x="803640" y="3362835"/>
            <a:chExt cx="2059657" cy="86335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AE0949-13CB-4C36-AC98-256CADAB359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Defect backlog, 3</a:t>
              </a:r>
              <a:r>
                <a:rPr lang="en-US" altLang="ko-KR" sz="1200" baseline="30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rd</a:t>
              </a:r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 party vulnerabilities, faster release cadence, better tool chain infra, CII silver badging, unit test code coverage increase etc…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82CC56-C1A0-407E-BD2E-40927C3640F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Platform Maturity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5C19E7-B7C5-44D8-9786-E3C537A4BF0E}"/>
              </a:ext>
            </a:extLst>
          </p:cNvPr>
          <p:cNvGrpSpPr/>
          <p:nvPr/>
        </p:nvGrpSpPr>
        <p:grpSpPr>
          <a:xfrm>
            <a:off x="7544865" y="3213218"/>
            <a:ext cx="3690632" cy="1082874"/>
            <a:chOff x="803640" y="3362835"/>
            <a:chExt cx="2071059" cy="89493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9E241E5-3AF5-4AAA-9B6B-3BAB4411C324}"/>
                </a:ext>
              </a:extLst>
            </p:cNvPr>
            <p:cNvSpPr txBox="1"/>
            <p:nvPr/>
          </p:nvSpPr>
          <p:spPr>
            <a:xfrm>
              <a:off x="815042" y="3611441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PNF &amp; VNF </a:t>
              </a:r>
              <a:r>
                <a:rPr lang="en-US" altLang="ko-KR" sz="1200" dirty="0" err="1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Suppot</a:t>
              </a:r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, How 3GPP Functions Are Mapped to ONAP Modules, Blueprints, Workflows etc…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BD4D5D6-D3B8-4BC5-9BB3-40ADC8914172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5G Support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05CC1C-BC56-49F7-B0C7-0A1C7A10F244}"/>
              </a:ext>
            </a:extLst>
          </p:cNvPr>
          <p:cNvGrpSpPr/>
          <p:nvPr/>
        </p:nvGrpSpPr>
        <p:grpSpPr>
          <a:xfrm>
            <a:off x="7544865" y="4457286"/>
            <a:ext cx="3670314" cy="678692"/>
            <a:chOff x="803640" y="3362835"/>
            <a:chExt cx="2059657" cy="67869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C2C746-7278-4205-ABFA-B017E2D51CF2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Description clarity &amp; intuitiveness while on-boarding, create / maintain VNF requirements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EB5C9F4-DFCE-49D0-A6FB-768FA83CB86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VNF Validation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sp>
        <p:nvSpPr>
          <p:cNvPr id="27" name="Rounded Rectangle 1">
            <a:extLst>
              <a:ext uri="{FF2B5EF4-FFF2-40B4-BE49-F238E27FC236}">
                <a16:creationId xmlns:a16="http://schemas.microsoft.com/office/drawing/2014/main" id="{031C7F85-ADEE-429E-AB19-B2A9D94B578E}"/>
              </a:ext>
            </a:extLst>
          </p:cNvPr>
          <p:cNvSpPr>
            <a:spLocks noChangeAspect="1"/>
          </p:cNvSpPr>
          <p:nvPr/>
        </p:nvSpPr>
        <p:spPr>
          <a:xfrm>
            <a:off x="6616542" y="3422716"/>
            <a:ext cx="597192" cy="540000"/>
          </a:xfrm>
          <a:custGeom>
            <a:avLst/>
            <a:gdLst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39535 w 3986472"/>
              <a:gd name="connsiteY8" fmla="*/ 2531027 h 3604689"/>
              <a:gd name="connsiteX9" fmla="*/ 3741790 w 3986472"/>
              <a:gd name="connsiteY9" fmla="*/ 2543468 h 3604689"/>
              <a:gd name="connsiteX10" fmla="*/ 2667555 w 3986472"/>
              <a:gd name="connsiteY10" fmla="*/ 3603007 h 3604689"/>
              <a:gd name="connsiteX11" fmla="*/ 1617559 w 3986472"/>
              <a:gd name="connsiteY11" fmla="*/ 3571118 h 3604689"/>
              <a:gd name="connsiteX12" fmla="*/ 2628063 w 3986472"/>
              <a:gd name="connsiteY12" fmla="*/ 2560614 h 3604689"/>
              <a:gd name="connsiteX13" fmla="*/ 1908216 w 3986472"/>
              <a:gd name="connsiteY13" fmla="*/ 2538753 h 3604689"/>
              <a:gd name="connsiteX14" fmla="*/ 2569809 w 3986472"/>
              <a:gd name="connsiteY14" fmla="*/ 1877159 h 3604689"/>
              <a:gd name="connsiteX15" fmla="*/ 1999634 w 3986472"/>
              <a:gd name="connsiteY15" fmla="*/ 1877159 h 3604689"/>
              <a:gd name="connsiteX16" fmla="*/ 185337 w 3986472"/>
              <a:gd name="connsiteY16" fmla="*/ 3604689 h 3604689"/>
              <a:gd name="connsiteX17" fmla="*/ 185337 w 3986472"/>
              <a:gd name="connsiteY17" fmla="*/ 2751226 h 3604689"/>
              <a:gd name="connsiteX18" fmla="*/ 185337 w 3986472"/>
              <a:gd name="connsiteY18" fmla="*/ 2535971 h 3604689"/>
              <a:gd name="connsiteX19" fmla="*/ 185337 w 3986472"/>
              <a:gd name="connsiteY19" fmla="*/ 302954 h 3604689"/>
              <a:gd name="connsiteX20" fmla="*/ 116958 w 3986472"/>
              <a:gd name="connsiteY20" fmla="*/ 302954 h 3604689"/>
              <a:gd name="connsiteX21" fmla="*/ 0 w 3986472"/>
              <a:gd name="connsiteY21" fmla="*/ 185996 h 3604689"/>
              <a:gd name="connsiteX22" fmla="*/ 0 w 3986472"/>
              <a:gd name="connsiteY22" fmla="*/ 131880 h 3604689"/>
              <a:gd name="connsiteX23" fmla="*/ 116958 w 3986472"/>
              <a:gd name="connsiteY23" fmla="*/ 14922 h 3604689"/>
              <a:gd name="connsiteX24" fmla="*/ 1076491 w 3986472"/>
              <a:gd name="connsiteY24" fmla="*/ 14922 h 3604689"/>
              <a:gd name="connsiteX25" fmla="*/ 1193449 w 3986472"/>
              <a:gd name="connsiteY25" fmla="*/ 131880 h 3604689"/>
              <a:gd name="connsiteX26" fmla="*/ 1193449 w 3986472"/>
              <a:gd name="connsiteY26" fmla="*/ 185996 h 3604689"/>
              <a:gd name="connsiteX27" fmla="*/ 1076491 w 3986472"/>
              <a:gd name="connsiteY27" fmla="*/ 302954 h 3604689"/>
              <a:gd name="connsiteX28" fmla="*/ 1028167 w 3986472"/>
              <a:gd name="connsiteY28" fmla="*/ 302954 h 3604689"/>
              <a:gd name="connsiteX29" fmla="*/ 1028167 w 3986472"/>
              <a:gd name="connsiteY29" fmla="*/ 1733448 h 3604689"/>
              <a:gd name="connsiteX30" fmla="*/ 2848679 w 3986472"/>
              <a:gd name="connsiteY30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41790 w 3986472"/>
              <a:gd name="connsiteY8" fmla="*/ 2543468 h 3604689"/>
              <a:gd name="connsiteX9" fmla="*/ 2667555 w 3986472"/>
              <a:gd name="connsiteY9" fmla="*/ 3603007 h 3604689"/>
              <a:gd name="connsiteX10" fmla="*/ 1617559 w 3986472"/>
              <a:gd name="connsiteY10" fmla="*/ 3571118 h 3604689"/>
              <a:gd name="connsiteX11" fmla="*/ 2628063 w 3986472"/>
              <a:gd name="connsiteY11" fmla="*/ 2560614 h 3604689"/>
              <a:gd name="connsiteX12" fmla="*/ 1908216 w 3986472"/>
              <a:gd name="connsiteY12" fmla="*/ 2538753 h 3604689"/>
              <a:gd name="connsiteX13" fmla="*/ 2569809 w 3986472"/>
              <a:gd name="connsiteY13" fmla="*/ 1877159 h 3604689"/>
              <a:gd name="connsiteX14" fmla="*/ 1999634 w 3986472"/>
              <a:gd name="connsiteY14" fmla="*/ 1877159 h 3604689"/>
              <a:gd name="connsiteX15" fmla="*/ 185337 w 3986472"/>
              <a:gd name="connsiteY15" fmla="*/ 3604689 h 3604689"/>
              <a:gd name="connsiteX16" fmla="*/ 185337 w 3986472"/>
              <a:gd name="connsiteY16" fmla="*/ 2751226 h 3604689"/>
              <a:gd name="connsiteX17" fmla="*/ 185337 w 3986472"/>
              <a:gd name="connsiteY17" fmla="*/ 2535971 h 3604689"/>
              <a:gd name="connsiteX18" fmla="*/ 185337 w 3986472"/>
              <a:gd name="connsiteY18" fmla="*/ 302954 h 3604689"/>
              <a:gd name="connsiteX19" fmla="*/ 116958 w 3986472"/>
              <a:gd name="connsiteY19" fmla="*/ 302954 h 3604689"/>
              <a:gd name="connsiteX20" fmla="*/ 0 w 3986472"/>
              <a:gd name="connsiteY20" fmla="*/ 185996 h 3604689"/>
              <a:gd name="connsiteX21" fmla="*/ 0 w 3986472"/>
              <a:gd name="connsiteY21" fmla="*/ 131880 h 3604689"/>
              <a:gd name="connsiteX22" fmla="*/ 116958 w 3986472"/>
              <a:gd name="connsiteY22" fmla="*/ 14922 h 3604689"/>
              <a:gd name="connsiteX23" fmla="*/ 1076491 w 3986472"/>
              <a:gd name="connsiteY23" fmla="*/ 14922 h 3604689"/>
              <a:gd name="connsiteX24" fmla="*/ 1193449 w 3986472"/>
              <a:gd name="connsiteY24" fmla="*/ 131880 h 3604689"/>
              <a:gd name="connsiteX25" fmla="*/ 1193449 w 3986472"/>
              <a:gd name="connsiteY25" fmla="*/ 185996 h 3604689"/>
              <a:gd name="connsiteX26" fmla="*/ 1076491 w 3986472"/>
              <a:gd name="connsiteY26" fmla="*/ 302954 h 3604689"/>
              <a:gd name="connsiteX27" fmla="*/ 1028167 w 3986472"/>
              <a:gd name="connsiteY27" fmla="*/ 302954 h 3604689"/>
              <a:gd name="connsiteX28" fmla="*/ 1028167 w 3986472"/>
              <a:gd name="connsiteY28" fmla="*/ 1733448 h 3604689"/>
              <a:gd name="connsiteX29" fmla="*/ 2848679 w 3986472"/>
              <a:gd name="connsiteY29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2667555 w 3986472"/>
              <a:gd name="connsiteY8" fmla="*/ 3603007 h 3604689"/>
              <a:gd name="connsiteX9" fmla="*/ 1617559 w 3986472"/>
              <a:gd name="connsiteY9" fmla="*/ 3571118 h 3604689"/>
              <a:gd name="connsiteX10" fmla="*/ 2628063 w 3986472"/>
              <a:gd name="connsiteY10" fmla="*/ 2560614 h 3604689"/>
              <a:gd name="connsiteX11" fmla="*/ 1908216 w 3986472"/>
              <a:gd name="connsiteY11" fmla="*/ 2538753 h 3604689"/>
              <a:gd name="connsiteX12" fmla="*/ 2569809 w 3986472"/>
              <a:gd name="connsiteY12" fmla="*/ 1877159 h 3604689"/>
              <a:gd name="connsiteX13" fmla="*/ 1999634 w 3986472"/>
              <a:gd name="connsiteY13" fmla="*/ 1877159 h 3604689"/>
              <a:gd name="connsiteX14" fmla="*/ 185337 w 3986472"/>
              <a:gd name="connsiteY14" fmla="*/ 3604689 h 3604689"/>
              <a:gd name="connsiteX15" fmla="*/ 185337 w 3986472"/>
              <a:gd name="connsiteY15" fmla="*/ 2751226 h 3604689"/>
              <a:gd name="connsiteX16" fmla="*/ 185337 w 3986472"/>
              <a:gd name="connsiteY16" fmla="*/ 2535971 h 3604689"/>
              <a:gd name="connsiteX17" fmla="*/ 185337 w 3986472"/>
              <a:gd name="connsiteY17" fmla="*/ 302954 h 3604689"/>
              <a:gd name="connsiteX18" fmla="*/ 116958 w 3986472"/>
              <a:gd name="connsiteY18" fmla="*/ 302954 h 3604689"/>
              <a:gd name="connsiteX19" fmla="*/ 0 w 3986472"/>
              <a:gd name="connsiteY19" fmla="*/ 185996 h 3604689"/>
              <a:gd name="connsiteX20" fmla="*/ 0 w 3986472"/>
              <a:gd name="connsiteY20" fmla="*/ 131880 h 3604689"/>
              <a:gd name="connsiteX21" fmla="*/ 116958 w 3986472"/>
              <a:gd name="connsiteY21" fmla="*/ 14922 h 3604689"/>
              <a:gd name="connsiteX22" fmla="*/ 1076491 w 3986472"/>
              <a:gd name="connsiteY22" fmla="*/ 14922 h 3604689"/>
              <a:gd name="connsiteX23" fmla="*/ 1193449 w 3986472"/>
              <a:gd name="connsiteY23" fmla="*/ 131880 h 3604689"/>
              <a:gd name="connsiteX24" fmla="*/ 1193449 w 3986472"/>
              <a:gd name="connsiteY24" fmla="*/ 185996 h 3604689"/>
              <a:gd name="connsiteX25" fmla="*/ 1076491 w 3986472"/>
              <a:gd name="connsiteY25" fmla="*/ 302954 h 3604689"/>
              <a:gd name="connsiteX26" fmla="*/ 1028167 w 3986472"/>
              <a:gd name="connsiteY26" fmla="*/ 302954 h 3604689"/>
              <a:gd name="connsiteX27" fmla="*/ 1028167 w 3986472"/>
              <a:gd name="connsiteY27" fmla="*/ 1733448 h 3604689"/>
              <a:gd name="connsiteX28" fmla="*/ 2848679 w 3986472"/>
              <a:gd name="connsiteY28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302954 h 3604689"/>
              <a:gd name="connsiteX15" fmla="*/ 116958 w 3986472"/>
              <a:gd name="connsiteY15" fmla="*/ 302954 h 3604689"/>
              <a:gd name="connsiteX16" fmla="*/ 0 w 3986472"/>
              <a:gd name="connsiteY16" fmla="*/ 185996 h 3604689"/>
              <a:gd name="connsiteX17" fmla="*/ 0 w 3986472"/>
              <a:gd name="connsiteY17" fmla="*/ 131880 h 3604689"/>
              <a:gd name="connsiteX18" fmla="*/ 116958 w 3986472"/>
              <a:gd name="connsiteY18" fmla="*/ 14922 h 3604689"/>
              <a:gd name="connsiteX19" fmla="*/ 1076491 w 3986472"/>
              <a:gd name="connsiteY19" fmla="*/ 14922 h 3604689"/>
              <a:gd name="connsiteX20" fmla="*/ 1193449 w 3986472"/>
              <a:gd name="connsiteY20" fmla="*/ 131880 h 3604689"/>
              <a:gd name="connsiteX21" fmla="*/ 1193449 w 3986472"/>
              <a:gd name="connsiteY21" fmla="*/ 185996 h 3604689"/>
              <a:gd name="connsiteX22" fmla="*/ 1076491 w 3986472"/>
              <a:gd name="connsiteY22" fmla="*/ 302954 h 3604689"/>
              <a:gd name="connsiteX23" fmla="*/ 1028167 w 3986472"/>
              <a:gd name="connsiteY23" fmla="*/ 302954 h 3604689"/>
              <a:gd name="connsiteX24" fmla="*/ 1028167 w 3986472"/>
              <a:gd name="connsiteY24" fmla="*/ 1733448 h 3604689"/>
              <a:gd name="connsiteX25" fmla="*/ 2848679 w 3986472"/>
              <a:gd name="connsiteY25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302954 h 3604689"/>
              <a:gd name="connsiteX14" fmla="*/ 116958 w 3986472"/>
              <a:gd name="connsiteY14" fmla="*/ 302954 h 3604689"/>
              <a:gd name="connsiteX15" fmla="*/ 0 w 3986472"/>
              <a:gd name="connsiteY15" fmla="*/ 185996 h 3604689"/>
              <a:gd name="connsiteX16" fmla="*/ 0 w 3986472"/>
              <a:gd name="connsiteY16" fmla="*/ 131880 h 3604689"/>
              <a:gd name="connsiteX17" fmla="*/ 116958 w 3986472"/>
              <a:gd name="connsiteY17" fmla="*/ 14922 h 3604689"/>
              <a:gd name="connsiteX18" fmla="*/ 1076491 w 3986472"/>
              <a:gd name="connsiteY18" fmla="*/ 14922 h 3604689"/>
              <a:gd name="connsiteX19" fmla="*/ 1193449 w 3986472"/>
              <a:gd name="connsiteY19" fmla="*/ 131880 h 3604689"/>
              <a:gd name="connsiteX20" fmla="*/ 1193449 w 3986472"/>
              <a:gd name="connsiteY20" fmla="*/ 185996 h 3604689"/>
              <a:gd name="connsiteX21" fmla="*/ 1076491 w 3986472"/>
              <a:gd name="connsiteY21" fmla="*/ 302954 h 3604689"/>
              <a:gd name="connsiteX22" fmla="*/ 1028167 w 3986472"/>
              <a:gd name="connsiteY22" fmla="*/ 302954 h 3604689"/>
              <a:gd name="connsiteX23" fmla="*/ 1028167 w 3986472"/>
              <a:gd name="connsiteY23" fmla="*/ 1733448 h 3604689"/>
              <a:gd name="connsiteX24" fmla="*/ 2848679 w 3986472"/>
              <a:gd name="connsiteY24" fmla="*/ 0 h 3604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86472" h="3604689">
                <a:moveTo>
                  <a:pt x="2848679" y="0"/>
                </a:moveTo>
                <a:lnTo>
                  <a:pt x="3971074" y="0"/>
                </a:lnTo>
                <a:lnTo>
                  <a:pt x="2561353" y="1342303"/>
                </a:lnTo>
                <a:lnTo>
                  <a:pt x="3986472" y="1342303"/>
                </a:lnTo>
                <a:lnTo>
                  <a:pt x="3372472" y="1943009"/>
                </a:lnTo>
                <a:cubicBezTo>
                  <a:pt x="3620560" y="2058727"/>
                  <a:pt x="3779978" y="2367682"/>
                  <a:pt x="3652526" y="2541537"/>
                </a:cubicBezTo>
                <a:lnTo>
                  <a:pt x="2667555" y="3603007"/>
                </a:lnTo>
                <a:lnTo>
                  <a:pt x="1617559" y="3571118"/>
                </a:lnTo>
                <a:lnTo>
                  <a:pt x="2628063" y="2560614"/>
                </a:lnTo>
                <a:lnTo>
                  <a:pt x="1908216" y="2538753"/>
                </a:lnTo>
                <a:lnTo>
                  <a:pt x="2569809" y="1877159"/>
                </a:lnTo>
                <a:lnTo>
                  <a:pt x="1999634" y="1877159"/>
                </a:lnTo>
                <a:lnTo>
                  <a:pt x="185337" y="3604689"/>
                </a:lnTo>
                <a:lnTo>
                  <a:pt x="185337" y="302954"/>
                </a:lnTo>
                <a:lnTo>
                  <a:pt x="116958" y="302954"/>
                </a:lnTo>
                <a:cubicBezTo>
                  <a:pt x="52364" y="302954"/>
                  <a:pt x="0" y="250590"/>
                  <a:pt x="0" y="185996"/>
                </a:cubicBezTo>
                <a:lnTo>
                  <a:pt x="0" y="131880"/>
                </a:lnTo>
                <a:cubicBezTo>
                  <a:pt x="0" y="67286"/>
                  <a:pt x="52364" y="14922"/>
                  <a:pt x="116958" y="14922"/>
                </a:cubicBezTo>
                <a:lnTo>
                  <a:pt x="1076491" y="14922"/>
                </a:lnTo>
                <a:cubicBezTo>
                  <a:pt x="1141085" y="14922"/>
                  <a:pt x="1193449" y="67286"/>
                  <a:pt x="1193449" y="131880"/>
                </a:cubicBezTo>
                <a:lnTo>
                  <a:pt x="1193449" y="185996"/>
                </a:lnTo>
                <a:cubicBezTo>
                  <a:pt x="1193449" y="250590"/>
                  <a:pt x="1141085" y="302954"/>
                  <a:pt x="1076491" y="302954"/>
                </a:cubicBezTo>
                <a:lnTo>
                  <a:pt x="1028167" y="302954"/>
                </a:lnTo>
                <a:lnTo>
                  <a:pt x="1028167" y="1733448"/>
                </a:lnTo>
                <a:lnTo>
                  <a:pt x="284867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8" name="Freeform 43">
            <a:extLst>
              <a:ext uri="{FF2B5EF4-FFF2-40B4-BE49-F238E27FC236}">
                <a16:creationId xmlns:a16="http://schemas.microsoft.com/office/drawing/2014/main" id="{37ABF823-BDF6-4402-B1E6-AFDD0B039D2E}"/>
              </a:ext>
            </a:extLst>
          </p:cNvPr>
          <p:cNvSpPr>
            <a:spLocks noChangeAspect="1"/>
          </p:cNvSpPr>
          <p:nvPr/>
        </p:nvSpPr>
        <p:spPr>
          <a:xfrm>
            <a:off x="6646543" y="2284082"/>
            <a:ext cx="537190" cy="612000"/>
          </a:xfrm>
          <a:custGeom>
            <a:avLst/>
            <a:gdLst/>
            <a:ahLst/>
            <a:cxnLst/>
            <a:rect l="l" t="t" r="r" b="b"/>
            <a:pathLst>
              <a:path w="3456727" h="3938119">
                <a:moveTo>
                  <a:pt x="1728364" y="1961325"/>
                </a:moveTo>
                <a:cubicBezTo>
                  <a:pt x="1726089" y="2407152"/>
                  <a:pt x="1737463" y="2812034"/>
                  <a:pt x="1735188" y="3257861"/>
                </a:cubicBezTo>
                <a:cubicBezTo>
                  <a:pt x="2394830" y="3057694"/>
                  <a:pt x="2610919" y="2352560"/>
                  <a:pt x="2765594" y="1981796"/>
                </a:cubicBezTo>
                <a:close/>
                <a:moveTo>
                  <a:pt x="1728362" y="682044"/>
                </a:moveTo>
                <a:cubicBezTo>
                  <a:pt x="1355324" y="868563"/>
                  <a:pt x="1166530" y="952725"/>
                  <a:pt x="609247" y="1002767"/>
                </a:cubicBezTo>
                <a:cubicBezTo>
                  <a:pt x="606972" y="1330312"/>
                  <a:pt x="631992" y="1623739"/>
                  <a:pt x="704780" y="1964933"/>
                </a:cubicBezTo>
                <a:lnTo>
                  <a:pt x="1728363" y="1971757"/>
                </a:lnTo>
                <a:cubicBezTo>
                  <a:pt x="1728363" y="1541853"/>
                  <a:pt x="1728362" y="1111948"/>
                  <a:pt x="1728362" y="682044"/>
                </a:cubicBezTo>
                <a:close/>
                <a:moveTo>
                  <a:pt x="1723409" y="487996"/>
                </a:moveTo>
                <a:cubicBezTo>
                  <a:pt x="1725062" y="488690"/>
                  <a:pt x="1726712" y="489384"/>
                  <a:pt x="1728363" y="490064"/>
                </a:cubicBezTo>
                <a:cubicBezTo>
                  <a:pt x="1730015" y="489384"/>
                  <a:pt x="1731666" y="488690"/>
                  <a:pt x="1733319" y="487996"/>
                </a:cubicBezTo>
                <a:lnTo>
                  <a:pt x="1733319" y="492131"/>
                </a:lnTo>
                <a:cubicBezTo>
                  <a:pt x="2179467" y="679460"/>
                  <a:pt x="2405896" y="769409"/>
                  <a:pt x="2817789" y="813808"/>
                </a:cubicBezTo>
                <a:cubicBezTo>
                  <a:pt x="2971516" y="823489"/>
                  <a:pt x="3036247" y="875307"/>
                  <a:pt x="3033236" y="1061333"/>
                </a:cubicBezTo>
                <a:cubicBezTo>
                  <a:pt x="3015439" y="2441328"/>
                  <a:pt x="2363638" y="3359629"/>
                  <a:pt x="1733319" y="3448048"/>
                </a:cubicBezTo>
                <a:lnTo>
                  <a:pt x="1733319" y="3450123"/>
                </a:lnTo>
                <a:lnTo>
                  <a:pt x="1728363" y="3449086"/>
                </a:lnTo>
                <a:lnTo>
                  <a:pt x="1723409" y="3450123"/>
                </a:lnTo>
                <a:lnTo>
                  <a:pt x="1723409" y="3448048"/>
                </a:lnTo>
                <a:cubicBezTo>
                  <a:pt x="1093089" y="3359629"/>
                  <a:pt x="441289" y="2441328"/>
                  <a:pt x="423491" y="1061333"/>
                </a:cubicBezTo>
                <a:cubicBezTo>
                  <a:pt x="420479" y="875307"/>
                  <a:pt x="485211" y="823489"/>
                  <a:pt x="638937" y="813808"/>
                </a:cubicBezTo>
                <a:cubicBezTo>
                  <a:pt x="1050832" y="769409"/>
                  <a:pt x="1277261" y="679460"/>
                  <a:pt x="1723409" y="492131"/>
                </a:cubicBezTo>
                <a:close/>
                <a:moveTo>
                  <a:pt x="1722802" y="306889"/>
                </a:moveTo>
                <a:lnTo>
                  <a:pt x="1722802" y="311530"/>
                </a:lnTo>
                <a:cubicBezTo>
                  <a:pt x="1222099" y="521767"/>
                  <a:pt x="967982" y="622713"/>
                  <a:pt x="505720" y="672542"/>
                </a:cubicBezTo>
                <a:cubicBezTo>
                  <a:pt x="333196" y="683408"/>
                  <a:pt x="260550" y="741561"/>
                  <a:pt x="263929" y="950334"/>
                </a:cubicBezTo>
                <a:cubicBezTo>
                  <a:pt x="283902" y="2499079"/>
                  <a:pt x="1015407" y="3529669"/>
                  <a:pt x="1722802" y="3628902"/>
                </a:cubicBezTo>
                <a:lnTo>
                  <a:pt x="1722802" y="3631230"/>
                </a:lnTo>
                <a:lnTo>
                  <a:pt x="1728365" y="3630065"/>
                </a:lnTo>
                <a:lnTo>
                  <a:pt x="1733925" y="3631230"/>
                </a:lnTo>
                <a:lnTo>
                  <a:pt x="1733925" y="3628902"/>
                </a:lnTo>
                <a:cubicBezTo>
                  <a:pt x="2441322" y="3529669"/>
                  <a:pt x="3172826" y="2499079"/>
                  <a:pt x="3192800" y="950334"/>
                </a:cubicBezTo>
                <a:cubicBezTo>
                  <a:pt x="3196179" y="741561"/>
                  <a:pt x="3123532" y="683408"/>
                  <a:pt x="2951007" y="672542"/>
                </a:cubicBezTo>
                <a:cubicBezTo>
                  <a:pt x="2488747" y="622713"/>
                  <a:pt x="2234630" y="521767"/>
                  <a:pt x="1733925" y="311530"/>
                </a:cubicBezTo>
                <a:lnTo>
                  <a:pt x="1733925" y="306889"/>
                </a:lnTo>
                <a:cubicBezTo>
                  <a:pt x="1732071" y="307669"/>
                  <a:pt x="1730218" y="308445"/>
                  <a:pt x="1728365" y="309209"/>
                </a:cubicBezTo>
                <a:cubicBezTo>
                  <a:pt x="1726510" y="308445"/>
                  <a:pt x="1724659" y="307669"/>
                  <a:pt x="1722802" y="306889"/>
                </a:cubicBezTo>
                <a:close/>
                <a:moveTo>
                  <a:pt x="1721800" y="0"/>
                </a:moveTo>
                <a:cubicBezTo>
                  <a:pt x="1723991" y="923"/>
                  <a:pt x="1726176" y="1844"/>
                  <a:pt x="1728363" y="2749"/>
                </a:cubicBezTo>
                <a:cubicBezTo>
                  <a:pt x="1730551" y="1844"/>
                  <a:pt x="1732737" y="923"/>
                  <a:pt x="1734926" y="0"/>
                </a:cubicBezTo>
                <a:lnTo>
                  <a:pt x="1734926" y="5497"/>
                </a:lnTo>
                <a:cubicBezTo>
                  <a:pt x="2325825" y="254550"/>
                  <a:pt x="2625718" y="374136"/>
                  <a:pt x="3171248" y="433164"/>
                </a:cubicBezTo>
                <a:cubicBezTo>
                  <a:pt x="3374850" y="446035"/>
                  <a:pt x="3460584" y="514926"/>
                  <a:pt x="3456595" y="762245"/>
                </a:cubicBezTo>
                <a:cubicBezTo>
                  <a:pt x="3433024" y="2596936"/>
                  <a:pt x="2569749" y="3817807"/>
                  <a:pt x="1734926" y="3935360"/>
                </a:cubicBezTo>
                <a:lnTo>
                  <a:pt x="1734926" y="3938119"/>
                </a:lnTo>
                <a:lnTo>
                  <a:pt x="1728363" y="3936740"/>
                </a:lnTo>
                <a:lnTo>
                  <a:pt x="1721800" y="3938119"/>
                </a:lnTo>
                <a:lnTo>
                  <a:pt x="1721800" y="3935360"/>
                </a:lnTo>
                <a:cubicBezTo>
                  <a:pt x="886977" y="3817807"/>
                  <a:pt x="23703" y="2596936"/>
                  <a:pt x="132" y="762245"/>
                </a:cubicBezTo>
                <a:cubicBezTo>
                  <a:pt x="-3858" y="514926"/>
                  <a:pt x="81876" y="446035"/>
                  <a:pt x="285478" y="433164"/>
                </a:cubicBezTo>
                <a:cubicBezTo>
                  <a:pt x="831010" y="374136"/>
                  <a:pt x="1130903" y="254550"/>
                  <a:pt x="1721800" y="5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9" name="Rounded Rectangle 1">
            <a:extLst>
              <a:ext uri="{FF2B5EF4-FFF2-40B4-BE49-F238E27FC236}">
                <a16:creationId xmlns:a16="http://schemas.microsoft.com/office/drawing/2014/main" id="{F7297B30-F236-4813-8846-93A0527256CA}"/>
              </a:ext>
            </a:extLst>
          </p:cNvPr>
          <p:cNvSpPr>
            <a:spLocks noChangeAspect="1"/>
          </p:cNvSpPr>
          <p:nvPr/>
        </p:nvSpPr>
        <p:spPr>
          <a:xfrm rot="2648398">
            <a:off x="6788454" y="1163449"/>
            <a:ext cx="253371" cy="648000"/>
          </a:xfrm>
          <a:custGeom>
            <a:avLst/>
            <a:gdLst/>
            <a:ahLst/>
            <a:cxnLst/>
            <a:rect l="l" t="t" r="r" b="b"/>
            <a:pathLst>
              <a:path w="1862952" h="4764557">
                <a:moveTo>
                  <a:pt x="289679" y="2004751"/>
                </a:moveTo>
                <a:cubicBezTo>
                  <a:pt x="458860" y="1838972"/>
                  <a:pt x="691283" y="1737733"/>
                  <a:pt x="946849" y="1740329"/>
                </a:cubicBezTo>
                <a:cubicBezTo>
                  <a:pt x="982916" y="1740695"/>
                  <a:pt x="1018481" y="1743119"/>
                  <a:pt x="1053366" y="1748014"/>
                </a:cubicBezTo>
                <a:cubicBezTo>
                  <a:pt x="1317748" y="1888655"/>
                  <a:pt x="1203170" y="2165630"/>
                  <a:pt x="978473" y="2204473"/>
                </a:cubicBezTo>
                <a:cubicBezTo>
                  <a:pt x="966642" y="2201190"/>
                  <a:pt x="954470" y="2200566"/>
                  <a:pt x="942176" y="2200441"/>
                </a:cubicBezTo>
                <a:cubicBezTo>
                  <a:pt x="697403" y="2197955"/>
                  <a:pt x="496962" y="2394367"/>
                  <a:pt x="494475" y="2639137"/>
                </a:cubicBezTo>
                <a:lnTo>
                  <a:pt x="482110" y="3856696"/>
                </a:lnTo>
                <a:cubicBezTo>
                  <a:pt x="479624" y="4101467"/>
                  <a:pt x="676035" y="4301910"/>
                  <a:pt x="920807" y="4304396"/>
                </a:cubicBezTo>
                <a:cubicBezTo>
                  <a:pt x="1043193" y="4305639"/>
                  <a:pt x="1154496" y="4257158"/>
                  <a:pt x="1235513" y="4177768"/>
                </a:cubicBezTo>
                <a:cubicBezTo>
                  <a:pt x="1316531" y="4098380"/>
                  <a:pt x="1367262" y="3988084"/>
                  <a:pt x="1368506" y="3865699"/>
                </a:cubicBezTo>
                <a:lnTo>
                  <a:pt x="1375662" y="3161156"/>
                </a:lnTo>
                <a:cubicBezTo>
                  <a:pt x="1504082" y="3167548"/>
                  <a:pt x="1792622" y="2981572"/>
                  <a:pt x="1861834" y="2783546"/>
                </a:cubicBezTo>
                <a:lnTo>
                  <a:pt x="1851019" y="3848423"/>
                </a:lnTo>
                <a:cubicBezTo>
                  <a:pt x="1848423" y="4103989"/>
                  <a:pt x="1742485" y="4334308"/>
                  <a:pt x="1573304" y="4500088"/>
                </a:cubicBezTo>
                <a:cubicBezTo>
                  <a:pt x="1404123" y="4665866"/>
                  <a:pt x="1171700" y="4767105"/>
                  <a:pt x="916134" y="4764509"/>
                </a:cubicBezTo>
                <a:cubicBezTo>
                  <a:pt x="405002" y="4759318"/>
                  <a:pt x="-5143" y="4340756"/>
                  <a:pt x="48" y="3829624"/>
                </a:cubicBezTo>
                <a:lnTo>
                  <a:pt x="11964" y="2656415"/>
                </a:lnTo>
                <a:cubicBezTo>
                  <a:pt x="14559" y="2400849"/>
                  <a:pt x="120498" y="2170529"/>
                  <a:pt x="289679" y="2004751"/>
                </a:cubicBezTo>
                <a:close/>
                <a:moveTo>
                  <a:pt x="282968" y="271082"/>
                </a:moveTo>
                <a:cubicBezTo>
                  <a:pt x="450457" y="103594"/>
                  <a:pt x="681840" y="0"/>
                  <a:pt x="937419" y="0"/>
                </a:cubicBezTo>
                <a:cubicBezTo>
                  <a:pt x="1448577" y="0"/>
                  <a:pt x="1862952" y="414375"/>
                  <a:pt x="1862952" y="925533"/>
                </a:cubicBezTo>
                <a:lnTo>
                  <a:pt x="1862952" y="2098803"/>
                </a:lnTo>
                <a:cubicBezTo>
                  <a:pt x="1862952" y="2609961"/>
                  <a:pt x="1448577" y="3024336"/>
                  <a:pt x="937419" y="3024336"/>
                </a:cubicBezTo>
                <a:cubicBezTo>
                  <a:pt x="901350" y="3024336"/>
                  <a:pt x="865762" y="3022273"/>
                  <a:pt x="830829" y="3017733"/>
                </a:cubicBezTo>
                <a:cubicBezTo>
                  <a:pt x="565032" y="2879784"/>
                  <a:pt x="676792" y="2601660"/>
                  <a:pt x="901083" y="2560538"/>
                </a:cubicBezTo>
                <a:cubicBezTo>
                  <a:pt x="912947" y="2563700"/>
                  <a:pt x="925124" y="2564200"/>
                  <a:pt x="937419" y="2564200"/>
                </a:cubicBezTo>
                <a:cubicBezTo>
                  <a:pt x="1182204" y="2564200"/>
                  <a:pt x="1380640" y="2365763"/>
                  <a:pt x="1380641" y="2120980"/>
                </a:cubicBezTo>
                <a:lnTo>
                  <a:pt x="1380640" y="903358"/>
                </a:lnTo>
                <a:cubicBezTo>
                  <a:pt x="1380640" y="658574"/>
                  <a:pt x="1182204" y="460137"/>
                  <a:pt x="937419" y="460137"/>
                </a:cubicBezTo>
                <a:cubicBezTo>
                  <a:pt x="815027" y="460137"/>
                  <a:pt x="704222" y="509746"/>
                  <a:pt x="624015" y="589954"/>
                </a:cubicBezTo>
                <a:cubicBezTo>
                  <a:pt x="543808" y="670161"/>
                  <a:pt x="494199" y="780966"/>
                  <a:pt x="494199" y="903358"/>
                </a:cubicBezTo>
                <a:lnTo>
                  <a:pt x="494198" y="1607937"/>
                </a:lnTo>
                <a:cubicBezTo>
                  <a:pt x="365720" y="1602850"/>
                  <a:pt x="79084" y="1791747"/>
                  <a:pt x="11886" y="1990465"/>
                </a:cubicBezTo>
                <a:lnTo>
                  <a:pt x="11886" y="925533"/>
                </a:lnTo>
                <a:cubicBezTo>
                  <a:pt x="11886" y="669954"/>
                  <a:pt x="115480" y="438571"/>
                  <a:pt x="282968" y="2710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30" name="Rectangle 1">
            <a:extLst>
              <a:ext uri="{FF2B5EF4-FFF2-40B4-BE49-F238E27FC236}">
                <a16:creationId xmlns:a16="http://schemas.microsoft.com/office/drawing/2014/main" id="{A4EAFCDC-3CB5-4489-AD2C-44643AA558FE}"/>
              </a:ext>
            </a:extLst>
          </p:cNvPr>
          <p:cNvSpPr>
            <a:spLocks noChangeAspect="1"/>
          </p:cNvSpPr>
          <p:nvPr/>
        </p:nvSpPr>
        <p:spPr>
          <a:xfrm>
            <a:off x="6635400" y="4521034"/>
            <a:ext cx="559474" cy="551206"/>
          </a:xfrm>
          <a:custGeom>
            <a:avLst/>
            <a:gdLst/>
            <a:ahLst/>
            <a:cxnLst/>
            <a:rect l="l" t="t" r="r" b="b"/>
            <a:pathLst>
              <a:path w="3994694" h="3935658">
                <a:moveTo>
                  <a:pt x="3059053" y="3287658"/>
                </a:moveTo>
                <a:lnTo>
                  <a:pt x="3994694" y="3287658"/>
                </a:lnTo>
                <a:lnTo>
                  <a:pt x="3994694" y="3935658"/>
                </a:lnTo>
                <a:lnTo>
                  <a:pt x="3059053" y="3935658"/>
                </a:lnTo>
                <a:close/>
                <a:moveTo>
                  <a:pt x="1259497" y="3287658"/>
                </a:moveTo>
                <a:lnTo>
                  <a:pt x="2915681" y="3287658"/>
                </a:lnTo>
                <a:lnTo>
                  <a:pt x="2915681" y="3935658"/>
                </a:lnTo>
                <a:lnTo>
                  <a:pt x="1259497" y="3935658"/>
                </a:lnTo>
                <a:close/>
                <a:moveTo>
                  <a:pt x="0" y="3287658"/>
                </a:moveTo>
                <a:lnTo>
                  <a:pt x="1116124" y="3287658"/>
                </a:lnTo>
                <a:lnTo>
                  <a:pt x="1116124" y="3935658"/>
                </a:lnTo>
                <a:lnTo>
                  <a:pt x="0" y="3935658"/>
                </a:lnTo>
                <a:close/>
                <a:moveTo>
                  <a:pt x="3886694" y="2470824"/>
                </a:moveTo>
                <a:lnTo>
                  <a:pt x="3994694" y="2470824"/>
                </a:lnTo>
                <a:lnTo>
                  <a:pt x="3994694" y="3118824"/>
                </a:lnTo>
                <a:lnTo>
                  <a:pt x="3886694" y="3118824"/>
                </a:lnTo>
                <a:close/>
                <a:moveTo>
                  <a:pt x="2123068" y="2470824"/>
                </a:moveTo>
                <a:lnTo>
                  <a:pt x="3779252" y="2470824"/>
                </a:lnTo>
                <a:lnTo>
                  <a:pt x="3779252" y="3118824"/>
                </a:lnTo>
                <a:lnTo>
                  <a:pt x="2123068" y="3118824"/>
                </a:lnTo>
                <a:close/>
                <a:moveTo>
                  <a:pt x="359442" y="2470824"/>
                </a:moveTo>
                <a:lnTo>
                  <a:pt x="2015626" y="2470824"/>
                </a:lnTo>
                <a:lnTo>
                  <a:pt x="2015626" y="3118824"/>
                </a:lnTo>
                <a:lnTo>
                  <a:pt x="359442" y="3118824"/>
                </a:lnTo>
                <a:close/>
                <a:moveTo>
                  <a:pt x="0" y="2470824"/>
                </a:moveTo>
                <a:lnTo>
                  <a:pt x="252000" y="2470824"/>
                </a:lnTo>
                <a:lnTo>
                  <a:pt x="252000" y="3118824"/>
                </a:lnTo>
                <a:lnTo>
                  <a:pt x="0" y="3118824"/>
                </a:lnTo>
                <a:close/>
                <a:moveTo>
                  <a:pt x="3059053" y="1635982"/>
                </a:moveTo>
                <a:lnTo>
                  <a:pt x="3994694" y="1635982"/>
                </a:lnTo>
                <a:lnTo>
                  <a:pt x="3994694" y="2283982"/>
                </a:lnTo>
                <a:lnTo>
                  <a:pt x="3059053" y="2283982"/>
                </a:lnTo>
                <a:close/>
                <a:moveTo>
                  <a:pt x="1259496" y="1635982"/>
                </a:moveTo>
                <a:lnTo>
                  <a:pt x="2915680" y="1635982"/>
                </a:lnTo>
                <a:lnTo>
                  <a:pt x="2915680" y="2283982"/>
                </a:lnTo>
                <a:lnTo>
                  <a:pt x="1259496" y="2283982"/>
                </a:lnTo>
                <a:close/>
                <a:moveTo>
                  <a:pt x="0" y="1635982"/>
                </a:moveTo>
                <a:lnTo>
                  <a:pt x="1116124" y="1635982"/>
                </a:lnTo>
                <a:lnTo>
                  <a:pt x="1116124" y="2283982"/>
                </a:lnTo>
                <a:lnTo>
                  <a:pt x="0" y="2283982"/>
                </a:lnTo>
                <a:close/>
                <a:moveTo>
                  <a:pt x="3886694" y="836400"/>
                </a:moveTo>
                <a:lnTo>
                  <a:pt x="3994694" y="836400"/>
                </a:lnTo>
                <a:lnTo>
                  <a:pt x="3994694" y="1484400"/>
                </a:lnTo>
                <a:lnTo>
                  <a:pt x="3886694" y="1484400"/>
                </a:lnTo>
                <a:close/>
                <a:moveTo>
                  <a:pt x="2123068" y="820634"/>
                </a:moveTo>
                <a:lnTo>
                  <a:pt x="3779252" y="820634"/>
                </a:lnTo>
                <a:lnTo>
                  <a:pt x="3779252" y="1468634"/>
                </a:lnTo>
                <a:lnTo>
                  <a:pt x="2123068" y="1468634"/>
                </a:lnTo>
                <a:close/>
                <a:moveTo>
                  <a:pt x="359442" y="820634"/>
                </a:moveTo>
                <a:lnTo>
                  <a:pt x="2015626" y="820634"/>
                </a:lnTo>
                <a:lnTo>
                  <a:pt x="2015626" y="1468634"/>
                </a:lnTo>
                <a:lnTo>
                  <a:pt x="359442" y="1468634"/>
                </a:lnTo>
                <a:close/>
                <a:moveTo>
                  <a:pt x="0" y="820634"/>
                </a:moveTo>
                <a:lnTo>
                  <a:pt x="252000" y="820634"/>
                </a:lnTo>
                <a:lnTo>
                  <a:pt x="252000" y="1468634"/>
                </a:lnTo>
                <a:lnTo>
                  <a:pt x="0" y="1468634"/>
                </a:lnTo>
                <a:close/>
                <a:moveTo>
                  <a:pt x="3059053" y="0"/>
                </a:moveTo>
                <a:lnTo>
                  <a:pt x="3994694" y="0"/>
                </a:lnTo>
                <a:lnTo>
                  <a:pt x="3994694" y="648000"/>
                </a:lnTo>
                <a:lnTo>
                  <a:pt x="3059053" y="648000"/>
                </a:lnTo>
                <a:close/>
                <a:moveTo>
                  <a:pt x="1259496" y="0"/>
                </a:moveTo>
                <a:lnTo>
                  <a:pt x="2915680" y="0"/>
                </a:lnTo>
                <a:lnTo>
                  <a:pt x="2915680" y="648000"/>
                </a:lnTo>
                <a:lnTo>
                  <a:pt x="1259496" y="648000"/>
                </a:lnTo>
                <a:close/>
                <a:moveTo>
                  <a:pt x="0" y="0"/>
                </a:moveTo>
                <a:lnTo>
                  <a:pt x="1116124" y="0"/>
                </a:lnTo>
                <a:lnTo>
                  <a:pt x="1116124" y="648000"/>
                </a:lnTo>
                <a:lnTo>
                  <a:pt x="0" y="64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5A27610-9F82-407D-AA13-218951716894}"/>
              </a:ext>
            </a:extLst>
          </p:cNvPr>
          <p:cNvGrpSpPr/>
          <p:nvPr/>
        </p:nvGrpSpPr>
        <p:grpSpPr>
          <a:xfrm rot="20670820">
            <a:off x="2829956" y="2823939"/>
            <a:ext cx="1626558" cy="1505979"/>
            <a:chOff x="1064519" y="1872500"/>
            <a:chExt cx="1561257" cy="1445520"/>
          </a:xfrm>
        </p:grpSpPr>
        <p:sp>
          <p:nvSpPr>
            <p:cNvPr id="32" name="Freeform: Shape 38">
              <a:extLst>
                <a:ext uri="{FF2B5EF4-FFF2-40B4-BE49-F238E27FC236}">
                  <a16:creationId xmlns:a16="http://schemas.microsoft.com/office/drawing/2014/main" id="{620EEB4E-06ED-44F0-BB83-42A268F75222}"/>
                </a:ext>
              </a:extLst>
            </p:cNvPr>
            <p:cNvSpPr/>
            <p:nvPr/>
          </p:nvSpPr>
          <p:spPr>
            <a:xfrm>
              <a:off x="1634779" y="2819951"/>
              <a:ext cx="110877" cy="179829"/>
            </a:xfrm>
            <a:custGeom>
              <a:avLst/>
              <a:gdLst>
                <a:gd name="connsiteX0" fmla="*/ 95575 w 110877"/>
                <a:gd name="connsiteY0" fmla="*/ 170244 h 179829"/>
                <a:gd name="connsiteX1" fmla="*/ 68653 w 110877"/>
                <a:gd name="connsiteY1" fmla="*/ 178699 h 179829"/>
                <a:gd name="connsiteX2" fmla="*/ 41280 w 110877"/>
                <a:gd name="connsiteY2" fmla="*/ 164423 h 179829"/>
                <a:gd name="connsiteX3" fmla="*/ 1260 w 110877"/>
                <a:gd name="connsiteY3" fmla="*/ 37088 h 179829"/>
                <a:gd name="connsiteX4" fmla="*/ 15536 w 110877"/>
                <a:gd name="connsiteY4" fmla="*/ 9715 h 179829"/>
                <a:gd name="connsiteX5" fmla="*/ 42458 w 110877"/>
                <a:gd name="connsiteY5" fmla="*/ 1260 h 179829"/>
                <a:gd name="connsiteX6" fmla="*/ 69831 w 110877"/>
                <a:gd name="connsiteY6" fmla="*/ 15536 h 179829"/>
                <a:gd name="connsiteX7" fmla="*/ 109851 w 110877"/>
                <a:gd name="connsiteY7" fmla="*/ 142872 h 179829"/>
                <a:gd name="connsiteX8" fmla="*/ 95575 w 110877"/>
                <a:gd name="connsiteY8" fmla="*/ 170244 h 17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877" h="179829">
                  <a:moveTo>
                    <a:pt x="95575" y="170244"/>
                  </a:moveTo>
                  <a:lnTo>
                    <a:pt x="68653" y="178699"/>
                  </a:lnTo>
                  <a:cubicBezTo>
                    <a:pt x="57184" y="182302"/>
                    <a:pt x="44884" y="175858"/>
                    <a:pt x="41280" y="164423"/>
                  </a:cubicBezTo>
                  <a:lnTo>
                    <a:pt x="1260" y="37088"/>
                  </a:lnTo>
                  <a:cubicBezTo>
                    <a:pt x="-2343" y="25619"/>
                    <a:pt x="4102" y="13318"/>
                    <a:pt x="15536" y="9715"/>
                  </a:cubicBezTo>
                  <a:lnTo>
                    <a:pt x="42458" y="1260"/>
                  </a:lnTo>
                  <a:cubicBezTo>
                    <a:pt x="53927" y="-2343"/>
                    <a:pt x="66228" y="4102"/>
                    <a:pt x="69831" y="15536"/>
                  </a:cubicBezTo>
                  <a:lnTo>
                    <a:pt x="109851" y="142872"/>
                  </a:lnTo>
                  <a:cubicBezTo>
                    <a:pt x="113454" y="154341"/>
                    <a:pt x="107044" y="166641"/>
                    <a:pt x="95575" y="17024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9">
              <a:extLst>
                <a:ext uri="{FF2B5EF4-FFF2-40B4-BE49-F238E27FC236}">
                  <a16:creationId xmlns:a16="http://schemas.microsoft.com/office/drawing/2014/main" id="{A23A5F8A-D025-4F68-9E6F-A77A48EB3781}"/>
                </a:ext>
              </a:extLst>
            </p:cNvPr>
            <p:cNvSpPr/>
            <p:nvPr/>
          </p:nvSpPr>
          <p:spPr>
            <a:xfrm>
              <a:off x="2539846" y="2271312"/>
              <a:ext cx="85930" cy="302834"/>
            </a:xfrm>
            <a:custGeom>
              <a:avLst/>
              <a:gdLst>
                <a:gd name="connsiteX0" fmla="*/ 17377 w 85929"/>
                <a:gd name="connsiteY0" fmla="*/ 260 h 302833"/>
                <a:gd name="connsiteX1" fmla="*/ 1646 w 85929"/>
                <a:gd name="connsiteY1" fmla="*/ 145163 h 302833"/>
                <a:gd name="connsiteX2" fmla="*/ 260 w 85929"/>
                <a:gd name="connsiteY2" fmla="*/ 145163 h 302833"/>
                <a:gd name="connsiteX3" fmla="*/ 953 w 85929"/>
                <a:gd name="connsiteY3" fmla="*/ 151434 h 302833"/>
                <a:gd name="connsiteX4" fmla="*/ 260 w 85929"/>
                <a:gd name="connsiteY4" fmla="*/ 157706 h 302833"/>
                <a:gd name="connsiteX5" fmla="*/ 1646 w 85929"/>
                <a:gd name="connsiteY5" fmla="*/ 157706 h 302833"/>
                <a:gd name="connsiteX6" fmla="*/ 17377 w 85929"/>
                <a:gd name="connsiteY6" fmla="*/ 302643 h 302833"/>
                <a:gd name="connsiteX7" fmla="*/ 85843 w 85929"/>
                <a:gd name="connsiteY7" fmla="*/ 244433 h 302833"/>
                <a:gd name="connsiteX8" fmla="*/ 85843 w 85929"/>
                <a:gd name="connsiteY8" fmla="*/ 157706 h 302833"/>
                <a:gd name="connsiteX9" fmla="*/ 85843 w 85929"/>
                <a:gd name="connsiteY9" fmla="*/ 145163 h 302833"/>
                <a:gd name="connsiteX10" fmla="*/ 85843 w 85929"/>
                <a:gd name="connsiteY10" fmla="*/ 58436 h 30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29" h="302833">
                  <a:moveTo>
                    <a:pt x="17377" y="260"/>
                  </a:moveTo>
                  <a:lnTo>
                    <a:pt x="1646" y="145163"/>
                  </a:lnTo>
                  <a:lnTo>
                    <a:pt x="260" y="145163"/>
                  </a:lnTo>
                  <a:lnTo>
                    <a:pt x="953" y="151434"/>
                  </a:lnTo>
                  <a:lnTo>
                    <a:pt x="260" y="157706"/>
                  </a:lnTo>
                  <a:lnTo>
                    <a:pt x="1646" y="157706"/>
                  </a:lnTo>
                  <a:lnTo>
                    <a:pt x="17377" y="302643"/>
                  </a:lnTo>
                  <a:lnTo>
                    <a:pt x="85843" y="244433"/>
                  </a:lnTo>
                  <a:lnTo>
                    <a:pt x="85843" y="157706"/>
                  </a:lnTo>
                  <a:lnTo>
                    <a:pt x="85843" y="145163"/>
                  </a:lnTo>
                  <a:lnTo>
                    <a:pt x="85843" y="5843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40">
              <a:extLst>
                <a:ext uri="{FF2B5EF4-FFF2-40B4-BE49-F238E27FC236}">
                  <a16:creationId xmlns:a16="http://schemas.microsoft.com/office/drawing/2014/main" id="{2B42E08C-8FE5-487E-BC35-77DF011B5DA4}"/>
                </a:ext>
              </a:extLst>
            </p:cNvPr>
            <p:cNvSpPr/>
            <p:nvPr/>
          </p:nvSpPr>
          <p:spPr>
            <a:xfrm>
              <a:off x="1326355" y="2477085"/>
              <a:ext cx="459448" cy="840935"/>
            </a:xfrm>
            <a:custGeom>
              <a:avLst/>
              <a:gdLst>
                <a:gd name="connsiteX0" fmla="*/ 423750 w 459447"/>
                <a:gd name="connsiteY0" fmla="*/ 795051 h 840935"/>
                <a:gd name="connsiteX1" fmla="*/ 284980 w 459447"/>
                <a:gd name="connsiteY1" fmla="*/ 838674 h 840935"/>
                <a:gd name="connsiteX2" fmla="*/ 221122 w 459447"/>
                <a:gd name="connsiteY2" fmla="*/ 805342 h 840935"/>
                <a:gd name="connsiteX3" fmla="*/ 2590 w 459447"/>
                <a:gd name="connsiteY3" fmla="*/ 110072 h 840935"/>
                <a:gd name="connsiteX4" fmla="*/ 35922 w 459447"/>
                <a:gd name="connsiteY4" fmla="*/ 46213 h 840935"/>
                <a:gd name="connsiteX5" fmla="*/ 174692 w 459447"/>
                <a:gd name="connsiteY5" fmla="*/ 2590 h 840935"/>
                <a:gd name="connsiteX6" fmla="*/ 238551 w 459447"/>
                <a:gd name="connsiteY6" fmla="*/ 35922 h 840935"/>
                <a:gd name="connsiteX7" fmla="*/ 457048 w 459447"/>
                <a:gd name="connsiteY7" fmla="*/ 731227 h 840935"/>
                <a:gd name="connsiteX8" fmla="*/ 423750 w 459447"/>
                <a:gd name="connsiteY8" fmla="*/ 795051 h 84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447" h="840935">
                  <a:moveTo>
                    <a:pt x="423750" y="795051"/>
                  </a:moveTo>
                  <a:lnTo>
                    <a:pt x="284980" y="838674"/>
                  </a:lnTo>
                  <a:cubicBezTo>
                    <a:pt x="258266" y="847059"/>
                    <a:pt x="229507" y="832091"/>
                    <a:pt x="221122" y="805342"/>
                  </a:cubicBezTo>
                  <a:lnTo>
                    <a:pt x="2590" y="110072"/>
                  </a:lnTo>
                  <a:cubicBezTo>
                    <a:pt x="-5795" y="83357"/>
                    <a:pt x="9173" y="54598"/>
                    <a:pt x="35922" y="46213"/>
                  </a:cubicBezTo>
                  <a:lnTo>
                    <a:pt x="174692" y="2590"/>
                  </a:lnTo>
                  <a:cubicBezTo>
                    <a:pt x="201407" y="-5795"/>
                    <a:pt x="230165" y="9173"/>
                    <a:pt x="238551" y="35922"/>
                  </a:cubicBezTo>
                  <a:lnTo>
                    <a:pt x="457048" y="731227"/>
                  </a:lnTo>
                  <a:cubicBezTo>
                    <a:pt x="465468" y="757942"/>
                    <a:pt x="450465" y="786666"/>
                    <a:pt x="423750" y="79505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41">
              <a:extLst>
                <a:ext uri="{FF2B5EF4-FFF2-40B4-BE49-F238E27FC236}">
                  <a16:creationId xmlns:a16="http://schemas.microsoft.com/office/drawing/2014/main" id="{9810FBDC-B7DE-4829-B156-4D8F1256CA88}"/>
                </a:ext>
              </a:extLst>
            </p:cNvPr>
            <p:cNvSpPr/>
            <p:nvPr/>
          </p:nvSpPr>
          <p:spPr>
            <a:xfrm>
              <a:off x="1471820" y="1927904"/>
              <a:ext cx="1038782" cy="989580"/>
            </a:xfrm>
            <a:custGeom>
              <a:avLst/>
              <a:gdLst>
                <a:gd name="connsiteX0" fmla="*/ 541133 w 1038782"/>
                <a:gd name="connsiteY0" fmla="*/ 221633 h 989580"/>
                <a:gd name="connsiteX1" fmla="*/ 260 w 1038782"/>
                <a:gd name="connsiteY1" fmla="*/ 221633 h 989580"/>
                <a:gd name="connsiteX2" fmla="*/ 260 w 1038782"/>
                <a:gd name="connsiteY2" fmla="*/ 487393 h 989580"/>
                <a:gd name="connsiteX3" fmla="*/ 260 w 1038782"/>
                <a:gd name="connsiteY3" fmla="*/ 502326 h 989580"/>
                <a:gd name="connsiteX4" fmla="*/ 260 w 1038782"/>
                <a:gd name="connsiteY4" fmla="*/ 768086 h 989580"/>
                <a:gd name="connsiteX5" fmla="*/ 541133 w 1038782"/>
                <a:gd name="connsiteY5" fmla="*/ 768086 h 989580"/>
                <a:gd name="connsiteX6" fmla="*/ 1038626 w 1038782"/>
                <a:gd name="connsiteY6" fmla="*/ 989459 h 989580"/>
                <a:gd name="connsiteX7" fmla="*/ 1038626 w 1038782"/>
                <a:gd name="connsiteY7" fmla="*/ 502326 h 989580"/>
                <a:gd name="connsiteX8" fmla="*/ 1038626 w 1038782"/>
                <a:gd name="connsiteY8" fmla="*/ 487393 h 989580"/>
                <a:gd name="connsiteX9" fmla="*/ 1038626 w 1038782"/>
                <a:gd name="connsiteY9" fmla="*/ 260 h 989580"/>
                <a:gd name="connsiteX10" fmla="*/ 541133 w 1038782"/>
                <a:gd name="connsiteY10" fmla="*/ 221633 h 98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8782" h="989580">
                  <a:moveTo>
                    <a:pt x="541133" y="221633"/>
                  </a:moveTo>
                  <a:lnTo>
                    <a:pt x="260" y="221633"/>
                  </a:lnTo>
                  <a:lnTo>
                    <a:pt x="260" y="487393"/>
                  </a:lnTo>
                  <a:lnTo>
                    <a:pt x="260" y="502326"/>
                  </a:lnTo>
                  <a:lnTo>
                    <a:pt x="260" y="768086"/>
                  </a:lnTo>
                  <a:lnTo>
                    <a:pt x="541133" y="768086"/>
                  </a:lnTo>
                  <a:cubicBezTo>
                    <a:pt x="541133" y="768086"/>
                    <a:pt x="851521" y="802319"/>
                    <a:pt x="1038626" y="989459"/>
                  </a:cubicBezTo>
                  <a:lnTo>
                    <a:pt x="1038626" y="502326"/>
                  </a:lnTo>
                  <a:lnTo>
                    <a:pt x="1038626" y="487393"/>
                  </a:lnTo>
                  <a:lnTo>
                    <a:pt x="1038626" y="260"/>
                  </a:lnTo>
                  <a:cubicBezTo>
                    <a:pt x="851486" y="187400"/>
                    <a:pt x="541133" y="221633"/>
                    <a:pt x="541133" y="22163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42">
              <a:extLst>
                <a:ext uri="{FF2B5EF4-FFF2-40B4-BE49-F238E27FC236}">
                  <a16:creationId xmlns:a16="http://schemas.microsoft.com/office/drawing/2014/main" id="{977B3F1A-7361-4CDC-8D96-D9C7790A42E4}"/>
                </a:ext>
              </a:extLst>
            </p:cNvPr>
            <p:cNvSpPr/>
            <p:nvPr/>
          </p:nvSpPr>
          <p:spPr>
            <a:xfrm>
              <a:off x="2510221" y="1872500"/>
              <a:ext cx="59597" cy="1100458"/>
            </a:xfrm>
            <a:custGeom>
              <a:avLst/>
              <a:gdLst>
                <a:gd name="connsiteX0" fmla="*/ 41562 w 59596"/>
                <a:gd name="connsiteY0" fmla="*/ 1100267 h 1100457"/>
                <a:gd name="connsiteX1" fmla="*/ 18277 w 59596"/>
                <a:gd name="connsiteY1" fmla="*/ 1100267 h 1100457"/>
                <a:gd name="connsiteX2" fmla="*/ 260 w 59596"/>
                <a:gd name="connsiteY2" fmla="*/ 1082250 h 1100457"/>
                <a:gd name="connsiteX3" fmla="*/ 260 w 59596"/>
                <a:gd name="connsiteY3" fmla="*/ 18277 h 1100457"/>
                <a:gd name="connsiteX4" fmla="*/ 18277 w 59596"/>
                <a:gd name="connsiteY4" fmla="*/ 260 h 1100457"/>
                <a:gd name="connsiteX5" fmla="*/ 41562 w 59596"/>
                <a:gd name="connsiteY5" fmla="*/ 260 h 1100457"/>
                <a:gd name="connsiteX6" fmla="*/ 59579 w 59596"/>
                <a:gd name="connsiteY6" fmla="*/ 18277 h 1100457"/>
                <a:gd name="connsiteX7" fmla="*/ 59579 w 59596"/>
                <a:gd name="connsiteY7" fmla="*/ 1082250 h 1100457"/>
                <a:gd name="connsiteX8" fmla="*/ 41562 w 59596"/>
                <a:gd name="connsiteY8" fmla="*/ 1100267 h 1100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96" h="1100457">
                  <a:moveTo>
                    <a:pt x="41562" y="1100267"/>
                  </a:moveTo>
                  <a:lnTo>
                    <a:pt x="18277" y="1100267"/>
                  </a:lnTo>
                  <a:cubicBezTo>
                    <a:pt x="8368" y="1100267"/>
                    <a:pt x="260" y="1092159"/>
                    <a:pt x="260" y="1082250"/>
                  </a:cubicBezTo>
                  <a:lnTo>
                    <a:pt x="260" y="18277"/>
                  </a:lnTo>
                  <a:cubicBezTo>
                    <a:pt x="260" y="8368"/>
                    <a:pt x="8368" y="260"/>
                    <a:pt x="18277" y="260"/>
                  </a:cubicBezTo>
                  <a:lnTo>
                    <a:pt x="41562" y="260"/>
                  </a:lnTo>
                  <a:cubicBezTo>
                    <a:pt x="51471" y="260"/>
                    <a:pt x="59579" y="8368"/>
                    <a:pt x="59579" y="18277"/>
                  </a:cubicBezTo>
                  <a:lnTo>
                    <a:pt x="59579" y="1082250"/>
                  </a:lnTo>
                  <a:cubicBezTo>
                    <a:pt x="59579" y="1092159"/>
                    <a:pt x="51471" y="1100267"/>
                    <a:pt x="41562" y="110026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43">
              <a:extLst>
                <a:ext uri="{FF2B5EF4-FFF2-40B4-BE49-F238E27FC236}">
                  <a16:creationId xmlns:a16="http://schemas.microsoft.com/office/drawing/2014/main" id="{67BAA5B1-430A-4745-A139-442DA0F46DB5}"/>
                </a:ext>
              </a:extLst>
            </p:cNvPr>
            <p:cNvSpPr/>
            <p:nvPr/>
          </p:nvSpPr>
          <p:spPr>
            <a:xfrm>
              <a:off x="1064519" y="2288498"/>
              <a:ext cx="126123" cy="267492"/>
            </a:xfrm>
            <a:custGeom>
              <a:avLst/>
              <a:gdLst>
                <a:gd name="connsiteX0" fmla="*/ 260 w 126122"/>
                <a:gd name="connsiteY0" fmla="*/ 260 h 267491"/>
                <a:gd name="connsiteX1" fmla="*/ 126071 w 126122"/>
                <a:gd name="connsiteY1" fmla="*/ 260 h 267491"/>
                <a:gd name="connsiteX2" fmla="*/ 126071 w 126122"/>
                <a:gd name="connsiteY2" fmla="*/ 267266 h 267491"/>
                <a:gd name="connsiteX3" fmla="*/ 260 w 126122"/>
                <a:gd name="connsiteY3" fmla="*/ 267266 h 26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122" h="267491">
                  <a:moveTo>
                    <a:pt x="260" y="260"/>
                  </a:moveTo>
                  <a:lnTo>
                    <a:pt x="126071" y="260"/>
                  </a:lnTo>
                  <a:lnTo>
                    <a:pt x="126071" y="267266"/>
                  </a:lnTo>
                  <a:lnTo>
                    <a:pt x="260" y="26726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44">
              <a:extLst>
                <a:ext uri="{FF2B5EF4-FFF2-40B4-BE49-F238E27FC236}">
                  <a16:creationId xmlns:a16="http://schemas.microsoft.com/office/drawing/2014/main" id="{DE5CE5B4-1C11-4FCB-9D7B-4F295529D84D}"/>
                </a:ext>
              </a:extLst>
            </p:cNvPr>
            <p:cNvSpPr/>
            <p:nvPr/>
          </p:nvSpPr>
          <p:spPr>
            <a:xfrm>
              <a:off x="1122660" y="2149278"/>
              <a:ext cx="349610" cy="545724"/>
            </a:xfrm>
            <a:custGeom>
              <a:avLst/>
              <a:gdLst>
                <a:gd name="connsiteX0" fmla="*/ 132620 w 349610"/>
                <a:gd name="connsiteY0" fmla="*/ 260 h 545724"/>
                <a:gd name="connsiteX1" fmla="*/ 260 w 349610"/>
                <a:gd name="connsiteY1" fmla="*/ 78463 h 545724"/>
                <a:gd name="connsiteX2" fmla="*/ 260 w 349610"/>
                <a:gd name="connsiteY2" fmla="*/ 269727 h 545724"/>
                <a:gd name="connsiteX3" fmla="*/ 260 w 349610"/>
                <a:gd name="connsiteY3" fmla="*/ 276206 h 545724"/>
                <a:gd name="connsiteX4" fmla="*/ 260 w 349610"/>
                <a:gd name="connsiteY4" fmla="*/ 467469 h 545724"/>
                <a:gd name="connsiteX5" fmla="*/ 132620 w 349610"/>
                <a:gd name="connsiteY5" fmla="*/ 545673 h 545724"/>
                <a:gd name="connsiteX6" fmla="*/ 349420 w 349610"/>
                <a:gd name="connsiteY6" fmla="*/ 545673 h 545724"/>
                <a:gd name="connsiteX7" fmla="*/ 349420 w 349610"/>
                <a:gd name="connsiteY7" fmla="*/ 276206 h 545724"/>
                <a:gd name="connsiteX8" fmla="*/ 349420 w 349610"/>
                <a:gd name="connsiteY8" fmla="*/ 269727 h 545724"/>
                <a:gd name="connsiteX9" fmla="*/ 349420 w 349610"/>
                <a:gd name="connsiteY9" fmla="*/ 260 h 5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9610" h="545724">
                  <a:moveTo>
                    <a:pt x="132620" y="260"/>
                  </a:moveTo>
                  <a:lnTo>
                    <a:pt x="260" y="78463"/>
                  </a:lnTo>
                  <a:lnTo>
                    <a:pt x="260" y="269727"/>
                  </a:lnTo>
                  <a:lnTo>
                    <a:pt x="260" y="276206"/>
                  </a:lnTo>
                  <a:lnTo>
                    <a:pt x="260" y="467469"/>
                  </a:lnTo>
                  <a:lnTo>
                    <a:pt x="132620" y="545673"/>
                  </a:lnTo>
                  <a:lnTo>
                    <a:pt x="349420" y="545673"/>
                  </a:lnTo>
                  <a:lnTo>
                    <a:pt x="349420" y="276206"/>
                  </a:lnTo>
                  <a:lnTo>
                    <a:pt x="349420" y="269727"/>
                  </a:lnTo>
                  <a:lnTo>
                    <a:pt x="349420" y="26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4AB299D-12B9-46D3-A5FF-DA39C6242B4B}"/>
              </a:ext>
            </a:extLst>
          </p:cNvPr>
          <p:cNvGrpSpPr/>
          <p:nvPr/>
        </p:nvGrpSpPr>
        <p:grpSpPr>
          <a:xfrm>
            <a:off x="1165477" y="2468191"/>
            <a:ext cx="2775264" cy="3626866"/>
            <a:chOff x="1126074" y="2670966"/>
            <a:chExt cx="2734161" cy="3573152"/>
          </a:xfrm>
        </p:grpSpPr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CA7407F4-C03D-4AF6-A332-92AC9B19029B}"/>
                </a:ext>
              </a:extLst>
            </p:cNvPr>
            <p:cNvSpPr/>
            <p:nvPr/>
          </p:nvSpPr>
          <p:spPr>
            <a:xfrm rot="1258431">
              <a:off x="3177475" y="3781009"/>
              <a:ext cx="682760" cy="881775"/>
            </a:xfrm>
            <a:custGeom>
              <a:avLst/>
              <a:gdLst>
                <a:gd name="connsiteX0" fmla="*/ 237850 w 650123"/>
                <a:gd name="connsiteY0" fmla="*/ 850974 h 866830"/>
                <a:gd name="connsiteX1" fmla="*/ 0 w 650123"/>
                <a:gd name="connsiteY1" fmla="*/ 63427 h 866830"/>
                <a:gd name="connsiteX2" fmla="*/ 153281 w 650123"/>
                <a:gd name="connsiteY2" fmla="*/ 184994 h 866830"/>
                <a:gd name="connsiteX3" fmla="*/ 216708 w 650123"/>
                <a:gd name="connsiteY3" fmla="*/ 5286 h 866830"/>
                <a:gd name="connsiteX4" fmla="*/ 317133 w 650123"/>
                <a:gd name="connsiteY4" fmla="*/ 184994 h 866830"/>
                <a:gd name="connsiteX5" fmla="*/ 359418 w 650123"/>
                <a:gd name="connsiteY5" fmla="*/ 0 h 866830"/>
                <a:gd name="connsiteX6" fmla="*/ 475700 w 650123"/>
                <a:gd name="connsiteY6" fmla="*/ 126853 h 866830"/>
                <a:gd name="connsiteX7" fmla="*/ 539126 w 650123"/>
                <a:gd name="connsiteY7" fmla="*/ 36999 h 866830"/>
                <a:gd name="connsiteX8" fmla="*/ 650123 w 650123"/>
                <a:gd name="connsiteY8" fmla="*/ 866830 h 866830"/>
                <a:gd name="connsiteX9" fmla="*/ 237850 w 650123"/>
                <a:gd name="connsiteY9" fmla="*/ 850974 h 866830"/>
                <a:gd name="connsiteX0" fmla="*/ 197028 w 609301"/>
                <a:gd name="connsiteY0" fmla="*/ 850974 h 866830"/>
                <a:gd name="connsiteX1" fmla="*/ 0 w 609301"/>
                <a:gd name="connsiteY1" fmla="*/ 60706 h 866830"/>
                <a:gd name="connsiteX2" fmla="*/ 112459 w 609301"/>
                <a:gd name="connsiteY2" fmla="*/ 184994 h 866830"/>
                <a:gd name="connsiteX3" fmla="*/ 175886 w 609301"/>
                <a:gd name="connsiteY3" fmla="*/ 5286 h 866830"/>
                <a:gd name="connsiteX4" fmla="*/ 276311 w 609301"/>
                <a:gd name="connsiteY4" fmla="*/ 184994 h 866830"/>
                <a:gd name="connsiteX5" fmla="*/ 318596 w 609301"/>
                <a:gd name="connsiteY5" fmla="*/ 0 h 866830"/>
                <a:gd name="connsiteX6" fmla="*/ 434878 w 609301"/>
                <a:gd name="connsiteY6" fmla="*/ 126853 h 866830"/>
                <a:gd name="connsiteX7" fmla="*/ 498304 w 609301"/>
                <a:gd name="connsiteY7" fmla="*/ 36999 h 866830"/>
                <a:gd name="connsiteX8" fmla="*/ 609301 w 609301"/>
                <a:gd name="connsiteY8" fmla="*/ 866830 h 866830"/>
                <a:gd name="connsiteX9" fmla="*/ 197028 w 609301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9189 w 621462"/>
                <a:gd name="connsiteY0" fmla="*/ 850974 h 866830"/>
                <a:gd name="connsiteX1" fmla="*/ 12161 w 621462"/>
                <a:gd name="connsiteY1" fmla="*/ 60706 h 866830"/>
                <a:gd name="connsiteX2" fmla="*/ 124620 w 621462"/>
                <a:gd name="connsiteY2" fmla="*/ 184994 h 866830"/>
                <a:gd name="connsiteX3" fmla="*/ 188047 w 621462"/>
                <a:gd name="connsiteY3" fmla="*/ 5286 h 866830"/>
                <a:gd name="connsiteX4" fmla="*/ 288472 w 621462"/>
                <a:gd name="connsiteY4" fmla="*/ 184994 h 866830"/>
                <a:gd name="connsiteX5" fmla="*/ 330757 w 621462"/>
                <a:gd name="connsiteY5" fmla="*/ 0 h 866830"/>
                <a:gd name="connsiteX6" fmla="*/ 447039 w 621462"/>
                <a:gd name="connsiteY6" fmla="*/ 126853 h 866830"/>
                <a:gd name="connsiteX7" fmla="*/ 510465 w 621462"/>
                <a:gd name="connsiteY7" fmla="*/ 36999 h 866830"/>
                <a:gd name="connsiteX8" fmla="*/ 621462 w 621462"/>
                <a:gd name="connsiteY8" fmla="*/ 866830 h 866830"/>
                <a:gd name="connsiteX9" fmla="*/ 209189 w 621462"/>
                <a:gd name="connsiteY9" fmla="*/ 850974 h 866830"/>
                <a:gd name="connsiteX0" fmla="*/ 160744 w 624724"/>
                <a:gd name="connsiteY0" fmla="*/ 812874 h 866830"/>
                <a:gd name="connsiteX1" fmla="*/ 15423 w 624724"/>
                <a:gd name="connsiteY1" fmla="*/ 60706 h 866830"/>
                <a:gd name="connsiteX2" fmla="*/ 127882 w 624724"/>
                <a:gd name="connsiteY2" fmla="*/ 184994 h 866830"/>
                <a:gd name="connsiteX3" fmla="*/ 191309 w 624724"/>
                <a:gd name="connsiteY3" fmla="*/ 5286 h 866830"/>
                <a:gd name="connsiteX4" fmla="*/ 291734 w 624724"/>
                <a:gd name="connsiteY4" fmla="*/ 184994 h 866830"/>
                <a:gd name="connsiteX5" fmla="*/ 334019 w 624724"/>
                <a:gd name="connsiteY5" fmla="*/ 0 h 866830"/>
                <a:gd name="connsiteX6" fmla="*/ 450301 w 624724"/>
                <a:gd name="connsiteY6" fmla="*/ 126853 h 866830"/>
                <a:gd name="connsiteX7" fmla="*/ 513727 w 624724"/>
                <a:gd name="connsiteY7" fmla="*/ 36999 h 866830"/>
                <a:gd name="connsiteX8" fmla="*/ 624724 w 624724"/>
                <a:gd name="connsiteY8" fmla="*/ 866830 h 866830"/>
                <a:gd name="connsiteX9" fmla="*/ 160744 w 624724"/>
                <a:gd name="connsiteY9" fmla="*/ 812874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9190 w 621463"/>
                <a:gd name="connsiteY0" fmla="*/ 864582 h 866830"/>
                <a:gd name="connsiteX1" fmla="*/ 12162 w 621463"/>
                <a:gd name="connsiteY1" fmla="*/ 60706 h 866830"/>
                <a:gd name="connsiteX2" fmla="*/ 124621 w 621463"/>
                <a:gd name="connsiteY2" fmla="*/ 184994 h 866830"/>
                <a:gd name="connsiteX3" fmla="*/ 188048 w 621463"/>
                <a:gd name="connsiteY3" fmla="*/ 5286 h 866830"/>
                <a:gd name="connsiteX4" fmla="*/ 288473 w 621463"/>
                <a:gd name="connsiteY4" fmla="*/ 184994 h 866830"/>
                <a:gd name="connsiteX5" fmla="*/ 330758 w 621463"/>
                <a:gd name="connsiteY5" fmla="*/ 0 h 866830"/>
                <a:gd name="connsiteX6" fmla="*/ 447040 w 621463"/>
                <a:gd name="connsiteY6" fmla="*/ 126853 h 866830"/>
                <a:gd name="connsiteX7" fmla="*/ 510466 w 621463"/>
                <a:gd name="connsiteY7" fmla="*/ 36999 h 866830"/>
                <a:gd name="connsiteX8" fmla="*/ 621463 w 621463"/>
                <a:gd name="connsiteY8" fmla="*/ 866830 h 866830"/>
                <a:gd name="connsiteX9" fmla="*/ 209190 w 621463"/>
                <a:gd name="connsiteY9" fmla="*/ 864582 h 866830"/>
                <a:gd name="connsiteX0" fmla="*/ 209190 w 586084"/>
                <a:gd name="connsiteY0" fmla="*/ 864582 h 869551"/>
                <a:gd name="connsiteX1" fmla="*/ 12162 w 586084"/>
                <a:gd name="connsiteY1" fmla="*/ 60706 h 869551"/>
                <a:gd name="connsiteX2" fmla="*/ 124621 w 586084"/>
                <a:gd name="connsiteY2" fmla="*/ 184994 h 869551"/>
                <a:gd name="connsiteX3" fmla="*/ 188048 w 586084"/>
                <a:gd name="connsiteY3" fmla="*/ 5286 h 869551"/>
                <a:gd name="connsiteX4" fmla="*/ 288473 w 586084"/>
                <a:gd name="connsiteY4" fmla="*/ 184994 h 869551"/>
                <a:gd name="connsiteX5" fmla="*/ 330758 w 586084"/>
                <a:gd name="connsiteY5" fmla="*/ 0 h 869551"/>
                <a:gd name="connsiteX6" fmla="*/ 447040 w 586084"/>
                <a:gd name="connsiteY6" fmla="*/ 126853 h 869551"/>
                <a:gd name="connsiteX7" fmla="*/ 510466 w 586084"/>
                <a:gd name="connsiteY7" fmla="*/ 36999 h 869551"/>
                <a:gd name="connsiteX8" fmla="*/ 586084 w 586084"/>
                <a:gd name="connsiteY8" fmla="*/ 869551 h 869551"/>
                <a:gd name="connsiteX9" fmla="*/ 209190 w 586084"/>
                <a:gd name="connsiteY9" fmla="*/ 864582 h 869551"/>
                <a:gd name="connsiteX0" fmla="*/ 209190 w 602413"/>
                <a:gd name="connsiteY0" fmla="*/ 864582 h 864582"/>
                <a:gd name="connsiteX1" fmla="*/ 12162 w 602413"/>
                <a:gd name="connsiteY1" fmla="*/ 60706 h 864582"/>
                <a:gd name="connsiteX2" fmla="*/ 124621 w 602413"/>
                <a:gd name="connsiteY2" fmla="*/ 184994 h 864582"/>
                <a:gd name="connsiteX3" fmla="*/ 188048 w 602413"/>
                <a:gd name="connsiteY3" fmla="*/ 5286 h 864582"/>
                <a:gd name="connsiteX4" fmla="*/ 288473 w 602413"/>
                <a:gd name="connsiteY4" fmla="*/ 184994 h 864582"/>
                <a:gd name="connsiteX5" fmla="*/ 330758 w 602413"/>
                <a:gd name="connsiteY5" fmla="*/ 0 h 864582"/>
                <a:gd name="connsiteX6" fmla="*/ 447040 w 602413"/>
                <a:gd name="connsiteY6" fmla="*/ 126853 h 864582"/>
                <a:gd name="connsiteX7" fmla="*/ 510466 w 602413"/>
                <a:gd name="connsiteY7" fmla="*/ 36999 h 864582"/>
                <a:gd name="connsiteX8" fmla="*/ 602413 w 602413"/>
                <a:gd name="connsiteY8" fmla="*/ 864109 h 864582"/>
                <a:gd name="connsiteX9" fmla="*/ 209190 w 602413"/>
                <a:gd name="connsiteY9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9592"/>
                <a:gd name="connsiteY0" fmla="*/ 864582 h 864582"/>
                <a:gd name="connsiteX1" fmla="*/ 12162 w 619592"/>
                <a:gd name="connsiteY1" fmla="*/ 60706 h 864582"/>
                <a:gd name="connsiteX2" fmla="*/ 124621 w 619592"/>
                <a:gd name="connsiteY2" fmla="*/ 184994 h 864582"/>
                <a:gd name="connsiteX3" fmla="*/ 188048 w 619592"/>
                <a:gd name="connsiteY3" fmla="*/ 5286 h 864582"/>
                <a:gd name="connsiteX4" fmla="*/ 288473 w 619592"/>
                <a:gd name="connsiteY4" fmla="*/ 184994 h 864582"/>
                <a:gd name="connsiteX5" fmla="*/ 330758 w 619592"/>
                <a:gd name="connsiteY5" fmla="*/ 0 h 864582"/>
                <a:gd name="connsiteX6" fmla="*/ 447040 w 619592"/>
                <a:gd name="connsiteY6" fmla="*/ 126853 h 864582"/>
                <a:gd name="connsiteX7" fmla="*/ 510466 w 619592"/>
                <a:gd name="connsiteY7" fmla="*/ 36999 h 864582"/>
                <a:gd name="connsiteX8" fmla="*/ 618742 w 619592"/>
                <a:gd name="connsiteY8" fmla="*/ 578595 h 864582"/>
                <a:gd name="connsiteX9" fmla="*/ 602413 w 619592"/>
                <a:gd name="connsiteY9" fmla="*/ 864109 h 864582"/>
                <a:gd name="connsiteX10" fmla="*/ 209190 w 619592"/>
                <a:gd name="connsiteY10" fmla="*/ 864582 h 864582"/>
                <a:gd name="connsiteX0" fmla="*/ 209190 w 620629"/>
                <a:gd name="connsiteY0" fmla="*/ 864582 h 864582"/>
                <a:gd name="connsiteX1" fmla="*/ 12162 w 620629"/>
                <a:gd name="connsiteY1" fmla="*/ 60706 h 864582"/>
                <a:gd name="connsiteX2" fmla="*/ 124621 w 620629"/>
                <a:gd name="connsiteY2" fmla="*/ 184994 h 864582"/>
                <a:gd name="connsiteX3" fmla="*/ 188048 w 620629"/>
                <a:gd name="connsiteY3" fmla="*/ 5286 h 864582"/>
                <a:gd name="connsiteX4" fmla="*/ 288473 w 620629"/>
                <a:gd name="connsiteY4" fmla="*/ 184994 h 864582"/>
                <a:gd name="connsiteX5" fmla="*/ 330758 w 620629"/>
                <a:gd name="connsiteY5" fmla="*/ 0 h 864582"/>
                <a:gd name="connsiteX6" fmla="*/ 447040 w 620629"/>
                <a:gd name="connsiteY6" fmla="*/ 126853 h 864582"/>
                <a:gd name="connsiteX7" fmla="*/ 510466 w 620629"/>
                <a:gd name="connsiteY7" fmla="*/ 36999 h 864582"/>
                <a:gd name="connsiteX8" fmla="*/ 618742 w 620629"/>
                <a:gd name="connsiteY8" fmla="*/ 578595 h 864582"/>
                <a:gd name="connsiteX9" fmla="*/ 602413 w 620629"/>
                <a:gd name="connsiteY9" fmla="*/ 864109 h 864582"/>
                <a:gd name="connsiteX10" fmla="*/ 209190 w 620629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47040 w 618745"/>
                <a:gd name="connsiteY6" fmla="*/ 126853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82"/>
                <a:gd name="connsiteY0" fmla="*/ 864582 h 864582"/>
                <a:gd name="connsiteX1" fmla="*/ 12162 w 618782"/>
                <a:gd name="connsiteY1" fmla="*/ 60706 h 864582"/>
                <a:gd name="connsiteX2" fmla="*/ 124621 w 618782"/>
                <a:gd name="connsiteY2" fmla="*/ 184994 h 864582"/>
                <a:gd name="connsiteX3" fmla="*/ 188048 w 618782"/>
                <a:gd name="connsiteY3" fmla="*/ 5286 h 864582"/>
                <a:gd name="connsiteX4" fmla="*/ 288473 w 618782"/>
                <a:gd name="connsiteY4" fmla="*/ 184994 h 864582"/>
                <a:gd name="connsiteX5" fmla="*/ 330758 w 618782"/>
                <a:gd name="connsiteY5" fmla="*/ 0 h 864582"/>
                <a:gd name="connsiteX6" fmla="*/ 430711 w 618782"/>
                <a:gd name="connsiteY6" fmla="*/ 121410 h 864582"/>
                <a:gd name="connsiteX7" fmla="*/ 510466 w 618782"/>
                <a:gd name="connsiteY7" fmla="*/ 36999 h 864582"/>
                <a:gd name="connsiteX8" fmla="*/ 618742 w 618782"/>
                <a:gd name="connsiteY8" fmla="*/ 578595 h 864582"/>
                <a:gd name="connsiteX9" fmla="*/ 602413 w 618782"/>
                <a:gd name="connsiteY9" fmla="*/ 864109 h 864582"/>
                <a:gd name="connsiteX10" fmla="*/ 209190 w 618782"/>
                <a:gd name="connsiteY10" fmla="*/ 864582 h 864582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12601 w 622193"/>
                <a:gd name="connsiteY0" fmla="*/ 864666 h 864666"/>
                <a:gd name="connsiteX1" fmla="*/ 15573 w 622193"/>
                <a:gd name="connsiteY1" fmla="*/ 60790 h 864666"/>
                <a:gd name="connsiteX2" fmla="*/ 128032 w 622193"/>
                <a:gd name="connsiteY2" fmla="*/ 185078 h 864666"/>
                <a:gd name="connsiteX3" fmla="*/ 191459 w 622193"/>
                <a:gd name="connsiteY3" fmla="*/ 5370 h 864666"/>
                <a:gd name="connsiteX4" fmla="*/ 278277 w 622193"/>
                <a:gd name="connsiteY4" fmla="*/ 144257 h 864666"/>
                <a:gd name="connsiteX5" fmla="*/ 334169 w 622193"/>
                <a:gd name="connsiteY5" fmla="*/ 84 h 864666"/>
                <a:gd name="connsiteX6" fmla="*/ 434122 w 622193"/>
                <a:gd name="connsiteY6" fmla="*/ 121494 h 864666"/>
                <a:gd name="connsiteX7" fmla="*/ 513877 w 622193"/>
                <a:gd name="connsiteY7" fmla="*/ 37083 h 864666"/>
                <a:gd name="connsiteX8" fmla="*/ 622153 w 622193"/>
                <a:gd name="connsiteY8" fmla="*/ 578679 h 864666"/>
                <a:gd name="connsiteX9" fmla="*/ 605824 w 622193"/>
                <a:gd name="connsiteY9" fmla="*/ 864193 h 864666"/>
                <a:gd name="connsiteX10" fmla="*/ 212601 w 622193"/>
                <a:gd name="connsiteY10" fmla="*/ 864666 h 864666"/>
                <a:gd name="connsiteX0" fmla="*/ 198912 w 608504"/>
                <a:gd name="connsiteY0" fmla="*/ 864666 h 864666"/>
                <a:gd name="connsiteX1" fmla="*/ 28798 w 608504"/>
                <a:gd name="connsiteY1" fmla="*/ 510643 h 864666"/>
                <a:gd name="connsiteX2" fmla="*/ 1884 w 608504"/>
                <a:gd name="connsiteY2" fmla="*/ 60790 h 864666"/>
                <a:gd name="connsiteX3" fmla="*/ 114343 w 608504"/>
                <a:gd name="connsiteY3" fmla="*/ 185078 h 864666"/>
                <a:gd name="connsiteX4" fmla="*/ 177770 w 608504"/>
                <a:gd name="connsiteY4" fmla="*/ 5370 h 864666"/>
                <a:gd name="connsiteX5" fmla="*/ 264588 w 608504"/>
                <a:gd name="connsiteY5" fmla="*/ 144257 h 864666"/>
                <a:gd name="connsiteX6" fmla="*/ 320480 w 608504"/>
                <a:gd name="connsiteY6" fmla="*/ 84 h 864666"/>
                <a:gd name="connsiteX7" fmla="*/ 420433 w 608504"/>
                <a:gd name="connsiteY7" fmla="*/ 121494 h 864666"/>
                <a:gd name="connsiteX8" fmla="*/ 500188 w 608504"/>
                <a:gd name="connsiteY8" fmla="*/ 37083 h 864666"/>
                <a:gd name="connsiteX9" fmla="*/ 608464 w 608504"/>
                <a:gd name="connsiteY9" fmla="*/ 578679 h 864666"/>
                <a:gd name="connsiteX10" fmla="*/ 592135 w 608504"/>
                <a:gd name="connsiteY10" fmla="*/ 864193 h 864666"/>
                <a:gd name="connsiteX11" fmla="*/ 198912 w 608504"/>
                <a:gd name="connsiteY11" fmla="*/ 864666 h 864666"/>
                <a:gd name="connsiteX0" fmla="*/ 201622 w 611214"/>
                <a:gd name="connsiteY0" fmla="*/ 864666 h 864666"/>
                <a:gd name="connsiteX1" fmla="*/ 31508 w 611214"/>
                <a:gd name="connsiteY1" fmla="*/ 510643 h 864666"/>
                <a:gd name="connsiteX2" fmla="*/ 4594 w 611214"/>
                <a:gd name="connsiteY2" fmla="*/ 60790 h 864666"/>
                <a:gd name="connsiteX3" fmla="*/ 117053 w 611214"/>
                <a:gd name="connsiteY3" fmla="*/ 185078 h 864666"/>
                <a:gd name="connsiteX4" fmla="*/ 180480 w 611214"/>
                <a:gd name="connsiteY4" fmla="*/ 5370 h 864666"/>
                <a:gd name="connsiteX5" fmla="*/ 267298 w 611214"/>
                <a:gd name="connsiteY5" fmla="*/ 144257 h 864666"/>
                <a:gd name="connsiteX6" fmla="*/ 323190 w 611214"/>
                <a:gd name="connsiteY6" fmla="*/ 84 h 864666"/>
                <a:gd name="connsiteX7" fmla="*/ 423143 w 611214"/>
                <a:gd name="connsiteY7" fmla="*/ 121494 h 864666"/>
                <a:gd name="connsiteX8" fmla="*/ 502898 w 611214"/>
                <a:gd name="connsiteY8" fmla="*/ 37083 h 864666"/>
                <a:gd name="connsiteX9" fmla="*/ 611174 w 611214"/>
                <a:gd name="connsiteY9" fmla="*/ 578679 h 864666"/>
                <a:gd name="connsiteX10" fmla="*/ 594845 w 611214"/>
                <a:gd name="connsiteY10" fmla="*/ 864193 h 864666"/>
                <a:gd name="connsiteX11" fmla="*/ 201622 w 611214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6998 w 641159"/>
                <a:gd name="connsiteY3" fmla="*/ 185078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4276 w 641159"/>
                <a:gd name="connsiteY3" fmla="*/ 138814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197525 w 641159"/>
                <a:gd name="connsiteY1" fmla="*/ 793672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57487 w 667079"/>
                <a:gd name="connsiteY0" fmla="*/ 864666 h 864666"/>
                <a:gd name="connsiteX1" fmla="*/ 228888 w 667079"/>
                <a:gd name="connsiteY1" fmla="*/ 801837 h 864666"/>
                <a:gd name="connsiteX2" fmla="*/ 125473 w 667079"/>
                <a:gd name="connsiteY2" fmla="*/ 807279 h 864666"/>
                <a:gd name="connsiteX3" fmla="*/ 288 w 667079"/>
                <a:gd name="connsiteY3" fmla="*/ 595007 h 864666"/>
                <a:gd name="connsiteX4" fmla="*/ 87373 w 667079"/>
                <a:gd name="connsiteY4" fmla="*/ 510643 h 864666"/>
                <a:gd name="connsiteX5" fmla="*/ 60459 w 667079"/>
                <a:gd name="connsiteY5" fmla="*/ 60790 h 864666"/>
                <a:gd name="connsiteX6" fmla="*/ 181082 w 667079"/>
                <a:gd name="connsiteY6" fmla="*/ 130650 h 864666"/>
                <a:gd name="connsiteX7" fmla="*/ 236345 w 667079"/>
                <a:gd name="connsiteY7" fmla="*/ 5370 h 864666"/>
                <a:gd name="connsiteX8" fmla="*/ 323163 w 667079"/>
                <a:gd name="connsiteY8" fmla="*/ 117043 h 864666"/>
                <a:gd name="connsiteX9" fmla="*/ 379055 w 667079"/>
                <a:gd name="connsiteY9" fmla="*/ 84 h 864666"/>
                <a:gd name="connsiteX10" fmla="*/ 479008 w 667079"/>
                <a:gd name="connsiteY10" fmla="*/ 121494 h 864666"/>
                <a:gd name="connsiteX11" fmla="*/ 558763 w 667079"/>
                <a:gd name="connsiteY11" fmla="*/ 37083 h 864666"/>
                <a:gd name="connsiteX12" fmla="*/ 667039 w 667079"/>
                <a:gd name="connsiteY12" fmla="*/ 578679 h 864666"/>
                <a:gd name="connsiteX13" fmla="*/ 650710 w 667079"/>
                <a:gd name="connsiteY13" fmla="*/ 864193 h 864666"/>
                <a:gd name="connsiteX14" fmla="*/ 257487 w 667079"/>
                <a:gd name="connsiteY14" fmla="*/ 864666 h 864666"/>
                <a:gd name="connsiteX0" fmla="*/ 260201 w 669793"/>
                <a:gd name="connsiteY0" fmla="*/ 864666 h 864666"/>
                <a:gd name="connsiteX1" fmla="*/ 231602 w 669793"/>
                <a:gd name="connsiteY1" fmla="*/ 801837 h 864666"/>
                <a:gd name="connsiteX2" fmla="*/ 128187 w 669793"/>
                <a:gd name="connsiteY2" fmla="*/ 807279 h 864666"/>
                <a:gd name="connsiteX3" fmla="*/ 281 w 669793"/>
                <a:gd name="connsiteY3" fmla="*/ 526971 h 864666"/>
                <a:gd name="connsiteX4" fmla="*/ 90087 w 669793"/>
                <a:gd name="connsiteY4" fmla="*/ 510643 h 864666"/>
                <a:gd name="connsiteX5" fmla="*/ 63173 w 669793"/>
                <a:gd name="connsiteY5" fmla="*/ 60790 h 864666"/>
                <a:gd name="connsiteX6" fmla="*/ 183796 w 669793"/>
                <a:gd name="connsiteY6" fmla="*/ 130650 h 864666"/>
                <a:gd name="connsiteX7" fmla="*/ 239059 w 669793"/>
                <a:gd name="connsiteY7" fmla="*/ 5370 h 864666"/>
                <a:gd name="connsiteX8" fmla="*/ 325877 w 669793"/>
                <a:gd name="connsiteY8" fmla="*/ 117043 h 864666"/>
                <a:gd name="connsiteX9" fmla="*/ 381769 w 669793"/>
                <a:gd name="connsiteY9" fmla="*/ 84 h 864666"/>
                <a:gd name="connsiteX10" fmla="*/ 481722 w 669793"/>
                <a:gd name="connsiteY10" fmla="*/ 121494 h 864666"/>
                <a:gd name="connsiteX11" fmla="*/ 561477 w 669793"/>
                <a:gd name="connsiteY11" fmla="*/ 37083 h 864666"/>
                <a:gd name="connsiteX12" fmla="*/ 669753 w 669793"/>
                <a:gd name="connsiteY12" fmla="*/ 578679 h 864666"/>
                <a:gd name="connsiteX13" fmla="*/ 653424 w 669793"/>
                <a:gd name="connsiteY13" fmla="*/ 864193 h 864666"/>
                <a:gd name="connsiteX14" fmla="*/ 260201 w 669793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9512" h="864666">
                  <a:moveTo>
                    <a:pt x="259920" y="864666"/>
                  </a:moveTo>
                  <a:cubicBezTo>
                    <a:pt x="237695" y="826606"/>
                    <a:pt x="245159" y="825008"/>
                    <a:pt x="231321" y="801837"/>
                  </a:cubicBezTo>
                  <a:cubicBezTo>
                    <a:pt x="184826" y="794994"/>
                    <a:pt x="202292" y="803651"/>
                    <a:pt x="127906" y="807279"/>
                  </a:cubicBezTo>
                  <a:cubicBezTo>
                    <a:pt x="107042" y="780972"/>
                    <a:pt x="6350" y="576410"/>
                    <a:pt x="0" y="526971"/>
                  </a:cubicBezTo>
                  <a:cubicBezTo>
                    <a:pt x="58964" y="502024"/>
                    <a:pt x="28977" y="523479"/>
                    <a:pt x="89806" y="510643"/>
                  </a:cubicBezTo>
                  <a:cubicBezTo>
                    <a:pt x="46082" y="333121"/>
                    <a:pt x="-8516" y="81486"/>
                    <a:pt x="62892" y="60790"/>
                  </a:cubicBezTo>
                  <a:cubicBezTo>
                    <a:pt x="138478" y="39627"/>
                    <a:pt x="162358" y="62006"/>
                    <a:pt x="183515" y="130650"/>
                  </a:cubicBezTo>
                  <a:cubicBezTo>
                    <a:pt x="185607" y="62583"/>
                    <a:pt x="163207" y="19009"/>
                    <a:pt x="238778" y="5370"/>
                  </a:cubicBezTo>
                  <a:cubicBezTo>
                    <a:pt x="335937" y="-2341"/>
                    <a:pt x="301811" y="117924"/>
                    <a:pt x="325596" y="117043"/>
                  </a:cubicBezTo>
                  <a:cubicBezTo>
                    <a:pt x="328806" y="55378"/>
                    <a:pt x="299358" y="7320"/>
                    <a:pt x="381488" y="84"/>
                  </a:cubicBezTo>
                  <a:cubicBezTo>
                    <a:pt x="488285" y="-2989"/>
                    <a:pt x="459008" y="78303"/>
                    <a:pt x="481441" y="121494"/>
                  </a:cubicBezTo>
                  <a:cubicBezTo>
                    <a:pt x="497140" y="80657"/>
                    <a:pt x="482904" y="31655"/>
                    <a:pt x="561196" y="37083"/>
                  </a:cubicBezTo>
                  <a:cubicBezTo>
                    <a:pt x="672580" y="39816"/>
                    <a:pt x="669666" y="488862"/>
                    <a:pt x="669472" y="578679"/>
                  </a:cubicBezTo>
                  <a:cubicBezTo>
                    <a:pt x="666751" y="690178"/>
                    <a:pt x="672193" y="766300"/>
                    <a:pt x="653143" y="864193"/>
                  </a:cubicBezTo>
                  <a:cubicBezTo>
                    <a:pt x="514812" y="859815"/>
                    <a:pt x="460845" y="856509"/>
                    <a:pt x="259920" y="8646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36C19356-2709-4D4D-B922-7AA6298EEBA4}"/>
                </a:ext>
              </a:extLst>
            </p:cNvPr>
            <p:cNvSpPr>
              <a:spLocks/>
            </p:cNvSpPr>
            <p:nvPr/>
          </p:nvSpPr>
          <p:spPr bwMode="auto">
            <a:xfrm rot="20940928" flipH="1">
              <a:off x="1126074" y="2670966"/>
              <a:ext cx="1656184" cy="1909514"/>
            </a:xfrm>
            <a:custGeom>
              <a:avLst/>
              <a:gdLst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697686 w 1656184"/>
                <a:gd name="connsiteY95" fmla="*/ 1708838 h 1909514"/>
                <a:gd name="connsiteX96" fmla="*/ 1413007 w 1656184"/>
                <a:gd name="connsiteY96" fmla="*/ 1487444 h 1909514"/>
                <a:gd name="connsiteX97" fmla="*/ 1412429 w 1656184"/>
                <a:gd name="connsiteY97" fmla="*/ 1485195 h 1909514"/>
                <a:gd name="connsiteX98" fmla="*/ 1405111 w 1656184"/>
                <a:gd name="connsiteY98" fmla="*/ 1455538 h 1909514"/>
                <a:gd name="connsiteX99" fmla="*/ 1398918 w 1656184"/>
                <a:gd name="connsiteY99" fmla="*/ 1425881 h 1909514"/>
                <a:gd name="connsiteX100" fmla="*/ 1394978 w 1656184"/>
                <a:gd name="connsiteY100" fmla="*/ 1398549 h 1909514"/>
                <a:gd name="connsiteX101" fmla="*/ 1392163 w 1656184"/>
                <a:gd name="connsiteY101" fmla="*/ 1372381 h 1909514"/>
                <a:gd name="connsiteX102" fmla="*/ 1391037 w 1656184"/>
                <a:gd name="connsiteY102" fmla="*/ 1350865 h 1909514"/>
                <a:gd name="connsiteX103" fmla="*/ 1392163 w 1656184"/>
                <a:gd name="connsiteY103" fmla="*/ 1332837 h 1909514"/>
                <a:gd name="connsiteX104" fmla="*/ 1401171 w 1656184"/>
                <a:gd name="connsiteY104" fmla="*/ 1295039 h 1909514"/>
                <a:gd name="connsiteX105" fmla="*/ 1412429 w 1656184"/>
                <a:gd name="connsiteY105" fmla="*/ 1260148 h 1909514"/>
                <a:gd name="connsiteX106" fmla="*/ 1426503 w 1656184"/>
                <a:gd name="connsiteY106" fmla="*/ 1227001 h 1909514"/>
                <a:gd name="connsiteX107" fmla="*/ 1443954 w 1656184"/>
                <a:gd name="connsiteY107" fmla="*/ 1197926 h 1909514"/>
                <a:gd name="connsiteX108" fmla="*/ 1469849 w 1656184"/>
                <a:gd name="connsiteY108" fmla="*/ 1161872 h 1909514"/>
                <a:gd name="connsiteX109" fmla="*/ 1496308 w 1656184"/>
                <a:gd name="connsiteY109" fmla="*/ 1125818 h 1909514"/>
                <a:gd name="connsiteX110" fmla="*/ 1522767 w 1656184"/>
                <a:gd name="connsiteY110" fmla="*/ 1090926 h 1909514"/>
                <a:gd name="connsiteX111" fmla="*/ 1549788 w 1656184"/>
                <a:gd name="connsiteY111" fmla="*/ 1053710 h 1909514"/>
                <a:gd name="connsiteX112" fmla="*/ 1573995 w 1656184"/>
                <a:gd name="connsiteY112" fmla="*/ 1015911 h 1909514"/>
                <a:gd name="connsiteX113" fmla="*/ 1597637 w 1656184"/>
                <a:gd name="connsiteY113" fmla="*/ 976949 h 1909514"/>
                <a:gd name="connsiteX114" fmla="*/ 1617341 w 1656184"/>
                <a:gd name="connsiteY114" fmla="*/ 934499 h 1909514"/>
                <a:gd name="connsiteX115" fmla="*/ 1633666 w 1656184"/>
                <a:gd name="connsiteY115" fmla="*/ 889140 h 1909514"/>
                <a:gd name="connsiteX116" fmla="*/ 1646051 w 1656184"/>
                <a:gd name="connsiteY116" fmla="*/ 836222 h 1909514"/>
                <a:gd name="connsiteX117" fmla="*/ 1652807 w 1656184"/>
                <a:gd name="connsiteY117" fmla="*/ 782141 h 1909514"/>
                <a:gd name="connsiteX118" fmla="*/ 1656184 w 1656184"/>
                <a:gd name="connsiteY118" fmla="*/ 726897 h 1909514"/>
                <a:gd name="connsiteX119" fmla="*/ 1655059 w 1656184"/>
                <a:gd name="connsiteY119" fmla="*/ 671072 h 1909514"/>
                <a:gd name="connsiteX120" fmla="*/ 1651118 w 1656184"/>
                <a:gd name="connsiteY120" fmla="*/ 616409 h 1909514"/>
                <a:gd name="connsiteX121" fmla="*/ 1642674 w 1656184"/>
                <a:gd name="connsiteY121" fmla="*/ 563490 h 1909514"/>
                <a:gd name="connsiteX122" fmla="*/ 1631415 w 1656184"/>
                <a:gd name="connsiteY122" fmla="*/ 511736 h 1909514"/>
                <a:gd name="connsiteX123" fmla="*/ 1617341 w 1656184"/>
                <a:gd name="connsiteY123" fmla="*/ 464051 h 1909514"/>
                <a:gd name="connsiteX124" fmla="*/ 1601579 w 1656184"/>
                <a:gd name="connsiteY124" fmla="*/ 420438 h 1909514"/>
                <a:gd name="connsiteX125" fmla="*/ 1583565 w 1656184"/>
                <a:gd name="connsiteY125" fmla="*/ 381475 h 1909514"/>
                <a:gd name="connsiteX126" fmla="*/ 1556543 w 1656184"/>
                <a:gd name="connsiteY126" fmla="*/ 334954 h 1909514"/>
                <a:gd name="connsiteX127" fmla="*/ 1527270 w 1656184"/>
                <a:gd name="connsiteY127" fmla="*/ 290759 h 1909514"/>
                <a:gd name="connsiteX128" fmla="*/ 1494056 w 1656184"/>
                <a:gd name="connsiteY128" fmla="*/ 249471 h 1909514"/>
                <a:gd name="connsiteX129" fmla="*/ 1458590 w 1656184"/>
                <a:gd name="connsiteY129" fmla="*/ 209928 h 1909514"/>
                <a:gd name="connsiteX130" fmla="*/ 1419747 w 1656184"/>
                <a:gd name="connsiteY130" fmla="*/ 174455 h 1909514"/>
                <a:gd name="connsiteX131" fmla="*/ 1376400 w 1656184"/>
                <a:gd name="connsiteY131" fmla="*/ 141309 h 1909514"/>
                <a:gd name="connsiteX132" fmla="*/ 1331365 w 1656184"/>
                <a:gd name="connsiteY132" fmla="*/ 111652 h 1909514"/>
                <a:gd name="connsiteX133" fmla="*/ 1283515 w 1656184"/>
                <a:gd name="connsiteY133" fmla="*/ 85483 h 1909514"/>
                <a:gd name="connsiteX134" fmla="*/ 1231161 w 1656184"/>
                <a:gd name="connsiteY134" fmla="*/ 63386 h 1909514"/>
                <a:gd name="connsiteX135" fmla="*/ 1177119 w 1656184"/>
                <a:gd name="connsiteY135" fmla="*/ 43033 h 1909514"/>
                <a:gd name="connsiteX136" fmla="*/ 1118572 w 1656184"/>
                <a:gd name="connsiteY136" fmla="*/ 27332 h 1909514"/>
                <a:gd name="connsiteX137" fmla="*/ 1057210 w 1656184"/>
                <a:gd name="connsiteY137" fmla="*/ 14538 h 1909514"/>
                <a:gd name="connsiteX138" fmla="*/ 993036 w 1656184"/>
                <a:gd name="connsiteY138" fmla="*/ 5815 h 1909514"/>
                <a:gd name="connsiteX139" fmla="*/ 925482 w 1656184"/>
                <a:gd name="connsiteY139" fmla="*/ 582 h 1909514"/>
                <a:gd name="connsiteX140" fmla="*/ 853425 w 1656184"/>
                <a:gd name="connsiteY140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1413007 w 1656184"/>
                <a:gd name="connsiteY95" fmla="*/ 1487444 h 1909514"/>
                <a:gd name="connsiteX96" fmla="*/ 1412429 w 1656184"/>
                <a:gd name="connsiteY96" fmla="*/ 1485195 h 1909514"/>
                <a:gd name="connsiteX97" fmla="*/ 1405111 w 1656184"/>
                <a:gd name="connsiteY97" fmla="*/ 1455538 h 1909514"/>
                <a:gd name="connsiteX98" fmla="*/ 1398918 w 1656184"/>
                <a:gd name="connsiteY98" fmla="*/ 1425881 h 1909514"/>
                <a:gd name="connsiteX99" fmla="*/ 1394978 w 1656184"/>
                <a:gd name="connsiteY99" fmla="*/ 1398549 h 1909514"/>
                <a:gd name="connsiteX100" fmla="*/ 1392163 w 1656184"/>
                <a:gd name="connsiteY100" fmla="*/ 1372381 h 1909514"/>
                <a:gd name="connsiteX101" fmla="*/ 1391037 w 1656184"/>
                <a:gd name="connsiteY101" fmla="*/ 1350865 h 1909514"/>
                <a:gd name="connsiteX102" fmla="*/ 1392163 w 1656184"/>
                <a:gd name="connsiteY102" fmla="*/ 1332837 h 1909514"/>
                <a:gd name="connsiteX103" fmla="*/ 1401171 w 1656184"/>
                <a:gd name="connsiteY103" fmla="*/ 1295039 h 1909514"/>
                <a:gd name="connsiteX104" fmla="*/ 1412429 w 1656184"/>
                <a:gd name="connsiteY104" fmla="*/ 1260148 h 1909514"/>
                <a:gd name="connsiteX105" fmla="*/ 1426503 w 1656184"/>
                <a:gd name="connsiteY105" fmla="*/ 1227001 h 1909514"/>
                <a:gd name="connsiteX106" fmla="*/ 1443954 w 1656184"/>
                <a:gd name="connsiteY106" fmla="*/ 1197926 h 1909514"/>
                <a:gd name="connsiteX107" fmla="*/ 1469849 w 1656184"/>
                <a:gd name="connsiteY107" fmla="*/ 1161872 h 1909514"/>
                <a:gd name="connsiteX108" fmla="*/ 1496308 w 1656184"/>
                <a:gd name="connsiteY108" fmla="*/ 1125818 h 1909514"/>
                <a:gd name="connsiteX109" fmla="*/ 1522767 w 1656184"/>
                <a:gd name="connsiteY109" fmla="*/ 1090926 h 1909514"/>
                <a:gd name="connsiteX110" fmla="*/ 1549788 w 1656184"/>
                <a:gd name="connsiteY110" fmla="*/ 1053710 h 1909514"/>
                <a:gd name="connsiteX111" fmla="*/ 1573995 w 1656184"/>
                <a:gd name="connsiteY111" fmla="*/ 1015911 h 1909514"/>
                <a:gd name="connsiteX112" fmla="*/ 1597637 w 1656184"/>
                <a:gd name="connsiteY112" fmla="*/ 976949 h 1909514"/>
                <a:gd name="connsiteX113" fmla="*/ 1617341 w 1656184"/>
                <a:gd name="connsiteY113" fmla="*/ 934499 h 1909514"/>
                <a:gd name="connsiteX114" fmla="*/ 1633666 w 1656184"/>
                <a:gd name="connsiteY114" fmla="*/ 889140 h 1909514"/>
                <a:gd name="connsiteX115" fmla="*/ 1646051 w 1656184"/>
                <a:gd name="connsiteY115" fmla="*/ 836222 h 1909514"/>
                <a:gd name="connsiteX116" fmla="*/ 1652807 w 1656184"/>
                <a:gd name="connsiteY116" fmla="*/ 782141 h 1909514"/>
                <a:gd name="connsiteX117" fmla="*/ 1656184 w 1656184"/>
                <a:gd name="connsiteY117" fmla="*/ 726897 h 1909514"/>
                <a:gd name="connsiteX118" fmla="*/ 1655059 w 1656184"/>
                <a:gd name="connsiteY118" fmla="*/ 671072 h 1909514"/>
                <a:gd name="connsiteX119" fmla="*/ 1651118 w 1656184"/>
                <a:gd name="connsiteY119" fmla="*/ 616409 h 1909514"/>
                <a:gd name="connsiteX120" fmla="*/ 1642674 w 1656184"/>
                <a:gd name="connsiteY120" fmla="*/ 563490 h 1909514"/>
                <a:gd name="connsiteX121" fmla="*/ 1631415 w 1656184"/>
                <a:gd name="connsiteY121" fmla="*/ 511736 h 1909514"/>
                <a:gd name="connsiteX122" fmla="*/ 1617341 w 1656184"/>
                <a:gd name="connsiteY122" fmla="*/ 464051 h 1909514"/>
                <a:gd name="connsiteX123" fmla="*/ 1601579 w 1656184"/>
                <a:gd name="connsiteY123" fmla="*/ 420438 h 1909514"/>
                <a:gd name="connsiteX124" fmla="*/ 1583565 w 1656184"/>
                <a:gd name="connsiteY124" fmla="*/ 381475 h 1909514"/>
                <a:gd name="connsiteX125" fmla="*/ 1556543 w 1656184"/>
                <a:gd name="connsiteY125" fmla="*/ 334954 h 1909514"/>
                <a:gd name="connsiteX126" fmla="*/ 1527270 w 1656184"/>
                <a:gd name="connsiteY126" fmla="*/ 290759 h 1909514"/>
                <a:gd name="connsiteX127" fmla="*/ 1494056 w 1656184"/>
                <a:gd name="connsiteY127" fmla="*/ 249471 h 1909514"/>
                <a:gd name="connsiteX128" fmla="*/ 1458590 w 1656184"/>
                <a:gd name="connsiteY128" fmla="*/ 209928 h 1909514"/>
                <a:gd name="connsiteX129" fmla="*/ 1419747 w 1656184"/>
                <a:gd name="connsiteY129" fmla="*/ 174455 h 1909514"/>
                <a:gd name="connsiteX130" fmla="*/ 1376400 w 1656184"/>
                <a:gd name="connsiteY130" fmla="*/ 141309 h 1909514"/>
                <a:gd name="connsiteX131" fmla="*/ 1331365 w 1656184"/>
                <a:gd name="connsiteY131" fmla="*/ 111652 h 1909514"/>
                <a:gd name="connsiteX132" fmla="*/ 1283515 w 1656184"/>
                <a:gd name="connsiteY132" fmla="*/ 85483 h 1909514"/>
                <a:gd name="connsiteX133" fmla="*/ 1231161 w 1656184"/>
                <a:gd name="connsiteY133" fmla="*/ 63386 h 1909514"/>
                <a:gd name="connsiteX134" fmla="*/ 1177119 w 1656184"/>
                <a:gd name="connsiteY134" fmla="*/ 43033 h 1909514"/>
                <a:gd name="connsiteX135" fmla="*/ 1118572 w 1656184"/>
                <a:gd name="connsiteY135" fmla="*/ 27332 h 1909514"/>
                <a:gd name="connsiteX136" fmla="*/ 1057210 w 1656184"/>
                <a:gd name="connsiteY136" fmla="*/ 14538 h 1909514"/>
                <a:gd name="connsiteX137" fmla="*/ 993036 w 1656184"/>
                <a:gd name="connsiteY137" fmla="*/ 5815 h 1909514"/>
                <a:gd name="connsiteX138" fmla="*/ 925482 w 1656184"/>
                <a:gd name="connsiteY138" fmla="*/ 582 h 1909514"/>
                <a:gd name="connsiteX139" fmla="*/ 853425 w 1656184"/>
                <a:gd name="connsiteY139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1413007 w 1656184"/>
                <a:gd name="connsiteY94" fmla="*/ 1487444 h 1909514"/>
                <a:gd name="connsiteX95" fmla="*/ 1412429 w 1656184"/>
                <a:gd name="connsiteY95" fmla="*/ 1485195 h 1909514"/>
                <a:gd name="connsiteX96" fmla="*/ 1405111 w 1656184"/>
                <a:gd name="connsiteY96" fmla="*/ 1455538 h 1909514"/>
                <a:gd name="connsiteX97" fmla="*/ 1398918 w 1656184"/>
                <a:gd name="connsiteY97" fmla="*/ 1425881 h 1909514"/>
                <a:gd name="connsiteX98" fmla="*/ 1394978 w 1656184"/>
                <a:gd name="connsiteY98" fmla="*/ 1398549 h 1909514"/>
                <a:gd name="connsiteX99" fmla="*/ 1392163 w 1656184"/>
                <a:gd name="connsiteY99" fmla="*/ 1372381 h 1909514"/>
                <a:gd name="connsiteX100" fmla="*/ 1391037 w 1656184"/>
                <a:gd name="connsiteY100" fmla="*/ 1350865 h 1909514"/>
                <a:gd name="connsiteX101" fmla="*/ 1392163 w 1656184"/>
                <a:gd name="connsiteY101" fmla="*/ 1332837 h 1909514"/>
                <a:gd name="connsiteX102" fmla="*/ 1401171 w 1656184"/>
                <a:gd name="connsiteY102" fmla="*/ 1295039 h 1909514"/>
                <a:gd name="connsiteX103" fmla="*/ 1412429 w 1656184"/>
                <a:gd name="connsiteY103" fmla="*/ 1260148 h 1909514"/>
                <a:gd name="connsiteX104" fmla="*/ 1426503 w 1656184"/>
                <a:gd name="connsiteY104" fmla="*/ 1227001 h 1909514"/>
                <a:gd name="connsiteX105" fmla="*/ 1443954 w 1656184"/>
                <a:gd name="connsiteY105" fmla="*/ 1197926 h 1909514"/>
                <a:gd name="connsiteX106" fmla="*/ 1469849 w 1656184"/>
                <a:gd name="connsiteY106" fmla="*/ 1161872 h 1909514"/>
                <a:gd name="connsiteX107" fmla="*/ 1496308 w 1656184"/>
                <a:gd name="connsiteY107" fmla="*/ 1125818 h 1909514"/>
                <a:gd name="connsiteX108" fmla="*/ 1522767 w 1656184"/>
                <a:gd name="connsiteY108" fmla="*/ 1090926 h 1909514"/>
                <a:gd name="connsiteX109" fmla="*/ 1549788 w 1656184"/>
                <a:gd name="connsiteY109" fmla="*/ 1053710 h 1909514"/>
                <a:gd name="connsiteX110" fmla="*/ 1573995 w 1656184"/>
                <a:gd name="connsiteY110" fmla="*/ 1015911 h 1909514"/>
                <a:gd name="connsiteX111" fmla="*/ 1597637 w 1656184"/>
                <a:gd name="connsiteY111" fmla="*/ 976949 h 1909514"/>
                <a:gd name="connsiteX112" fmla="*/ 1617341 w 1656184"/>
                <a:gd name="connsiteY112" fmla="*/ 934499 h 1909514"/>
                <a:gd name="connsiteX113" fmla="*/ 1633666 w 1656184"/>
                <a:gd name="connsiteY113" fmla="*/ 889140 h 1909514"/>
                <a:gd name="connsiteX114" fmla="*/ 1646051 w 1656184"/>
                <a:gd name="connsiteY114" fmla="*/ 836222 h 1909514"/>
                <a:gd name="connsiteX115" fmla="*/ 1652807 w 1656184"/>
                <a:gd name="connsiteY115" fmla="*/ 782141 h 1909514"/>
                <a:gd name="connsiteX116" fmla="*/ 1656184 w 1656184"/>
                <a:gd name="connsiteY116" fmla="*/ 726897 h 1909514"/>
                <a:gd name="connsiteX117" fmla="*/ 1655059 w 1656184"/>
                <a:gd name="connsiteY117" fmla="*/ 671072 h 1909514"/>
                <a:gd name="connsiteX118" fmla="*/ 1651118 w 1656184"/>
                <a:gd name="connsiteY118" fmla="*/ 616409 h 1909514"/>
                <a:gd name="connsiteX119" fmla="*/ 1642674 w 1656184"/>
                <a:gd name="connsiteY119" fmla="*/ 563490 h 1909514"/>
                <a:gd name="connsiteX120" fmla="*/ 1631415 w 1656184"/>
                <a:gd name="connsiteY120" fmla="*/ 511736 h 1909514"/>
                <a:gd name="connsiteX121" fmla="*/ 1617341 w 1656184"/>
                <a:gd name="connsiteY121" fmla="*/ 464051 h 1909514"/>
                <a:gd name="connsiteX122" fmla="*/ 1601579 w 1656184"/>
                <a:gd name="connsiteY122" fmla="*/ 420438 h 1909514"/>
                <a:gd name="connsiteX123" fmla="*/ 1583565 w 1656184"/>
                <a:gd name="connsiteY123" fmla="*/ 381475 h 1909514"/>
                <a:gd name="connsiteX124" fmla="*/ 1556543 w 1656184"/>
                <a:gd name="connsiteY124" fmla="*/ 334954 h 1909514"/>
                <a:gd name="connsiteX125" fmla="*/ 1527270 w 1656184"/>
                <a:gd name="connsiteY125" fmla="*/ 290759 h 1909514"/>
                <a:gd name="connsiteX126" fmla="*/ 1494056 w 1656184"/>
                <a:gd name="connsiteY126" fmla="*/ 249471 h 1909514"/>
                <a:gd name="connsiteX127" fmla="*/ 1458590 w 1656184"/>
                <a:gd name="connsiteY127" fmla="*/ 209928 h 1909514"/>
                <a:gd name="connsiteX128" fmla="*/ 1419747 w 1656184"/>
                <a:gd name="connsiteY128" fmla="*/ 174455 h 1909514"/>
                <a:gd name="connsiteX129" fmla="*/ 1376400 w 1656184"/>
                <a:gd name="connsiteY129" fmla="*/ 141309 h 1909514"/>
                <a:gd name="connsiteX130" fmla="*/ 1331365 w 1656184"/>
                <a:gd name="connsiteY130" fmla="*/ 111652 h 1909514"/>
                <a:gd name="connsiteX131" fmla="*/ 1283515 w 1656184"/>
                <a:gd name="connsiteY131" fmla="*/ 85483 h 1909514"/>
                <a:gd name="connsiteX132" fmla="*/ 1231161 w 1656184"/>
                <a:gd name="connsiteY132" fmla="*/ 63386 h 1909514"/>
                <a:gd name="connsiteX133" fmla="*/ 1177119 w 1656184"/>
                <a:gd name="connsiteY133" fmla="*/ 43033 h 1909514"/>
                <a:gd name="connsiteX134" fmla="*/ 1118572 w 1656184"/>
                <a:gd name="connsiteY134" fmla="*/ 27332 h 1909514"/>
                <a:gd name="connsiteX135" fmla="*/ 1057210 w 1656184"/>
                <a:gd name="connsiteY135" fmla="*/ 14538 h 1909514"/>
                <a:gd name="connsiteX136" fmla="*/ 993036 w 1656184"/>
                <a:gd name="connsiteY136" fmla="*/ 5815 h 1909514"/>
                <a:gd name="connsiteX137" fmla="*/ 925482 w 1656184"/>
                <a:gd name="connsiteY137" fmla="*/ 582 h 1909514"/>
                <a:gd name="connsiteX138" fmla="*/ 853425 w 1656184"/>
                <a:gd name="connsiteY138" fmla="*/ 0 h 190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1656184" h="1909514">
                  <a:moveTo>
                    <a:pt x="853425" y="0"/>
                  </a:moveTo>
                  <a:lnTo>
                    <a:pt x="789249" y="5234"/>
                  </a:lnTo>
                  <a:lnTo>
                    <a:pt x="628247" y="41869"/>
                  </a:lnTo>
                  <a:lnTo>
                    <a:pt x="580396" y="59896"/>
                  </a:lnTo>
                  <a:lnTo>
                    <a:pt x="533110" y="80250"/>
                  </a:lnTo>
                  <a:lnTo>
                    <a:pt x="486948" y="104673"/>
                  </a:lnTo>
                  <a:lnTo>
                    <a:pt x="444164" y="132005"/>
                  </a:lnTo>
                  <a:lnTo>
                    <a:pt x="403069" y="162825"/>
                  </a:lnTo>
                  <a:lnTo>
                    <a:pt x="365352" y="196553"/>
                  </a:lnTo>
                  <a:lnTo>
                    <a:pt x="330449" y="233188"/>
                  </a:lnTo>
                  <a:lnTo>
                    <a:pt x="298924" y="273313"/>
                  </a:lnTo>
                  <a:lnTo>
                    <a:pt x="271340" y="315764"/>
                  </a:lnTo>
                  <a:lnTo>
                    <a:pt x="247696" y="361123"/>
                  </a:lnTo>
                  <a:lnTo>
                    <a:pt x="227993" y="409970"/>
                  </a:lnTo>
                  <a:lnTo>
                    <a:pt x="196468" y="544301"/>
                  </a:lnTo>
                  <a:lnTo>
                    <a:pt x="193653" y="576865"/>
                  </a:lnTo>
                  <a:lnTo>
                    <a:pt x="192528" y="607686"/>
                  </a:lnTo>
                  <a:lnTo>
                    <a:pt x="193653" y="636180"/>
                  </a:lnTo>
                  <a:cubicBezTo>
                    <a:pt x="193840" y="645678"/>
                    <a:pt x="194028" y="655177"/>
                    <a:pt x="194216" y="664674"/>
                  </a:cubicBezTo>
                  <a:lnTo>
                    <a:pt x="194216" y="691424"/>
                  </a:lnTo>
                  <a:lnTo>
                    <a:pt x="191402" y="716430"/>
                  </a:lnTo>
                  <a:lnTo>
                    <a:pt x="182958" y="742016"/>
                  </a:lnTo>
                  <a:lnTo>
                    <a:pt x="167758" y="772837"/>
                  </a:lnTo>
                  <a:lnTo>
                    <a:pt x="149181" y="801331"/>
                  </a:lnTo>
                  <a:lnTo>
                    <a:pt x="128915" y="826336"/>
                  </a:lnTo>
                  <a:lnTo>
                    <a:pt x="107523" y="851923"/>
                  </a:lnTo>
                  <a:lnTo>
                    <a:pt x="85005" y="875184"/>
                  </a:lnTo>
                  <a:lnTo>
                    <a:pt x="62487" y="898445"/>
                  </a:lnTo>
                  <a:lnTo>
                    <a:pt x="41095" y="924031"/>
                  </a:lnTo>
                  <a:lnTo>
                    <a:pt x="33777" y="931009"/>
                  </a:lnTo>
                  <a:lnTo>
                    <a:pt x="24769" y="939732"/>
                  </a:lnTo>
                  <a:lnTo>
                    <a:pt x="15200" y="950199"/>
                  </a:lnTo>
                  <a:lnTo>
                    <a:pt x="7319" y="960666"/>
                  </a:lnTo>
                  <a:lnTo>
                    <a:pt x="2252" y="973460"/>
                  </a:lnTo>
                  <a:lnTo>
                    <a:pt x="0" y="987416"/>
                  </a:lnTo>
                  <a:lnTo>
                    <a:pt x="2815" y="1001955"/>
                  </a:lnTo>
                  <a:lnTo>
                    <a:pt x="10133" y="1015911"/>
                  </a:lnTo>
                  <a:lnTo>
                    <a:pt x="22518" y="1027541"/>
                  </a:lnTo>
                  <a:lnTo>
                    <a:pt x="36592" y="1035682"/>
                  </a:lnTo>
                  <a:lnTo>
                    <a:pt x="54043" y="1043243"/>
                  </a:lnTo>
                  <a:lnTo>
                    <a:pt x="72621" y="1049639"/>
                  </a:lnTo>
                  <a:lnTo>
                    <a:pt x="91197" y="1056035"/>
                  </a:lnTo>
                  <a:lnTo>
                    <a:pt x="109212" y="1062432"/>
                  </a:lnTo>
                  <a:lnTo>
                    <a:pt x="126663" y="1069992"/>
                  </a:lnTo>
                  <a:lnTo>
                    <a:pt x="142425" y="1078133"/>
                  </a:lnTo>
                  <a:lnTo>
                    <a:pt x="153685" y="1088601"/>
                  </a:lnTo>
                  <a:lnTo>
                    <a:pt x="150306" y="1102557"/>
                  </a:lnTo>
                  <a:lnTo>
                    <a:pt x="144114" y="1115351"/>
                  </a:lnTo>
                  <a:lnTo>
                    <a:pt x="137921" y="1128725"/>
                  </a:lnTo>
                  <a:lnTo>
                    <a:pt x="131166" y="1141518"/>
                  </a:lnTo>
                  <a:lnTo>
                    <a:pt x="124974" y="1154312"/>
                  </a:lnTo>
                  <a:lnTo>
                    <a:pt x="120471" y="1167105"/>
                  </a:lnTo>
                  <a:lnTo>
                    <a:pt x="118781" y="1178735"/>
                  </a:lnTo>
                  <a:cubicBezTo>
                    <a:pt x="119156" y="1183000"/>
                    <a:pt x="119532" y="1187264"/>
                    <a:pt x="119907" y="1191529"/>
                  </a:cubicBezTo>
                  <a:lnTo>
                    <a:pt x="126100" y="1203159"/>
                  </a:lnTo>
                  <a:lnTo>
                    <a:pt x="137359" y="1214790"/>
                  </a:lnTo>
                  <a:lnTo>
                    <a:pt x="153685" y="1226420"/>
                  </a:lnTo>
                  <a:lnTo>
                    <a:pt x="150306" y="1235725"/>
                  </a:lnTo>
                  <a:lnTo>
                    <a:pt x="145240" y="1245029"/>
                  </a:lnTo>
                  <a:lnTo>
                    <a:pt x="141300" y="1256077"/>
                  </a:lnTo>
                  <a:lnTo>
                    <a:pt x="140174" y="1267708"/>
                  </a:lnTo>
                  <a:lnTo>
                    <a:pt x="142425" y="1279339"/>
                  </a:lnTo>
                  <a:lnTo>
                    <a:pt x="148618" y="1289806"/>
                  </a:lnTo>
                  <a:lnTo>
                    <a:pt x="156499" y="1297947"/>
                  </a:lnTo>
                  <a:lnTo>
                    <a:pt x="166632" y="1305506"/>
                  </a:lnTo>
                  <a:lnTo>
                    <a:pt x="176765" y="1310740"/>
                  </a:lnTo>
                  <a:lnTo>
                    <a:pt x="186335" y="1317137"/>
                  </a:lnTo>
                  <a:lnTo>
                    <a:pt x="195343" y="1325860"/>
                  </a:lnTo>
                  <a:lnTo>
                    <a:pt x="200408" y="1335164"/>
                  </a:lnTo>
                  <a:lnTo>
                    <a:pt x="205475" y="1352028"/>
                  </a:lnTo>
                  <a:lnTo>
                    <a:pt x="205475" y="1371218"/>
                  </a:lnTo>
                  <a:lnTo>
                    <a:pt x="203787" y="1389245"/>
                  </a:lnTo>
                  <a:lnTo>
                    <a:pt x="199283" y="1407854"/>
                  </a:lnTo>
                  <a:lnTo>
                    <a:pt x="195343" y="1425881"/>
                  </a:lnTo>
                  <a:lnTo>
                    <a:pt x="192528" y="1442163"/>
                  </a:lnTo>
                  <a:lnTo>
                    <a:pt x="190276" y="1465424"/>
                  </a:lnTo>
                  <a:lnTo>
                    <a:pt x="192528" y="1486358"/>
                  </a:lnTo>
                  <a:lnTo>
                    <a:pt x="198719" y="1505548"/>
                  </a:lnTo>
                  <a:lnTo>
                    <a:pt x="206601" y="1522413"/>
                  </a:lnTo>
                  <a:lnTo>
                    <a:pt x="217860" y="1535787"/>
                  </a:lnTo>
                  <a:lnTo>
                    <a:pt x="232497" y="1548581"/>
                  </a:lnTo>
                  <a:lnTo>
                    <a:pt x="246570" y="1559048"/>
                  </a:lnTo>
                  <a:lnTo>
                    <a:pt x="262896" y="1567771"/>
                  </a:lnTo>
                  <a:lnTo>
                    <a:pt x="279221" y="1575331"/>
                  </a:lnTo>
                  <a:lnTo>
                    <a:pt x="295546" y="1579401"/>
                  </a:lnTo>
                  <a:lnTo>
                    <a:pt x="325383" y="1584635"/>
                  </a:lnTo>
                  <a:lnTo>
                    <a:pt x="356908" y="1586961"/>
                  </a:lnTo>
                  <a:lnTo>
                    <a:pt x="390121" y="1585798"/>
                  </a:lnTo>
                  <a:lnTo>
                    <a:pt x="422772" y="1582309"/>
                  </a:lnTo>
                  <a:lnTo>
                    <a:pt x="455423" y="1578238"/>
                  </a:lnTo>
                  <a:lnTo>
                    <a:pt x="486385" y="1571841"/>
                  </a:lnTo>
                  <a:lnTo>
                    <a:pt x="513969" y="1564281"/>
                  </a:lnTo>
                  <a:lnTo>
                    <a:pt x="529900" y="1558923"/>
                  </a:lnTo>
                  <a:lnTo>
                    <a:pt x="627355" y="1909514"/>
                  </a:lnTo>
                  <a:lnTo>
                    <a:pt x="1413007" y="1487444"/>
                  </a:lnTo>
                  <a:lnTo>
                    <a:pt x="1412429" y="1485195"/>
                  </a:lnTo>
                  <a:lnTo>
                    <a:pt x="1405111" y="1455538"/>
                  </a:lnTo>
                  <a:lnTo>
                    <a:pt x="1398918" y="1425881"/>
                  </a:lnTo>
                  <a:lnTo>
                    <a:pt x="1394978" y="1398549"/>
                  </a:lnTo>
                  <a:lnTo>
                    <a:pt x="1392163" y="1372381"/>
                  </a:lnTo>
                  <a:cubicBezTo>
                    <a:pt x="1391788" y="1365209"/>
                    <a:pt x="1391412" y="1358037"/>
                    <a:pt x="1391037" y="1350865"/>
                  </a:cubicBezTo>
                  <a:cubicBezTo>
                    <a:pt x="1391412" y="1344856"/>
                    <a:pt x="1391788" y="1338846"/>
                    <a:pt x="1392163" y="1332837"/>
                  </a:cubicBezTo>
                  <a:lnTo>
                    <a:pt x="1401171" y="1295039"/>
                  </a:lnTo>
                  <a:lnTo>
                    <a:pt x="1412429" y="1260148"/>
                  </a:lnTo>
                  <a:lnTo>
                    <a:pt x="1426503" y="1227001"/>
                  </a:lnTo>
                  <a:lnTo>
                    <a:pt x="1443954" y="1197926"/>
                  </a:lnTo>
                  <a:lnTo>
                    <a:pt x="1469849" y="1161872"/>
                  </a:lnTo>
                  <a:lnTo>
                    <a:pt x="1496308" y="1125818"/>
                  </a:lnTo>
                  <a:lnTo>
                    <a:pt x="1522767" y="1090926"/>
                  </a:lnTo>
                  <a:lnTo>
                    <a:pt x="1549788" y="1053710"/>
                  </a:lnTo>
                  <a:lnTo>
                    <a:pt x="1573995" y="1015911"/>
                  </a:lnTo>
                  <a:lnTo>
                    <a:pt x="1597637" y="976949"/>
                  </a:lnTo>
                  <a:lnTo>
                    <a:pt x="1617341" y="934499"/>
                  </a:lnTo>
                  <a:lnTo>
                    <a:pt x="1633666" y="889140"/>
                  </a:lnTo>
                  <a:lnTo>
                    <a:pt x="1646051" y="836222"/>
                  </a:lnTo>
                  <a:lnTo>
                    <a:pt x="1652807" y="782141"/>
                  </a:lnTo>
                  <a:lnTo>
                    <a:pt x="1656184" y="726897"/>
                  </a:lnTo>
                  <a:lnTo>
                    <a:pt x="1655059" y="671072"/>
                  </a:lnTo>
                  <a:lnTo>
                    <a:pt x="1651118" y="616409"/>
                  </a:lnTo>
                  <a:lnTo>
                    <a:pt x="1642674" y="563490"/>
                  </a:lnTo>
                  <a:lnTo>
                    <a:pt x="1631415" y="511736"/>
                  </a:lnTo>
                  <a:lnTo>
                    <a:pt x="1617341" y="464051"/>
                  </a:lnTo>
                  <a:lnTo>
                    <a:pt x="1601579" y="420438"/>
                  </a:lnTo>
                  <a:lnTo>
                    <a:pt x="1583565" y="381475"/>
                  </a:lnTo>
                  <a:lnTo>
                    <a:pt x="1556543" y="334954"/>
                  </a:lnTo>
                  <a:lnTo>
                    <a:pt x="1527270" y="290759"/>
                  </a:lnTo>
                  <a:lnTo>
                    <a:pt x="1494056" y="249471"/>
                  </a:lnTo>
                  <a:lnTo>
                    <a:pt x="1458590" y="209928"/>
                  </a:lnTo>
                  <a:lnTo>
                    <a:pt x="1419747" y="174455"/>
                  </a:lnTo>
                  <a:lnTo>
                    <a:pt x="1376400" y="141309"/>
                  </a:lnTo>
                  <a:lnTo>
                    <a:pt x="1331365" y="111652"/>
                  </a:lnTo>
                  <a:lnTo>
                    <a:pt x="1283515" y="85483"/>
                  </a:lnTo>
                  <a:lnTo>
                    <a:pt x="1231161" y="63386"/>
                  </a:lnTo>
                  <a:lnTo>
                    <a:pt x="1177119" y="43033"/>
                  </a:lnTo>
                  <a:lnTo>
                    <a:pt x="1118572" y="27332"/>
                  </a:lnTo>
                  <a:lnTo>
                    <a:pt x="1057210" y="14538"/>
                  </a:lnTo>
                  <a:lnTo>
                    <a:pt x="993036" y="5815"/>
                  </a:lnTo>
                  <a:lnTo>
                    <a:pt x="925482" y="582"/>
                  </a:lnTo>
                  <a:lnTo>
                    <a:pt x="8534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 dirty="0"/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12882230-09B0-4081-ACDC-764E05CA7BDC}"/>
                </a:ext>
              </a:extLst>
            </p:cNvPr>
            <p:cNvSpPr/>
            <p:nvPr/>
          </p:nvSpPr>
          <p:spPr>
            <a:xfrm>
              <a:off x="1358088" y="4198964"/>
              <a:ext cx="1089158" cy="611109"/>
            </a:xfrm>
            <a:custGeom>
              <a:avLst/>
              <a:gdLst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10547 w 1094108"/>
                <a:gd name="connsiteY2" fmla="*/ 293729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30550 h 611110"/>
                <a:gd name="connsiteX1" fmla="*/ 119888 w 1094108"/>
                <a:gd name="connsiteY1" fmla="*/ 0 h 611110"/>
                <a:gd name="connsiteX2" fmla="*/ 1010547 w 1094108"/>
                <a:gd name="connsiteY2" fmla="*/ 323428 h 611110"/>
                <a:gd name="connsiteX3" fmla="*/ 1094108 w 1094108"/>
                <a:gd name="connsiteY3" fmla="*/ 441972 h 611110"/>
                <a:gd name="connsiteX4" fmla="*/ 1078252 w 1094108"/>
                <a:gd name="connsiteY4" fmla="*/ 547683 h 611110"/>
                <a:gd name="connsiteX5" fmla="*/ 1014825 w 1094108"/>
                <a:gd name="connsiteY5" fmla="*/ 510684 h 611110"/>
                <a:gd name="connsiteX6" fmla="*/ 998968 w 1094108"/>
                <a:gd name="connsiteY6" fmla="*/ 611110 h 611110"/>
                <a:gd name="connsiteX7" fmla="*/ 0 w 1094108"/>
                <a:gd name="connsiteY7" fmla="*/ 230550 h 611110"/>
                <a:gd name="connsiteX0" fmla="*/ 0 w 1089158"/>
                <a:gd name="connsiteY0" fmla="*/ 210751 h 611110"/>
                <a:gd name="connsiteX1" fmla="*/ 114938 w 1089158"/>
                <a:gd name="connsiteY1" fmla="*/ 0 h 611110"/>
                <a:gd name="connsiteX2" fmla="*/ 1005597 w 1089158"/>
                <a:gd name="connsiteY2" fmla="*/ 323428 h 611110"/>
                <a:gd name="connsiteX3" fmla="*/ 1089158 w 1089158"/>
                <a:gd name="connsiteY3" fmla="*/ 441972 h 611110"/>
                <a:gd name="connsiteX4" fmla="*/ 1073302 w 1089158"/>
                <a:gd name="connsiteY4" fmla="*/ 547683 h 611110"/>
                <a:gd name="connsiteX5" fmla="*/ 1009875 w 1089158"/>
                <a:gd name="connsiteY5" fmla="*/ 510684 h 611110"/>
                <a:gd name="connsiteX6" fmla="*/ 994018 w 1089158"/>
                <a:gd name="connsiteY6" fmla="*/ 611110 h 611110"/>
                <a:gd name="connsiteX7" fmla="*/ 0 w 1089158"/>
                <a:gd name="connsiteY7" fmla="*/ 210751 h 61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9158" h="611110">
                  <a:moveTo>
                    <a:pt x="0" y="210751"/>
                  </a:moveTo>
                  <a:lnTo>
                    <a:pt x="114938" y="0"/>
                  </a:lnTo>
                  <a:lnTo>
                    <a:pt x="1005597" y="323428"/>
                  </a:lnTo>
                  <a:lnTo>
                    <a:pt x="1089158" y="441972"/>
                  </a:lnTo>
                  <a:lnTo>
                    <a:pt x="1073302" y="547683"/>
                  </a:lnTo>
                  <a:lnTo>
                    <a:pt x="1009875" y="510684"/>
                  </a:lnTo>
                  <a:lnTo>
                    <a:pt x="994018" y="611110"/>
                  </a:lnTo>
                  <a:cubicBezTo>
                    <a:pt x="629604" y="505207"/>
                    <a:pt x="332989" y="337604"/>
                    <a:pt x="0" y="2107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908C5288-C1B2-4B4E-84F2-259C8FE515DD}"/>
                </a:ext>
              </a:extLst>
            </p:cNvPr>
            <p:cNvSpPr/>
            <p:nvPr/>
          </p:nvSpPr>
          <p:spPr>
            <a:xfrm>
              <a:off x="3145709" y="4476837"/>
              <a:ext cx="591981" cy="227104"/>
            </a:xfrm>
            <a:custGeom>
              <a:avLst/>
              <a:gdLst>
                <a:gd name="connsiteX0" fmla="*/ 5285 w 739976"/>
                <a:gd name="connsiteY0" fmla="*/ 68712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68712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671264"/>
                <a:gd name="connsiteY0" fmla="*/ 110997 h 206136"/>
                <a:gd name="connsiteX1" fmla="*/ 0 w 671264"/>
                <a:gd name="connsiteY1" fmla="*/ 5285 h 206136"/>
                <a:gd name="connsiteX2" fmla="*/ 158566 w 671264"/>
                <a:gd name="connsiteY2" fmla="*/ 0 h 206136"/>
                <a:gd name="connsiteX3" fmla="*/ 163852 w 671264"/>
                <a:gd name="connsiteY3" fmla="*/ 58141 h 206136"/>
                <a:gd name="connsiteX4" fmla="*/ 581409 w 671264"/>
                <a:gd name="connsiteY4" fmla="*/ 52856 h 206136"/>
                <a:gd name="connsiteX5" fmla="*/ 671264 w 671264"/>
                <a:gd name="connsiteY5" fmla="*/ 206136 h 206136"/>
                <a:gd name="connsiteX6" fmla="*/ 110996 w 671264"/>
                <a:gd name="connsiteY6" fmla="*/ 174423 h 206136"/>
                <a:gd name="connsiteX7" fmla="*/ 89854 w 671264"/>
                <a:gd name="connsiteY7" fmla="*/ 84569 h 206136"/>
                <a:gd name="connsiteX8" fmla="*/ 5285 w 671264"/>
                <a:gd name="connsiteY8" fmla="*/ 110997 h 206136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89854 w 591981"/>
                <a:gd name="connsiteY7" fmla="*/ 115812 h 221522"/>
                <a:gd name="connsiteX8" fmla="*/ 5285 w 591981"/>
                <a:gd name="connsiteY8" fmla="*/ 142240 h 221522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105475 w 591981"/>
                <a:gd name="connsiteY7" fmla="*/ 136641 h 221522"/>
                <a:gd name="connsiteX8" fmla="*/ 5285 w 591981"/>
                <a:gd name="connsiteY8" fmla="*/ 142240 h 221522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63852 w 591981"/>
                <a:gd name="connsiteY3" fmla="*/ 89384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981" h="227104">
                  <a:moveTo>
                    <a:pt x="5285" y="142240"/>
                  </a:moveTo>
                  <a:lnTo>
                    <a:pt x="0" y="36528"/>
                  </a:lnTo>
                  <a:lnTo>
                    <a:pt x="163774" y="0"/>
                  </a:lnTo>
                  <a:cubicBezTo>
                    <a:pt x="163800" y="29795"/>
                    <a:pt x="195069" y="54382"/>
                    <a:pt x="195095" y="84177"/>
                  </a:cubicBezTo>
                  <a:cubicBezTo>
                    <a:pt x="397943" y="29168"/>
                    <a:pt x="389368" y="75290"/>
                    <a:pt x="581409" y="84099"/>
                  </a:cubicBezTo>
                  <a:lnTo>
                    <a:pt x="591981" y="221522"/>
                  </a:lnTo>
                  <a:cubicBezTo>
                    <a:pt x="431653" y="200380"/>
                    <a:pt x="276532" y="231780"/>
                    <a:pt x="116204" y="226495"/>
                  </a:cubicBezTo>
                  <a:lnTo>
                    <a:pt x="105475" y="136641"/>
                  </a:lnTo>
                  <a:lnTo>
                    <a:pt x="5285" y="1422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6BB015EF-DA86-423C-8231-A3A162BBB486}"/>
                </a:ext>
              </a:extLst>
            </p:cNvPr>
            <p:cNvSpPr/>
            <p:nvPr/>
          </p:nvSpPr>
          <p:spPr>
            <a:xfrm>
              <a:off x="1130675" y="4343401"/>
              <a:ext cx="2709784" cy="1900717"/>
            </a:xfrm>
            <a:custGeom>
              <a:avLst/>
              <a:gdLst>
                <a:gd name="connsiteX0" fmla="*/ 19050 w 2628900"/>
                <a:gd name="connsiteY0" fmla="*/ 95250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19050 w 2628900"/>
                <a:gd name="connsiteY8" fmla="*/ 95250 h 2085975"/>
                <a:gd name="connsiteX0" fmla="*/ 95250 w 2628900"/>
                <a:gd name="connsiteY0" fmla="*/ 66675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95250 w 262890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114300 h 2133600"/>
                <a:gd name="connsiteX1" fmla="*/ 137220 w 2766120"/>
                <a:gd name="connsiteY1" fmla="*/ 2133600 h 2133600"/>
                <a:gd name="connsiteX2" fmla="*/ 1823145 w 2766120"/>
                <a:gd name="connsiteY2" fmla="*/ 2133600 h 2133600"/>
                <a:gd name="connsiteX3" fmla="*/ 1842195 w 2766120"/>
                <a:gd name="connsiteY3" fmla="*/ 1628775 h 2133600"/>
                <a:gd name="connsiteX4" fmla="*/ 2766120 w 2766120"/>
                <a:gd name="connsiteY4" fmla="*/ 95250 h 2133600"/>
                <a:gd name="connsiteX5" fmla="*/ 1908870 w 2766120"/>
                <a:gd name="connsiteY5" fmla="*/ 0 h 2133600"/>
                <a:gd name="connsiteX6" fmla="*/ 2051745 w 2766120"/>
                <a:gd name="connsiteY6" fmla="*/ 809625 h 2133600"/>
                <a:gd name="connsiteX7" fmla="*/ 1270695 w 2766120"/>
                <a:gd name="connsiteY7" fmla="*/ 581025 h 2133600"/>
                <a:gd name="connsiteX8" fmla="*/ 232470 w 2766120"/>
                <a:gd name="connsiteY8" fmla="*/ 114300 h 2133600"/>
                <a:gd name="connsiteX0" fmla="*/ 232470 w 2766120"/>
                <a:gd name="connsiteY0" fmla="*/ 151521 h 2170821"/>
                <a:gd name="connsiteX1" fmla="*/ 137220 w 2766120"/>
                <a:gd name="connsiteY1" fmla="*/ 2170821 h 2170821"/>
                <a:gd name="connsiteX2" fmla="*/ 1823145 w 2766120"/>
                <a:gd name="connsiteY2" fmla="*/ 2170821 h 2170821"/>
                <a:gd name="connsiteX3" fmla="*/ 1842195 w 2766120"/>
                <a:gd name="connsiteY3" fmla="*/ 1665996 h 2170821"/>
                <a:gd name="connsiteX4" fmla="*/ 2766120 w 2766120"/>
                <a:gd name="connsiteY4" fmla="*/ 132471 h 2170821"/>
                <a:gd name="connsiteX5" fmla="*/ 1908870 w 2766120"/>
                <a:gd name="connsiteY5" fmla="*/ 37221 h 2170821"/>
                <a:gd name="connsiteX6" fmla="*/ 1937445 w 2766120"/>
                <a:gd name="connsiteY6" fmla="*/ 808746 h 2170821"/>
                <a:gd name="connsiteX7" fmla="*/ 1270695 w 2766120"/>
                <a:gd name="connsiteY7" fmla="*/ 618246 h 2170821"/>
                <a:gd name="connsiteX8" fmla="*/ 232470 w 2766120"/>
                <a:gd name="connsiteY8" fmla="*/ 151521 h 2170821"/>
                <a:gd name="connsiteX0" fmla="*/ 232470 w 2766120"/>
                <a:gd name="connsiteY0" fmla="*/ 176078 h 2195378"/>
                <a:gd name="connsiteX1" fmla="*/ 137220 w 2766120"/>
                <a:gd name="connsiteY1" fmla="*/ 2195378 h 2195378"/>
                <a:gd name="connsiteX2" fmla="*/ 1823145 w 2766120"/>
                <a:gd name="connsiteY2" fmla="*/ 2195378 h 2195378"/>
                <a:gd name="connsiteX3" fmla="*/ 1842195 w 2766120"/>
                <a:gd name="connsiteY3" fmla="*/ 1690553 h 2195378"/>
                <a:gd name="connsiteX4" fmla="*/ 2766120 w 2766120"/>
                <a:gd name="connsiteY4" fmla="*/ 157028 h 2195378"/>
                <a:gd name="connsiteX5" fmla="*/ 1908870 w 2766120"/>
                <a:gd name="connsiteY5" fmla="*/ 61778 h 2195378"/>
                <a:gd name="connsiteX6" fmla="*/ 1937445 w 2766120"/>
                <a:gd name="connsiteY6" fmla="*/ 833303 h 2195378"/>
                <a:gd name="connsiteX7" fmla="*/ 1270695 w 2766120"/>
                <a:gd name="connsiteY7" fmla="*/ 642803 h 2195378"/>
                <a:gd name="connsiteX8" fmla="*/ 232470 w 2766120"/>
                <a:gd name="connsiteY8" fmla="*/ 176078 h 2195378"/>
                <a:gd name="connsiteX0" fmla="*/ 232470 w 2661345"/>
                <a:gd name="connsiteY0" fmla="*/ 155790 h 2175090"/>
                <a:gd name="connsiteX1" fmla="*/ 137220 w 2661345"/>
                <a:gd name="connsiteY1" fmla="*/ 2175090 h 2175090"/>
                <a:gd name="connsiteX2" fmla="*/ 1823145 w 2661345"/>
                <a:gd name="connsiteY2" fmla="*/ 2175090 h 2175090"/>
                <a:gd name="connsiteX3" fmla="*/ 1842195 w 2661345"/>
                <a:gd name="connsiteY3" fmla="*/ 1670265 h 2175090"/>
                <a:gd name="connsiteX4" fmla="*/ 2661345 w 2661345"/>
                <a:gd name="connsiteY4" fmla="*/ 117690 h 2175090"/>
                <a:gd name="connsiteX5" fmla="*/ 1908870 w 2661345"/>
                <a:gd name="connsiteY5" fmla="*/ 41490 h 2175090"/>
                <a:gd name="connsiteX6" fmla="*/ 1937445 w 2661345"/>
                <a:gd name="connsiteY6" fmla="*/ 813015 h 2175090"/>
                <a:gd name="connsiteX7" fmla="*/ 1270695 w 2661345"/>
                <a:gd name="connsiteY7" fmla="*/ 622515 h 2175090"/>
                <a:gd name="connsiteX8" fmla="*/ 232470 w 2661345"/>
                <a:gd name="connsiteY8" fmla="*/ 155790 h 2175090"/>
                <a:gd name="connsiteX0" fmla="*/ 232470 w 2709520"/>
                <a:gd name="connsiteY0" fmla="*/ 155790 h 2175090"/>
                <a:gd name="connsiteX1" fmla="*/ 137220 w 2709520"/>
                <a:gd name="connsiteY1" fmla="*/ 2175090 h 2175090"/>
                <a:gd name="connsiteX2" fmla="*/ 1823145 w 2709520"/>
                <a:gd name="connsiteY2" fmla="*/ 2175090 h 2175090"/>
                <a:gd name="connsiteX3" fmla="*/ 1842195 w 2709520"/>
                <a:gd name="connsiteY3" fmla="*/ 1670265 h 2175090"/>
                <a:gd name="connsiteX4" fmla="*/ 2661345 w 2709520"/>
                <a:gd name="connsiteY4" fmla="*/ 117690 h 2175090"/>
                <a:gd name="connsiteX5" fmla="*/ 1908870 w 2709520"/>
                <a:gd name="connsiteY5" fmla="*/ 41490 h 2175090"/>
                <a:gd name="connsiteX6" fmla="*/ 1937445 w 2709520"/>
                <a:gd name="connsiteY6" fmla="*/ 813015 h 2175090"/>
                <a:gd name="connsiteX7" fmla="*/ 1270695 w 2709520"/>
                <a:gd name="connsiteY7" fmla="*/ 622515 h 2175090"/>
                <a:gd name="connsiteX8" fmla="*/ 232470 w 2709520"/>
                <a:gd name="connsiteY8" fmla="*/ 155790 h 2175090"/>
                <a:gd name="connsiteX0" fmla="*/ 232470 w 2725405"/>
                <a:gd name="connsiteY0" fmla="*/ 155790 h 2175090"/>
                <a:gd name="connsiteX1" fmla="*/ 137220 w 2725405"/>
                <a:gd name="connsiteY1" fmla="*/ 2175090 h 2175090"/>
                <a:gd name="connsiteX2" fmla="*/ 1823145 w 2725405"/>
                <a:gd name="connsiteY2" fmla="*/ 2175090 h 2175090"/>
                <a:gd name="connsiteX3" fmla="*/ 1842195 w 2725405"/>
                <a:gd name="connsiteY3" fmla="*/ 1670265 h 2175090"/>
                <a:gd name="connsiteX4" fmla="*/ 2661345 w 2725405"/>
                <a:gd name="connsiteY4" fmla="*/ 117690 h 2175090"/>
                <a:gd name="connsiteX5" fmla="*/ 1908870 w 2725405"/>
                <a:gd name="connsiteY5" fmla="*/ 41490 h 2175090"/>
                <a:gd name="connsiteX6" fmla="*/ 1937445 w 2725405"/>
                <a:gd name="connsiteY6" fmla="*/ 813015 h 2175090"/>
                <a:gd name="connsiteX7" fmla="*/ 1270695 w 2725405"/>
                <a:gd name="connsiteY7" fmla="*/ 622515 h 2175090"/>
                <a:gd name="connsiteX8" fmla="*/ 232470 w 2725405"/>
                <a:gd name="connsiteY8" fmla="*/ 155790 h 2175090"/>
                <a:gd name="connsiteX0" fmla="*/ 232470 w 2760521"/>
                <a:gd name="connsiteY0" fmla="*/ 155790 h 2175090"/>
                <a:gd name="connsiteX1" fmla="*/ 137220 w 2760521"/>
                <a:gd name="connsiteY1" fmla="*/ 2175090 h 2175090"/>
                <a:gd name="connsiteX2" fmla="*/ 1823145 w 2760521"/>
                <a:gd name="connsiteY2" fmla="*/ 2175090 h 2175090"/>
                <a:gd name="connsiteX3" fmla="*/ 1842195 w 2760521"/>
                <a:gd name="connsiteY3" fmla="*/ 1670265 h 2175090"/>
                <a:gd name="connsiteX4" fmla="*/ 2699445 w 2760521"/>
                <a:gd name="connsiteY4" fmla="*/ 117690 h 2175090"/>
                <a:gd name="connsiteX5" fmla="*/ 1908870 w 2760521"/>
                <a:gd name="connsiteY5" fmla="*/ 41490 h 2175090"/>
                <a:gd name="connsiteX6" fmla="*/ 1937445 w 2760521"/>
                <a:gd name="connsiteY6" fmla="*/ 813015 h 2175090"/>
                <a:gd name="connsiteX7" fmla="*/ 1270695 w 2760521"/>
                <a:gd name="connsiteY7" fmla="*/ 622515 h 2175090"/>
                <a:gd name="connsiteX8" fmla="*/ 232470 w 2760521"/>
                <a:gd name="connsiteY8" fmla="*/ 155790 h 2175090"/>
                <a:gd name="connsiteX0" fmla="*/ 232470 w 2757220"/>
                <a:gd name="connsiteY0" fmla="*/ 155790 h 2175090"/>
                <a:gd name="connsiteX1" fmla="*/ 137220 w 2757220"/>
                <a:gd name="connsiteY1" fmla="*/ 2175090 h 2175090"/>
                <a:gd name="connsiteX2" fmla="*/ 1823145 w 2757220"/>
                <a:gd name="connsiteY2" fmla="*/ 2175090 h 2175090"/>
                <a:gd name="connsiteX3" fmla="*/ 1842195 w 2757220"/>
                <a:gd name="connsiteY3" fmla="*/ 1670265 h 2175090"/>
                <a:gd name="connsiteX4" fmla="*/ 2699445 w 2757220"/>
                <a:gd name="connsiteY4" fmla="*/ 117690 h 2175090"/>
                <a:gd name="connsiteX5" fmla="*/ 1908870 w 2757220"/>
                <a:gd name="connsiteY5" fmla="*/ 41490 h 2175090"/>
                <a:gd name="connsiteX6" fmla="*/ 1937445 w 2757220"/>
                <a:gd name="connsiteY6" fmla="*/ 813015 h 2175090"/>
                <a:gd name="connsiteX7" fmla="*/ 1270695 w 2757220"/>
                <a:gd name="connsiteY7" fmla="*/ 622515 h 2175090"/>
                <a:gd name="connsiteX8" fmla="*/ 232470 w 2757220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47713 h 2167013"/>
                <a:gd name="connsiteX1" fmla="*/ 137220 w 2741311"/>
                <a:gd name="connsiteY1" fmla="*/ 2167013 h 2167013"/>
                <a:gd name="connsiteX2" fmla="*/ 1823145 w 2741311"/>
                <a:gd name="connsiteY2" fmla="*/ 2167013 h 2167013"/>
                <a:gd name="connsiteX3" fmla="*/ 1842195 w 2741311"/>
                <a:gd name="connsiteY3" fmla="*/ 1662188 h 2167013"/>
                <a:gd name="connsiteX4" fmla="*/ 2699445 w 2741311"/>
                <a:gd name="connsiteY4" fmla="*/ 109613 h 2167013"/>
                <a:gd name="connsiteX5" fmla="*/ 1908870 w 2741311"/>
                <a:gd name="connsiteY5" fmla="*/ 33413 h 2167013"/>
                <a:gd name="connsiteX6" fmla="*/ 1937445 w 2741311"/>
                <a:gd name="connsiteY6" fmla="*/ 804938 h 2167013"/>
                <a:gd name="connsiteX7" fmla="*/ 1270695 w 2741311"/>
                <a:gd name="connsiteY7" fmla="*/ 614438 h 2167013"/>
                <a:gd name="connsiteX8" fmla="*/ 232470 w 2741311"/>
                <a:gd name="connsiteY8" fmla="*/ 147713 h 2167013"/>
                <a:gd name="connsiteX0" fmla="*/ 232470 w 2741311"/>
                <a:gd name="connsiteY0" fmla="*/ 95560 h 2114860"/>
                <a:gd name="connsiteX1" fmla="*/ 137220 w 2741311"/>
                <a:gd name="connsiteY1" fmla="*/ 2114860 h 2114860"/>
                <a:gd name="connsiteX2" fmla="*/ 1823145 w 2741311"/>
                <a:gd name="connsiteY2" fmla="*/ 2114860 h 2114860"/>
                <a:gd name="connsiteX3" fmla="*/ 1842195 w 2741311"/>
                <a:gd name="connsiteY3" fmla="*/ 1610035 h 2114860"/>
                <a:gd name="connsiteX4" fmla="*/ 2699445 w 2741311"/>
                <a:gd name="connsiteY4" fmla="*/ 57460 h 2114860"/>
                <a:gd name="connsiteX5" fmla="*/ 1927920 w 2741311"/>
                <a:gd name="connsiteY5" fmla="*/ 47935 h 2114860"/>
                <a:gd name="connsiteX6" fmla="*/ 1937445 w 2741311"/>
                <a:gd name="connsiteY6" fmla="*/ 752785 h 2114860"/>
                <a:gd name="connsiteX7" fmla="*/ 1270695 w 2741311"/>
                <a:gd name="connsiteY7" fmla="*/ 562285 h 2114860"/>
                <a:gd name="connsiteX8" fmla="*/ 232470 w 2741311"/>
                <a:gd name="connsiteY8" fmla="*/ 95560 h 2114860"/>
                <a:gd name="connsiteX0" fmla="*/ 232470 w 2741311"/>
                <a:gd name="connsiteY0" fmla="*/ 189280 h 2208580"/>
                <a:gd name="connsiteX1" fmla="*/ 137220 w 2741311"/>
                <a:gd name="connsiteY1" fmla="*/ 2208580 h 2208580"/>
                <a:gd name="connsiteX2" fmla="*/ 1823145 w 2741311"/>
                <a:gd name="connsiteY2" fmla="*/ 2208580 h 2208580"/>
                <a:gd name="connsiteX3" fmla="*/ 1842195 w 2741311"/>
                <a:gd name="connsiteY3" fmla="*/ 1703755 h 2208580"/>
                <a:gd name="connsiteX4" fmla="*/ 2699445 w 2741311"/>
                <a:gd name="connsiteY4" fmla="*/ 151180 h 2208580"/>
                <a:gd name="connsiteX5" fmla="*/ 1908870 w 2741311"/>
                <a:gd name="connsiteY5" fmla="*/ 27355 h 2208580"/>
                <a:gd name="connsiteX6" fmla="*/ 1937445 w 2741311"/>
                <a:gd name="connsiteY6" fmla="*/ 846505 h 2208580"/>
                <a:gd name="connsiteX7" fmla="*/ 1270695 w 2741311"/>
                <a:gd name="connsiteY7" fmla="*/ 656005 h 2208580"/>
                <a:gd name="connsiteX8" fmla="*/ 232470 w 2741311"/>
                <a:gd name="connsiteY8" fmla="*/ 189280 h 2208580"/>
                <a:gd name="connsiteX0" fmla="*/ 232470 w 2741311"/>
                <a:gd name="connsiteY0" fmla="*/ 213274 h 2232574"/>
                <a:gd name="connsiteX1" fmla="*/ 137220 w 2741311"/>
                <a:gd name="connsiteY1" fmla="*/ 2232574 h 2232574"/>
                <a:gd name="connsiteX2" fmla="*/ 1823145 w 2741311"/>
                <a:gd name="connsiteY2" fmla="*/ 2232574 h 2232574"/>
                <a:gd name="connsiteX3" fmla="*/ 1842195 w 2741311"/>
                <a:gd name="connsiteY3" fmla="*/ 1727749 h 2232574"/>
                <a:gd name="connsiteX4" fmla="*/ 2699445 w 2741311"/>
                <a:gd name="connsiteY4" fmla="*/ 175174 h 2232574"/>
                <a:gd name="connsiteX5" fmla="*/ 2127946 w 2741311"/>
                <a:gd name="connsiteY5" fmla="*/ 127549 h 2232574"/>
                <a:gd name="connsiteX6" fmla="*/ 1908870 w 2741311"/>
                <a:gd name="connsiteY6" fmla="*/ 51349 h 2232574"/>
                <a:gd name="connsiteX7" fmla="*/ 1937445 w 2741311"/>
                <a:gd name="connsiteY7" fmla="*/ 870499 h 2232574"/>
                <a:gd name="connsiteX8" fmla="*/ 1270695 w 2741311"/>
                <a:gd name="connsiteY8" fmla="*/ 679999 h 2232574"/>
                <a:gd name="connsiteX9" fmla="*/ 232470 w 2741311"/>
                <a:gd name="connsiteY9" fmla="*/ 213274 h 2232574"/>
                <a:gd name="connsiteX0" fmla="*/ 232470 w 2741311"/>
                <a:gd name="connsiteY0" fmla="*/ 214182 h 2233482"/>
                <a:gd name="connsiteX1" fmla="*/ 137220 w 2741311"/>
                <a:gd name="connsiteY1" fmla="*/ 2233482 h 2233482"/>
                <a:gd name="connsiteX2" fmla="*/ 1823145 w 2741311"/>
                <a:gd name="connsiteY2" fmla="*/ 2233482 h 2233482"/>
                <a:gd name="connsiteX3" fmla="*/ 1842195 w 2741311"/>
                <a:gd name="connsiteY3" fmla="*/ 1728657 h 2233482"/>
                <a:gd name="connsiteX4" fmla="*/ 2699445 w 2741311"/>
                <a:gd name="connsiteY4" fmla="*/ 176082 h 2233482"/>
                <a:gd name="connsiteX5" fmla="*/ 2048663 w 2741311"/>
                <a:gd name="connsiteY5" fmla="*/ 123172 h 2233482"/>
                <a:gd name="connsiteX6" fmla="*/ 1908870 w 2741311"/>
                <a:gd name="connsiteY6" fmla="*/ 52257 h 2233482"/>
                <a:gd name="connsiteX7" fmla="*/ 1937445 w 2741311"/>
                <a:gd name="connsiteY7" fmla="*/ 871407 h 2233482"/>
                <a:gd name="connsiteX8" fmla="*/ 1270695 w 2741311"/>
                <a:gd name="connsiteY8" fmla="*/ 680907 h 2233482"/>
                <a:gd name="connsiteX9" fmla="*/ 232470 w 2741311"/>
                <a:gd name="connsiteY9" fmla="*/ 214182 h 2233482"/>
                <a:gd name="connsiteX0" fmla="*/ 232470 w 2741311"/>
                <a:gd name="connsiteY0" fmla="*/ 228069 h 2247369"/>
                <a:gd name="connsiteX1" fmla="*/ 137220 w 2741311"/>
                <a:gd name="connsiteY1" fmla="*/ 2247369 h 2247369"/>
                <a:gd name="connsiteX2" fmla="*/ 1823145 w 2741311"/>
                <a:gd name="connsiteY2" fmla="*/ 2247369 h 2247369"/>
                <a:gd name="connsiteX3" fmla="*/ 1842195 w 2741311"/>
                <a:gd name="connsiteY3" fmla="*/ 1742544 h 2247369"/>
                <a:gd name="connsiteX4" fmla="*/ 2699445 w 2741311"/>
                <a:gd name="connsiteY4" fmla="*/ 189969 h 2247369"/>
                <a:gd name="connsiteX5" fmla="*/ 2048663 w 2741311"/>
                <a:gd name="connsiteY5" fmla="*/ 137059 h 2247369"/>
                <a:gd name="connsiteX6" fmla="*/ 1908870 w 2741311"/>
                <a:gd name="connsiteY6" fmla="*/ 66144 h 2247369"/>
                <a:gd name="connsiteX7" fmla="*/ 1937445 w 2741311"/>
                <a:gd name="connsiteY7" fmla="*/ 885294 h 2247369"/>
                <a:gd name="connsiteX8" fmla="*/ 1270695 w 2741311"/>
                <a:gd name="connsiteY8" fmla="*/ 694794 h 2247369"/>
                <a:gd name="connsiteX9" fmla="*/ 232470 w 2741311"/>
                <a:gd name="connsiteY9" fmla="*/ 228069 h 2247369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188264 h 2207564"/>
                <a:gd name="connsiteX1" fmla="*/ 137220 w 2741311"/>
                <a:gd name="connsiteY1" fmla="*/ 2207564 h 2207564"/>
                <a:gd name="connsiteX2" fmla="*/ 1823145 w 2741311"/>
                <a:gd name="connsiteY2" fmla="*/ 2207564 h 2207564"/>
                <a:gd name="connsiteX3" fmla="*/ 1842195 w 2741311"/>
                <a:gd name="connsiteY3" fmla="*/ 1702739 h 2207564"/>
                <a:gd name="connsiteX4" fmla="*/ 2699445 w 2741311"/>
                <a:gd name="connsiteY4" fmla="*/ 150164 h 2207564"/>
                <a:gd name="connsiteX5" fmla="*/ 2048663 w 2741311"/>
                <a:gd name="connsiteY5" fmla="*/ 97254 h 2207564"/>
                <a:gd name="connsiteX6" fmla="*/ 2040679 w 2741311"/>
                <a:gd name="connsiteY6" fmla="*/ 4591 h 2207564"/>
                <a:gd name="connsiteX7" fmla="*/ 1908870 w 2741311"/>
                <a:gd name="connsiteY7" fmla="*/ 26339 h 2207564"/>
                <a:gd name="connsiteX8" fmla="*/ 1937445 w 2741311"/>
                <a:gd name="connsiteY8" fmla="*/ 845489 h 2207564"/>
                <a:gd name="connsiteX9" fmla="*/ 1270695 w 2741311"/>
                <a:gd name="connsiteY9" fmla="*/ 654989 h 2207564"/>
                <a:gd name="connsiteX10" fmla="*/ 232470 w 2741311"/>
                <a:gd name="connsiteY10" fmla="*/ 188264 h 2207564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4220"/>
                <a:gd name="connsiteY0" fmla="*/ 183976 h 2203276"/>
                <a:gd name="connsiteX1" fmla="*/ 137220 w 2664220"/>
                <a:gd name="connsiteY1" fmla="*/ 2203276 h 2203276"/>
                <a:gd name="connsiteX2" fmla="*/ 1823145 w 2664220"/>
                <a:gd name="connsiteY2" fmla="*/ 2203276 h 2203276"/>
                <a:gd name="connsiteX3" fmla="*/ 1842195 w 2664220"/>
                <a:gd name="connsiteY3" fmla="*/ 1698451 h 2203276"/>
                <a:gd name="connsiteX4" fmla="*/ 2614876 w 2664220"/>
                <a:gd name="connsiteY4" fmla="*/ 119448 h 2203276"/>
                <a:gd name="connsiteX5" fmla="*/ 2048663 w 2664220"/>
                <a:gd name="connsiteY5" fmla="*/ 92966 h 2203276"/>
                <a:gd name="connsiteX6" fmla="*/ 2040679 w 2664220"/>
                <a:gd name="connsiteY6" fmla="*/ 303 h 2203276"/>
                <a:gd name="connsiteX7" fmla="*/ 1908870 w 2664220"/>
                <a:gd name="connsiteY7" fmla="*/ 22051 h 2203276"/>
                <a:gd name="connsiteX8" fmla="*/ 1937445 w 2664220"/>
                <a:gd name="connsiteY8" fmla="*/ 841201 h 2203276"/>
                <a:gd name="connsiteX9" fmla="*/ 1270695 w 2664220"/>
                <a:gd name="connsiteY9" fmla="*/ 650701 h 2203276"/>
                <a:gd name="connsiteX10" fmla="*/ 232470 w 2664220"/>
                <a:gd name="connsiteY10" fmla="*/ 183976 h 2203276"/>
                <a:gd name="connsiteX0" fmla="*/ 232470 w 2695242"/>
                <a:gd name="connsiteY0" fmla="*/ 183976 h 2203276"/>
                <a:gd name="connsiteX1" fmla="*/ 137220 w 2695242"/>
                <a:gd name="connsiteY1" fmla="*/ 2203276 h 2203276"/>
                <a:gd name="connsiteX2" fmla="*/ 1823145 w 2695242"/>
                <a:gd name="connsiteY2" fmla="*/ 2203276 h 2203276"/>
                <a:gd name="connsiteX3" fmla="*/ 1842195 w 2695242"/>
                <a:gd name="connsiteY3" fmla="*/ 1698451 h 2203276"/>
                <a:gd name="connsiteX4" fmla="*/ 2614876 w 2695242"/>
                <a:gd name="connsiteY4" fmla="*/ 119448 h 2203276"/>
                <a:gd name="connsiteX5" fmla="*/ 2048663 w 2695242"/>
                <a:gd name="connsiteY5" fmla="*/ 92966 h 2203276"/>
                <a:gd name="connsiteX6" fmla="*/ 2040679 w 2695242"/>
                <a:gd name="connsiteY6" fmla="*/ 303 h 2203276"/>
                <a:gd name="connsiteX7" fmla="*/ 1908870 w 2695242"/>
                <a:gd name="connsiteY7" fmla="*/ 22051 h 2203276"/>
                <a:gd name="connsiteX8" fmla="*/ 1937445 w 2695242"/>
                <a:gd name="connsiteY8" fmla="*/ 841201 h 2203276"/>
                <a:gd name="connsiteX9" fmla="*/ 1270695 w 2695242"/>
                <a:gd name="connsiteY9" fmla="*/ 650701 h 2203276"/>
                <a:gd name="connsiteX10" fmla="*/ 232470 w 2695242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270695 w 2718665"/>
                <a:gd name="connsiteY9" fmla="*/ 650701 h 2203276"/>
                <a:gd name="connsiteX10" fmla="*/ 232470 w 2718665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20059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17457 w 2764339"/>
                <a:gd name="connsiteY2" fmla="*/ 2203276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31749 w 2769306"/>
                <a:gd name="connsiteY0" fmla="*/ 183976 h 2390955"/>
                <a:gd name="connsiteX1" fmla="*/ 138828 w 2769306"/>
                <a:gd name="connsiteY1" fmla="*/ 2064983 h 2390955"/>
                <a:gd name="connsiteX2" fmla="*/ 1878728 w 2769306"/>
                <a:gd name="connsiteY2" fmla="*/ 2390955 h 2390955"/>
                <a:gd name="connsiteX3" fmla="*/ 1841474 w 2769306"/>
                <a:gd name="connsiteY3" fmla="*/ 1698451 h 2390955"/>
                <a:gd name="connsiteX4" fmla="*/ 2674026 w 2769306"/>
                <a:gd name="connsiteY4" fmla="*/ 130334 h 2390955"/>
                <a:gd name="connsiteX5" fmla="*/ 2064270 w 2769306"/>
                <a:gd name="connsiteY5" fmla="*/ 98409 h 2390955"/>
                <a:gd name="connsiteX6" fmla="*/ 2039958 w 2769306"/>
                <a:gd name="connsiteY6" fmla="*/ 303 h 2390955"/>
                <a:gd name="connsiteX7" fmla="*/ 1908149 w 2769306"/>
                <a:gd name="connsiteY7" fmla="*/ 22051 h 2390955"/>
                <a:gd name="connsiteX8" fmla="*/ 1910297 w 2769306"/>
                <a:gd name="connsiteY8" fmla="*/ 783060 h 2390955"/>
                <a:gd name="connsiteX9" fmla="*/ 1236554 w 2769306"/>
                <a:gd name="connsiteY9" fmla="*/ 497145 h 2390955"/>
                <a:gd name="connsiteX10" fmla="*/ 1140747 w 2769306"/>
                <a:gd name="connsiteY10" fmla="*/ 572491 h 2390955"/>
                <a:gd name="connsiteX11" fmla="*/ 231749 w 2769306"/>
                <a:gd name="connsiteY11" fmla="*/ 183976 h 2390955"/>
                <a:gd name="connsiteX0" fmla="*/ 221873 w 2759430"/>
                <a:gd name="connsiteY0" fmla="*/ 183976 h 2390955"/>
                <a:gd name="connsiteX1" fmla="*/ 128952 w 2759430"/>
                <a:gd name="connsiteY1" fmla="*/ 2064983 h 2390955"/>
                <a:gd name="connsiteX2" fmla="*/ 1868852 w 2759430"/>
                <a:gd name="connsiteY2" fmla="*/ 2390955 h 2390955"/>
                <a:gd name="connsiteX3" fmla="*/ 1831598 w 2759430"/>
                <a:gd name="connsiteY3" fmla="*/ 1698451 h 2390955"/>
                <a:gd name="connsiteX4" fmla="*/ 2664150 w 2759430"/>
                <a:gd name="connsiteY4" fmla="*/ 130334 h 2390955"/>
                <a:gd name="connsiteX5" fmla="*/ 2054394 w 2759430"/>
                <a:gd name="connsiteY5" fmla="*/ 98409 h 2390955"/>
                <a:gd name="connsiteX6" fmla="*/ 2030082 w 2759430"/>
                <a:gd name="connsiteY6" fmla="*/ 303 h 2390955"/>
                <a:gd name="connsiteX7" fmla="*/ 1898273 w 2759430"/>
                <a:gd name="connsiteY7" fmla="*/ 22051 h 2390955"/>
                <a:gd name="connsiteX8" fmla="*/ 1900421 w 2759430"/>
                <a:gd name="connsiteY8" fmla="*/ 783060 h 2390955"/>
                <a:gd name="connsiteX9" fmla="*/ 1226678 w 2759430"/>
                <a:gd name="connsiteY9" fmla="*/ 497145 h 2390955"/>
                <a:gd name="connsiteX10" fmla="*/ 1130871 w 2759430"/>
                <a:gd name="connsiteY10" fmla="*/ 572491 h 2390955"/>
                <a:gd name="connsiteX11" fmla="*/ 221873 w 2759430"/>
                <a:gd name="connsiteY11" fmla="*/ 183976 h 2390955"/>
                <a:gd name="connsiteX0" fmla="*/ 221873 w 2759430"/>
                <a:gd name="connsiteY0" fmla="*/ 183976 h 2065462"/>
                <a:gd name="connsiteX1" fmla="*/ 128952 w 2759430"/>
                <a:gd name="connsiteY1" fmla="*/ 2064983 h 2065462"/>
                <a:gd name="connsiteX2" fmla="*/ 1852414 w 2759430"/>
                <a:gd name="connsiteY2" fmla="*/ 2065462 h 2065462"/>
                <a:gd name="connsiteX3" fmla="*/ 1831598 w 2759430"/>
                <a:gd name="connsiteY3" fmla="*/ 1698451 h 2065462"/>
                <a:gd name="connsiteX4" fmla="*/ 2664150 w 2759430"/>
                <a:gd name="connsiteY4" fmla="*/ 130334 h 2065462"/>
                <a:gd name="connsiteX5" fmla="*/ 2054394 w 2759430"/>
                <a:gd name="connsiteY5" fmla="*/ 98409 h 2065462"/>
                <a:gd name="connsiteX6" fmla="*/ 2030082 w 2759430"/>
                <a:gd name="connsiteY6" fmla="*/ 303 h 2065462"/>
                <a:gd name="connsiteX7" fmla="*/ 1898273 w 2759430"/>
                <a:gd name="connsiteY7" fmla="*/ 22051 h 2065462"/>
                <a:gd name="connsiteX8" fmla="*/ 1900421 w 2759430"/>
                <a:gd name="connsiteY8" fmla="*/ 783060 h 2065462"/>
                <a:gd name="connsiteX9" fmla="*/ 1226678 w 2759430"/>
                <a:gd name="connsiteY9" fmla="*/ 497145 h 2065462"/>
                <a:gd name="connsiteX10" fmla="*/ 1130871 w 2759430"/>
                <a:gd name="connsiteY10" fmla="*/ 572491 h 2065462"/>
                <a:gd name="connsiteX11" fmla="*/ 221873 w 2759430"/>
                <a:gd name="connsiteY11" fmla="*/ 183976 h 2065462"/>
                <a:gd name="connsiteX0" fmla="*/ 221873 w 2759430"/>
                <a:gd name="connsiteY0" fmla="*/ 183976 h 2068751"/>
                <a:gd name="connsiteX1" fmla="*/ 128952 w 2759430"/>
                <a:gd name="connsiteY1" fmla="*/ 2064983 h 2068751"/>
                <a:gd name="connsiteX2" fmla="*/ 1852414 w 2759430"/>
                <a:gd name="connsiteY2" fmla="*/ 2068751 h 2068751"/>
                <a:gd name="connsiteX3" fmla="*/ 1831598 w 2759430"/>
                <a:gd name="connsiteY3" fmla="*/ 1698451 h 2068751"/>
                <a:gd name="connsiteX4" fmla="*/ 2664150 w 2759430"/>
                <a:gd name="connsiteY4" fmla="*/ 130334 h 2068751"/>
                <a:gd name="connsiteX5" fmla="*/ 2054394 w 2759430"/>
                <a:gd name="connsiteY5" fmla="*/ 98409 h 2068751"/>
                <a:gd name="connsiteX6" fmla="*/ 2030082 w 2759430"/>
                <a:gd name="connsiteY6" fmla="*/ 303 h 2068751"/>
                <a:gd name="connsiteX7" fmla="*/ 1898273 w 2759430"/>
                <a:gd name="connsiteY7" fmla="*/ 22051 h 2068751"/>
                <a:gd name="connsiteX8" fmla="*/ 1900421 w 2759430"/>
                <a:gd name="connsiteY8" fmla="*/ 783060 h 2068751"/>
                <a:gd name="connsiteX9" fmla="*/ 1226678 w 2759430"/>
                <a:gd name="connsiteY9" fmla="*/ 497145 h 2068751"/>
                <a:gd name="connsiteX10" fmla="*/ 1130871 w 2759430"/>
                <a:gd name="connsiteY10" fmla="*/ 572491 h 2068751"/>
                <a:gd name="connsiteX11" fmla="*/ 221873 w 2759430"/>
                <a:gd name="connsiteY11" fmla="*/ 183976 h 2068751"/>
                <a:gd name="connsiteX0" fmla="*/ 221873 w 2759430"/>
                <a:gd name="connsiteY0" fmla="*/ 183976 h 2077670"/>
                <a:gd name="connsiteX1" fmla="*/ 128952 w 2759430"/>
                <a:gd name="connsiteY1" fmla="*/ 2064983 h 2077670"/>
                <a:gd name="connsiteX2" fmla="*/ 1861333 w 2759430"/>
                <a:gd name="connsiteY2" fmla="*/ 2077670 h 2077670"/>
                <a:gd name="connsiteX3" fmla="*/ 1831598 w 2759430"/>
                <a:gd name="connsiteY3" fmla="*/ 1698451 h 2077670"/>
                <a:gd name="connsiteX4" fmla="*/ 2664150 w 2759430"/>
                <a:gd name="connsiteY4" fmla="*/ 130334 h 2077670"/>
                <a:gd name="connsiteX5" fmla="*/ 2054394 w 2759430"/>
                <a:gd name="connsiteY5" fmla="*/ 98409 h 2077670"/>
                <a:gd name="connsiteX6" fmla="*/ 2030082 w 2759430"/>
                <a:gd name="connsiteY6" fmla="*/ 303 h 2077670"/>
                <a:gd name="connsiteX7" fmla="*/ 1898273 w 2759430"/>
                <a:gd name="connsiteY7" fmla="*/ 22051 h 2077670"/>
                <a:gd name="connsiteX8" fmla="*/ 1900421 w 2759430"/>
                <a:gd name="connsiteY8" fmla="*/ 783060 h 2077670"/>
                <a:gd name="connsiteX9" fmla="*/ 1226678 w 2759430"/>
                <a:gd name="connsiteY9" fmla="*/ 497145 h 2077670"/>
                <a:gd name="connsiteX10" fmla="*/ 1130871 w 2759430"/>
                <a:gd name="connsiteY10" fmla="*/ 572491 h 2077670"/>
                <a:gd name="connsiteX11" fmla="*/ 221873 w 2759430"/>
                <a:gd name="connsiteY11" fmla="*/ 183976 h 2077670"/>
                <a:gd name="connsiteX0" fmla="*/ 221873 w 2760753"/>
                <a:gd name="connsiteY0" fmla="*/ 183976 h 2077670"/>
                <a:gd name="connsiteX1" fmla="*/ 128952 w 2760753"/>
                <a:gd name="connsiteY1" fmla="*/ 2064983 h 2077670"/>
                <a:gd name="connsiteX2" fmla="*/ 1861333 w 2760753"/>
                <a:gd name="connsiteY2" fmla="*/ 2077670 h 2077670"/>
                <a:gd name="connsiteX3" fmla="*/ 1841497 w 2760753"/>
                <a:gd name="connsiteY3" fmla="*/ 1807346 h 2077670"/>
                <a:gd name="connsiteX4" fmla="*/ 2664150 w 2760753"/>
                <a:gd name="connsiteY4" fmla="*/ 130334 h 2077670"/>
                <a:gd name="connsiteX5" fmla="*/ 2054394 w 2760753"/>
                <a:gd name="connsiteY5" fmla="*/ 98409 h 2077670"/>
                <a:gd name="connsiteX6" fmla="*/ 2030082 w 2760753"/>
                <a:gd name="connsiteY6" fmla="*/ 303 h 2077670"/>
                <a:gd name="connsiteX7" fmla="*/ 1898273 w 2760753"/>
                <a:gd name="connsiteY7" fmla="*/ 22051 h 2077670"/>
                <a:gd name="connsiteX8" fmla="*/ 1900421 w 2760753"/>
                <a:gd name="connsiteY8" fmla="*/ 783060 h 2077670"/>
                <a:gd name="connsiteX9" fmla="*/ 1226678 w 2760753"/>
                <a:gd name="connsiteY9" fmla="*/ 497145 h 2077670"/>
                <a:gd name="connsiteX10" fmla="*/ 1130871 w 2760753"/>
                <a:gd name="connsiteY10" fmla="*/ 572491 h 2077670"/>
                <a:gd name="connsiteX11" fmla="*/ 221873 w 2760753"/>
                <a:gd name="connsiteY11" fmla="*/ 183976 h 2077670"/>
                <a:gd name="connsiteX0" fmla="*/ 221873 w 2756874"/>
                <a:gd name="connsiteY0" fmla="*/ 183976 h 2077670"/>
                <a:gd name="connsiteX1" fmla="*/ 128952 w 2756874"/>
                <a:gd name="connsiteY1" fmla="*/ 2064983 h 2077670"/>
                <a:gd name="connsiteX2" fmla="*/ 1861333 w 2756874"/>
                <a:gd name="connsiteY2" fmla="*/ 2077670 h 2077670"/>
                <a:gd name="connsiteX3" fmla="*/ 1811798 w 2756874"/>
                <a:gd name="connsiteY3" fmla="*/ 1807346 h 2077670"/>
                <a:gd name="connsiteX4" fmla="*/ 2664150 w 2756874"/>
                <a:gd name="connsiteY4" fmla="*/ 130334 h 2077670"/>
                <a:gd name="connsiteX5" fmla="*/ 2054394 w 2756874"/>
                <a:gd name="connsiteY5" fmla="*/ 98409 h 2077670"/>
                <a:gd name="connsiteX6" fmla="*/ 2030082 w 2756874"/>
                <a:gd name="connsiteY6" fmla="*/ 303 h 2077670"/>
                <a:gd name="connsiteX7" fmla="*/ 1898273 w 2756874"/>
                <a:gd name="connsiteY7" fmla="*/ 22051 h 2077670"/>
                <a:gd name="connsiteX8" fmla="*/ 1900421 w 2756874"/>
                <a:gd name="connsiteY8" fmla="*/ 783060 h 2077670"/>
                <a:gd name="connsiteX9" fmla="*/ 1226678 w 2756874"/>
                <a:gd name="connsiteY9" fmla="*/ 497145 h 2077670"/>
                <a:gd name="connsiteX10" fmla="*/ 1130871 w 2756874"/>
                <a:gd name="connsiteY10" fmla="*/ 572491 h 2077670"/>
                <a:gd name="connsiteX11" fmla="*/ 221873 w 2756874"/>
                <a:gd name="connsiteY11" fmla="*/ 183976 h 2077670"/>
                <a:gd name="connsiteX0" fmla="*/ 221873 w 2764111"/>
                <a:gd name="connsiteY0" fmla="*/ 183976 h 2077670"/>
                <a:gd name="connsiteX1" fmla="*/ 128952 w 2764111"/>
                <a:gd name="connsiteY1" fmla="*/ 2064983 h 2077670"/>
                <a:gd name="connsiteX2" fmla="*/ 1861333 w 2764111"/>
                <a:gd name="connsiteY2" fmla="*/ 2077670 h 2077670"/>
                <a:gd name="connsiteX3" fmla="*/ 1811798 w 2764111"/>
                <a:gd name="connsiteY3" fmla="*/ 1807346 h 2077670"/>
                <a:gd name="connsiteX4" fmla="*/ 2664150 w 2764111"/>
                <a:gd name="connsiteY4" fmla="*/ 130334 h 2077670"/>
                <a:gd name="connsiteX5" fmla="*/ 2054394 w 2764111"/>
                <a:gd name="connsiteY5" fmla="*/ 98409 h 2077670"/>
                <a:gd name="connsiteX6" fmla="*/ 2030082 w 2764111"/>
                <a:gd name="connsiteY6" fmla="*/ 303 h 2077670"/>
                <a:gd name="connsiteX7" fmla="*/ 1898273 w 2764111"/>
                <a:gd name="connsiteY7" fmla="*/ 22051 h 2077670"/>
                <a:gd name="connsiteX8" fmla="*/ 1900421 w 2764111"/>
                <a:gd name="connsiteY8" fmla="*/ 783060 h 2077670"/>
                <a:gd name="connsiteX9" fmla="*/ 1226678 w 2764111"/>
                <a:gd name="connsiteY9" fmla="*/ 497145 h 2077670"/>
                <a:gd name="connsiteX10" fmla="*/ 1130871 w 2764111"/>
                <a:gd name="connsiteY10" fmla="*/ 572491 h 2077670"/>
                <a:gd name="connsiteX11" fmla="*/ 221873 w 2764111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54394 w 2749398"/>
                <a:gd name="connsiteY5" fmla="*/ 98409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74193 w 2749398"/>
                <a:gd name="connsiteY5" fmla="*/ 375596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58225"/>
                <a:gd name="connsiteY0" fmla="*/ 183976 h 2109781"/>
                <a:gd name="connsiteX1" fmla="*/ 128952 w 2758225"/>
                <a:gd name="connsiteY1" fmla="*/ 2064983 h 2109781"/>
                <a:gd name="connsiteX2" fmla="*/ 1861333 w 2758225"/>
                <a:gd name="connsiteY2" fmla="*/ 2077670 h 2109781"/>
                <a:gd name="connsiteX3" fmla="*/ 1811798 w 2758225"/>
                <a:gd name="connsiteY3" fmla="*/ 1807346 h 2109781"/>
                <a:gd name="connsiteX4" fmla="*/ 2674050 w 2758225"/>
                <a:gd name="connsiteY4" fmla="*/ 407521 h 2109781"/>
                <a:gd name="connsiteX5" fmla="*/ 2074193 w 2758225"/>
                <a:gd name="connsiteY5" fmla="*/ 375596 h 2109781"/>
                <a:gd name="connsiteX6" fmla="*/ 2030082 w 2758225"/>
                <a:gd name="connsiteY6" fmla="*/ 303 h 2109781"/>
                <a:gd name="connsiteX7" fmla="*/ 1898273 w 2758225"/>
                <a:gd name="connsiteY7" fmla="*/ 22051 h 2109781"/>
                <a:gd name="connsiteX8" fmla="*/ 1900421 w 2758225"/>
                <a:gd name="connsiteY8" fmla="*/ 783060 h 2109781"/>
                <a:gd name="connsiteX9" fmla="*/ 1226678 w 2758225"/>
                <a:gd name="connsiteY9" fmla="*/ 497145 h 2109781"/>
                <a:gd name="connsiteX10" fmla="*/ 1130871 w 2758225"/>
                <a:gd name="connsiteY10" fmla="*/ 572491 h 2109781"/>
                <a:gd name="connsiteX11" fmla="*/ 221873 w 2758225"/>
                <a:gd name="connsiteY11" fmla="*/ 183976 h 2109781"/>
                <a:gd name="connsiteX0" fmla="*/ 221873 w 2758225"/>
                <a:gd name="connsiteY0" fmla="*/ 162543 h 2088348"/>
                <a:gd name="connsiteX1" fmla="*/ 128952 w 2758225"/>
                <a:gd name="connsiteY1" fmla="*/ 2043550 h 2088348"/>
                <a:gd name="connsiteX2" fmla="*/ 1861333 w 2758225"/>
                <a:gd name="connsiteY2" fmla="*/ 2056237 h 2088348"/>
                <a:gd name="connsiteX3" fmla="*/ 1811798 w 2758225"/>
                <a:gd name="connsiteY3" fmla="*/ 1785913 h 2088348"/>
                <a:gd name="connsiteX4" fmla="*/ 2674050 w 2758225"/>
                <a:gd name="connsiteY4" fmla="*/ 386088 h 2088348"/>
                <a:gd name="connsiteX5" fmla="*/ 2074193 w 2758225"/>
                <a:gd name="connsiteY5" fmla="*/ 354163 h 2088348"/>
                <a:gd name="connsiteX6" fmla="*/ 2059780 w 2758225"/>
                <a:gd name="connsiteY6" fmla="*/ 513445 h 2088348"/>
                <a:gd name="connsiteX7" fmla="*/ 1898273 w 2758225"/>
                <a:gd name="connsiteY7" fmla="*/ 618 h 2088348"/>
                <a:gd name="connsiteX8" fmla="*/ 1900421 w 2758225"/>
                <a:gd name="connsiteY8" fmla="*/ 761627 h 2088348"/>
                <a:gd name="connsiteX9" fmla="*/ 1226678 w 2758225"/>
                <a:gd name="connsiteY9" fmla="*/ 475712 h 2088348"/>
                <a:gd name="connsiteX10" fmla="*/ 1130871 w 2758225"/>
                <a:gd name="connsiteY10" fmla="*/ 551058 h 2088348"/>
                <a:gd name="connsiteX11" fmla="*/ 221873 w 2758225"/>
                <a:gd name="connsiteY11" fmla="*/ 162543 h 2088348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47770 w 2758225"/>
                <a:gd name="connsiteY7" fmla="*/ 3231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9142 w 2758225"/>
                <a:gd name="connsiteY5" fmla="*/ 335163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3809"/>
                <a:gd name="connsiteY0" fmla="*/ 0 h 1962926"/>
                <a:gd name="connsiteX1" fmla="*/ 128952 w 2753809"/>
                <a:gd name="connsiteY1" fmla="*/ 1881007 h 1962926"/>
                <a:gd name="connsiteX2" fmla="*/ 1861333 w 2753809"/>
                <a:gd name="connsiteY2" fmla="*/ 1893694 h 1962926"/>
                <a:gd name="connsiteX3" fmla="*/ 1811798 w 2753809"/>
                <a:gd name="connsiteY3" fmla="*/ 1623370 h 1962926"/>
                <a:gd name="connsiteX4" fmla="*/ 2669101 w 2753809"/>
                <a:gd name="connsiteY4" fmla="*/ 357189 h 1962926"/>
                <a:gd name="connsiteX5" fmla="*/ 2079142 w 2753809"/>
                <a:gd name="connsiteY5" fmla="*/ 335163 h 1962926"/>
                <a:gd name="connsiteX6" fmla="*/ 2074630 w 2753809"/>
                <a:gd name="connsiteY6" fmla="*/ 425149 h 1962926"/>
                <a:gd name="connsiteX7" fmla="*/ 1932922 w 2753809"/>
                <a:gd name="connsiteY7" fmla="*/ 441947 h 1962926"/>
                <a:gd name="connsiteX8" fmla="*/ 1940020 w 2753809"/>
                <a:gd name="connsiteY8" fmla="*/ 698080 h 1962926"/>
                <a:gd name="connsiteX9" fmla="*/ 1226678 w 2753809"/>
                <a:gd name="connsiteY9" fmla="*/ 313169 h 1962926"/>
                <a:gd name="connsiteX10" fmla="*/ 1130871 w 2753809"/>
                <a:gd name="connsiteY10" fmla="*/ 388515 h 1962926"/>
                <a:gd name="connsiteX11" fmla="*/ 221873 w 2753809"/>
                <a:gd name="connsiteY11" fmla="*/ 0 h 1962926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79142 w 2709782"/>
                <a:gd name="connsiteY5" fmla="*/ 33516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09316 w 2709782"/>
                <a:gd name="connsiteY8" fmla="*/ 717879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665772 w 2709782"/>
                <a:gd name="connsiteY9" fmla="*/ 522224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546978 w 2709782"/>
                <a:gd name="connsiteY9" fmla="*/ 447977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09782" h="1900716">
                  <a:moveTo>
                    <a:pt x="221873" y="0"/>
                  </a:moveTo>
                  <a:cubicBezTo>
                    <a:pt x="-257552" y="739775"/>
                    <a:pt x="200156" y="1655049"/>
                    <a:pt x="128952" y="1881007"/>
                  </a:cubicBezTo>
                  <a:lnTo>
                    <a:pt x="1861333" y="1893694"/>
                  </a:lnTo>
                  <a:cubicBezTo>
                    <a:pt x="1851421" y="1767288"/>
                    <a:pt x="1821710" y="1749776"/>
                    <a:pt x="1811798" y="1623370"/>
                  </a:cubicBezTo>
                  <a:cubicBezTo>
                    <a:pt x="2488388" y="2190050"/>
                    <a:pt x="2833837" y="1950617"/>
                    <a:pt x="2669101" y="322540"/>
                  </a:cubicBezTo>
                  <a:cubicBezTo>
                    <a:pt x="2260425" y="300724"/>
                    <a:pt x="2236145" y="330814"/>
                    <a:pt x="2098940" y="340113"/>
                  </a:cubicBezTo>
                  <a:cubicBezTo>
                    <a:pt x="2090924" y="281495"/>
                    <a:pt x="2127627" y="315574"/>
                    <a:pt x="2104328" y="266756"/>
                  </a:cubicBezTo>
                  <a:cubicBezTo>
                    <a:pt x="2038744" y="265508"/>
                    <a:pt x="2090026" y="262329"/>
                    <a:pt x="1987370" y="283554"/>
                  </a:cubicBezTo>
                  <a:cubicBezTo>
                    <a:pt x="1973922" y="463120"/>
                    <a:pt x="2019590" y="604247"/>
                    <a:pt x="2029115" y="861422"/>
                  </a:cubicBezTo>
                  <a:cubicBezTo>
                    <a:pt x="1974690" y="912750"/>
                    <a:pt x="1680717" y="539352"/>
                    <a:pt x="1546978" y="447977"/>
                  </a:cubicBezTo>
                  <a:cubicBezTo>
                    <a:pt x="1413239" y="356602"/>
                    <a:pt x="1315003" y="347003"/>
                    <a:pt x="1226678" y="313169"/>
                  </a:cubicBezTo>
                  <a:cubicBezTo>
                    <a:pt x="1226550" y="434700"/>
                    <a:pt x="1264864" y="504137"/>
                    <a:pt x="1130871" y="388515"/>
                  </a:cubicBezTo>
                  <a:cubicBezTo>
                    <a:pt x="766733" y="297358"/>
                    <a:pt x="654943" y="201789"/>
                    <a:pt x="2218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45" name="Double Bracket 44"/>
          <p:cNvSpPr/>
          <p:nvPr/>
        </p:nvSpPr>
        <p:spPr>
          <a:xfrm>
            <a:off x="4475873" y="5649686"/>
            <a:ext cx="3813356" cy="359229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Increase Documentation Maturity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093" y="5469800"/>
            <a:ext cx="1506636" cy="619873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1357404" y="1894364"/>
            <a:ext cx="227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@ Ryan Hallahan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4479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68B966-F92C-47F5-A5D6-D97E6E65870C}"/>
              </a:ext>
            </a:extLst>
          </p:cNvPr>
          <p:cNvSpPr/>
          <p:nvPr/>
        </p:nvSpPr>
        <p:spPr>
          <a:xfrm>
            <a:off x="6222421" y="1016559"/>
            <a:ext cx="5184000" cy="9417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07C1CA-7CFA-45DA-9A0A-74C813195FC2}"/>
              </a:ext>
            </a:extLst>
          </p:cNvPr>
          <p:cNvSpPr/>
          <p:nvPr/>
        </p:nvSpPr>
        <p:spPr>
          <a:xfrm>
            <a:off x="6222421" y="2119192"/>
            <a:ext cx="5184000" cy="9417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B0790B-28CC-4115-B539-929450D752EF}"/>
              </a:ext>
            </a:extLst>
          </p:cNvPr>
          <p:cNvSpPr/>
          <p:nvPr/>
        </p:nvSpPr>
        <p:spPr>
          <a:xfrm>
            <a:off x="6222421" y="3221825"/>
            <a:ext cx="5184000" cy="9417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583B87-4735-4B11-885C-D62B1226EEED}"/>
              </a:ext>
            </a:extLst>
          </p:cNvPr>
          <p:cNvSpPr/>
          <p:nvPr/>
        </p:nvSpPr>
        <p:spPr>
          <a:xfrm>
            <a:off x="6222421" y="4325744"/>
            <a:ext cx="5184000" cy="9417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8" name="Isosceles Triangle 26">
            <a:extLst>
              <a:ext uri="{FF2B5EF4-FFF2-40B4-BE49-F238E27FC236}">
                <a16:creationId xmlns:a16="http://schemas.microsoft.com/office/drawing/2014/main" id="{26EDB45A-15BC-450E-B5F6-B4FC3589B883}"/>
              </a:ext>
            </a:extLst>
          </p:cNvPr>
          <p:cNvSpPr/>
          <p:nvPr/>
        </p:nvSpPr>
        <p:spPr>
          <a:xfrm rot="16200000">
            <a:off x="4316855" y="1145797"/>
            <a:ext cx="2036677" cy="177819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97213 w 2205213"/>
              <a:gd name="connsiteY0" fmla="*/ 1064702 h 1064702"/>
              <a:gd name="connsiteX1" fmla="*/ 0 w 2205213"/>
              <a:gd name="connsiteY1" fmla="*/ 0 h 1064702"/>
              <a:gd name="connsiteX2" fmla="*/ 2205213 w 2205213"/>
              <a:gd name="connsiteY2" fmla="*/ 1064702 h 1064702"/>
              <a:gd name="connsiteX3" fmla="*/ 1197213 w 2205213"/>
              <a:gd name="connsiteY3" fmla="*/ 1064702 h 1064702"/>
              <a:gd name="connsiteX0" fmla="*/ 1180481 w 2188481"/>
              <a:gd name="connsiteY0" fmla="*/ 1064702 h 1064702"/>
              <a:gd name="connsiteX1" fmla="*/ 0 w 2188481"/>
              <a:gd name="connsiteY1" fmla="*/ 0 h 1064702"/>
              <a:gd name="connsiteX2" fmla="*/ 2188481 w 2188481"/>
              <a:gd name="connsiteY2" fmla="*/ 1064702 h 1064702"/>
              <a:gd name="connsiteX3" fmla="*/ 1180481 w 2188481"/>
              <a:gd name="connsiteY3" fmla="*/ 1064702 h 1064702"/>
              <a:gd name="connsiteX0" fmla="*/ 1172115 w 2180115"/>
              <a:gd name="connsiteY0" fmla="*/ 1067431 h 1067431"/>
              <a:gd name="connsiteX1" fmla="*/ 0 w 2180115"/>
              <a:gd name="connsiteY1" fmla="*/ 0 h 1067431"/>
              <a:gd name="connsiteX2" fmla="*/ 2180115 w 2180115"/>
              <a:gd name="connsiteY2" fmla="*/ 1067431 h 1067431"/>
              <a:gd name="connsiteX3" fmla="*/ 1172115 w 2180115"/>
              <a:gd name="connsiteY3" fmla="*/ 1067431 h 1067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0115" h="1067431">
                <a:moveTo>
                  <a:pt x="1172115" y="1067431"/>
                </a:moveTo>
                <a:lnTo>
                  <a:pt x="0" y="0"/>
                </a:lnTo>
                <a:lnTo>
                  <a:pt x="2180115" y="1067431"/>
                </a:lnTo>
                <a:lnTo>
                  <a:pt x="1172115" y="106743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100000">
                <a:schemeClr val="accent1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9" name="Isosceles Triangle 48">
            <a:extLst>
              <a:ext uri="{FF2B5EF4-FFF2-40B4-BE49-F238E27FC236}">
                <a16:creationId xmlns:a16="http://schemas.microsoft.com/office/drawing/2014/main" id="{0808ACED-3B71-4EFE-9C34-0FE4D2191F8A}"/>
              </a:ext>
            </a:extLst>
          </p:cNvPr>
          <p:cNvSpPr/>
          <p:nvPr/>
        </p:nvSpPr>
        <p:spPr>
          <a:xfrm rot="16200000">
            <a:off x="4826626" y="1725502"/>
            <a:ext cx="1003975" cy="1791356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2693 w 1120693"/>
              <a:gd name="connsiteY0" fmla="*/ 1075334 h 1075334"/>
              <a:gd name="connsiteX1" fmla="*/ 0 w 1120693"/>
              <a:gd name="connsiteY1" fmla="*/ 0 h 1075334"/>
              <a:gd name="connsiteX2" fmla="*/ 1120693 w 1120693"/>
              <a:gd name="connsiteY2" fmla="*/ 1075334 h 1075334"/>
              <a:gd name="connsiteX3" fmla="*/ 112693 w 1120693"/>
              <a:gd name="connsiteY3" fmla="*/ 1075334 h 1075334"/>
              <a:gd name="connsiteX0" fmla="*/ 83413 w 1091413"/>
              <a:gd name="connsiteY0" fmla="*/ 1072603 h 1072603"/>
              <a:gd name="connsiteX1" fmla="*/ 0 w 1091413"/>
              <a:gd name="connsiteY1" fmla="*/ 0 h 1072603"/>
              <a:gd name="connsiteX2" fmla="*/ 1091413 w 1091413"/>
              <a:gd name="connsiteY2" fmla="*/ 1072603 h 1072603"/>
              <a:gd name="connsiteX3" fmla="*/ 83413 w 1091413"/>
              <a:gd name="connsiteY3" fmla="*/ 1072603 h 1072603"/>
              <a:gd name="connsiteX0" fmla="*/ 79231 w 1087231"/>
              <a:gd name="connsiteY0" fmla="*/ 1069873 h 1069873"/>
              <a:gd name="connsiteX1" fmla="*/ 0 w 1087231"/>
              <a:gd name="connsiteY1" fmla="*/ 0 h 1069873"/>
              <a:gd name="connsiteX2" fmla="*/ 1087231 w 1087231"/>
              <a:gd name="connsiteY2" fmla="*/ 1069873 h 1069873"/>
              <a:gd name="connsiteX3" fmla="*/ 79231 w 1087231"/>
              <a:gd name="connsiteY3" fmla="*/ 1069873 h 1069873"/>
              <a:gd name="connsiteX0" fmla="*/ 62499 w 1070499"/>
              <a:gd name="connsiteY0" fmla="*/ 1075334 h 1075334"/>
              <a:gd name="connsiteX1" fmla="*/ 0 w 1070499"/>
              <a:gd name="connsiteY1" fmla="*/ 0 h 1075334"/>
              <a:gd name="connsiteX2" fmla="*/ 1070499 w 1070499"/>
              <a:gd name="connsiteY2" fmla="*/ 1075334 h 1075334"/>
              <a:gd name="connsiteX3" fmla="*/ 62499 w 1070499"/>
              <a:gd name="connsiteY3" fmla="*/ 1075334 h 1075334"/>
              <a:gd name="connsiteX0" fmla="*/ 66683 w 1074683"/>
              <a:gd name="connsiteY0" fmla="*/ 1075332 h 1075332"/>
              <a:gd name="connsiteX1" fmla="*/ 0 w 1074683"/>
              <a:gd name="connsiteY1" fmla="*/ 0 h 1075332"/>
              <a:gd name="connsiteX2" fmla="*/ 1074683 w 1074683"/>
              <a:gd name="connsiteY2" fmla="*/ 1075332 h 1075332"/>
              <a:gd name="connsiteX3" fmla="*/ 66683 w 1074683"/>
              <a:gd name="connsiteY3" fmla="*/ 1075332 h 107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683" h="1075332">
                <a:moveTo>
                  <a:pt x="66683" y="1075332"/>
                </a:moveTo>
                <a:lnTo>
                  <a:pt x="0" y="0"/>
                </a:lnTo>
                <a:lnTo>
                  <a:pt x="1074683" y="1075332"/>
                </a:lnTo>
                <a:lnTo>
                  <a:pt x="66683" y="1075332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80000"/>
                </a:schemeClr>
              </a:gs>
              <a:gs pos="100000">
                <a:schemeClr val="accent2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10" name="Isosceles Triangle 49">
            <a:extLst>
              <a:ext uri="{FF2B5EF4-FFF2-40B4-BE49-F238E27FC236}">
                <a16:creationId xmlns:a16="http://schemas.microsoft.com/office/drawing/2014/main" id="{153C4927-A421-4B14-AF54-874BA05359DC}"/>
              </a:ext>
            </a:extLst>
          </p:cNvPr>
          <p:cNvSpPr/>
          <p:nvPr/>
        </p:nvSpPr>
        <p:spPr>
          <a:xfrm rot="16200000">
            <a:off x="4829478" y="2768798"/>
            <a:ext cx="998749" cy="179087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1035624"/>
              <a:gd name="connsiteY0" fmla="*/ 1085967 h 1085967"/>
              <a:gd name="connsiteX1" fmla="*/ 1035624 w 1035624"/>
              <a:gd name="connsiteY1" fmla="*/ 0 h 1085967"/>
              <a:gd name="connsiteX2" fmla="*/ 1008000 w 1035624"/>
              <a:gd name="connsiteY2" fmla="*/ 1085967 h 1085967"/>
              <a:gd name="connsiteX3" fmla="*/ 0 w 1035624"/>
              <a:gd name="connsiteY3" fmla="*/ 1085967 h 1085967"/>
              <a:gd name="connsiteX0" fmla="*/ 0 w 1060722"/>
              <a:gd name="connsiteY0" fmla="*/ 1075043 h 1075043"/>
              <a:gd name="connsiteX1" fmla="*/ 1060722 w 1060722"/>
              <a:gd name="connsiteY1" fmla="*/ 0 h 1075043"/>
              <a:gd name="connsiteX2" fmla="*/ 1008000 w 1060722"/>
              <a:gd name="connsiteY2" fmla="*/ 1075043 h 1075043"/>
              <a:gd name="connsiteX3" fmla="*/ 0 w 1060722"/>
              <a:gd name="connsiteY3" fmla="*/ 1075043 h 1075043"/>
              <a:gd name="connsiteX0" fmla="*/ 0 w 1069087"/>
              <a:gd name="connsiteY0" fmla="*/ 1075043 h 1075043"/>
              <a:gd name="connsiteX1" fmla="*/ 1069087 w 1069087"/>
              <a:gd name="connsiteY1" fmla="*/ 0 h 1075043"/>
              <a:gd name="connsiteX2" fmla="*/ 1008000 w 1069087"/>
              <a:gd name="connsiteY2" fmla="*/ 1075043 h 1075043"/>
              <a:gd name="connsiteX3" fmla="*/ 0 w 1069087"/>
              <a:gd name="connsiteY3" fmla="*/ 1075043 h 10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087" h="1075043">
                <a:moveTo>
                  <a:pt x="0" y="1075043"/>
                </a:moveTo>
                <a:lnTo>
                  <a:pt x="1069087" y="0"/>
                </a:lnTo>
                <a:lnTo>
                  <a:pt x="1008000" y="1075043"/>
                </a:lnTo>
                <a:lnTo>
                  <a:pt x="0" y="1075043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80000"/>
                </a:schemeClr>
              </a:gs>
              <a:gs pos="100000">
                <a:schemeClr val="accent3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sp>
        <p:nvSpPr>
          <p:cNvPr id="11" name="Isosceles Triangle 50">
            <a:extLst>
              <a:ext uri="{FF2B5EF4-FFF2-40B4-BE49-F238E27FC236}">
                <a16:creationId xmlns:a16="http://schemas.microsoft.com/office/drawing/2014/main" id="{12CB1035-B884-44FE-ABD1-8D2894FA0508}"/>
              </a:ext>
            </a:extLst>
          </p:cNvPr>
          <p:cNvSpPr/>
          <p:nvPr/>
        </p:nvSpPr>
        <p:spPr>
          <a:xfrm rot="16200000">
            <a:off x="4324516" y="3367751"/>
            <a:ext cx="2025426" cy="177412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2109512"/>
              <a:gd name="connsiteY0" fmla="*/ 1054069 h 1054069"/>
              <a:gd name="connsiteX1" fmla="*/ 2109512 w 2109512"/>
              <a:gd name="connsiteY1" fmla="*/ 0 h 1054069"/>
              <a:gd name="connsiteX2" fmla="*/ 1008000 w 2109512"/>
              <a:gd name="connsiteY2" fmla="*/ 1054069 h 1054069"/>
              <a:gd name="connsiteX3" fmla="*/ 0 w 2109512"/>
              <a:gd name="connsiteY3" fmla="*/ 1054069 h 1054069"/>
              <a:gd name="connsiteX0" fmla="*/ 0 w 2172255"/>
              <a:gd name="connsiteY0" fmla="*/ 1064989 h 1064989"/>
              <a:gd name="connsiteX1" fmla="*/ 2172255 w 2172255"/>
              <a:gd name="connsiteY1" fmla="*/ 0 h 1064989"/>
              <a:gd name="connsiteX2" fmla="*/ 1008000 w 2172255"/>
              <a:gd name="connsiteY2" fmla="*/ 1064989 h 1064989"/>
              <a:gd name="connsiteX3" fmla="*/ 0 w 2172255"/>
              <a:gd name="connsiteY3" fmla="*/ 1064989 h 1064989"/>
              <a:gd name="connsiteX0" fmla="*/ 0 w 2168072"/>
              <a:gd name="connsiteY0" fmla="*/ 1064989 h 1064989"/>
              <a:gd name="connsiteX1" fmla="*/ 2168072 w 2168072"/>
              <a:gd name="connsiteY1" fmla="*/ 0 h 1064989"/>
              <a:gd name="connsiteX2" fmla="*/ 1008000 w 2168072"/>
              <a:gd name="connsiteY2" fmla="*/ 1064989 h 1064989"/>
              <a:gd name="connsiteX3" fmla="*/ 0 w 2168072"/>
              <a:gd name="connsiteY3" fmla="*/ 1064989 h 10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8072" h="1064989">
                <a:moveTo>
                  <a:pt x="0" y="1064989"/>
                </a:moveTo>
                <a:lnTo>
                  <a:pt x="2168072" y="0"/>
                </a:lnTo>
                <a:lnTo>
                  <a:pt x="1008000" y="1064989"/>
                </a:lnTo>
                <a:lnTo>
                  <a:pt x="0" y="1064989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80000"/>
                </a:schemeClr>
              </a:gs>
              <a:gs pos="100000">
                <a:schemeClr val="accent4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0029F83-AAA7-440F-8C5A-2BF393B41FBB}"/>
              </a:ext>
            </a:extLst>
          </p:cNvPr>
          <p:cNvGrpSpPr/>
          <p:nvPr/>
        </p:nvGrpSpPr>
        <p:grpSpPr>
          <a:xfrm>
            <a:off x="979198" y="1031325"/>
            <a:ext cx="4120925" cy="595769"/>
            <a:chOff x="803640" y="3261093"/>
            <a:chExt cx="2059657" cy="59576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6C1FD6-B1D5-44B2-91C4-889D2CC1812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Key priorities from Bell Canada for ONAP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89A725-E2F4-4E73-BAFF-67A74CFB9E89}"/>
                </a:ext>
              </a:extLst>
            </p:cNvPr>
            <p:cNvSpPr txBox="1"/>
            <p:nvPr/>
          </p:nvSpPr>
          <p:spPr>
            <a:xfrm>
              <a:off x="803640" y="3261093"/>
              <a:ext cx="2059657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Bell Canada Priorities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3B0C63-B84F-43FB-A701-9CF97DB1FB6E}"/>
              </a:ext>
            </a:extLst>
          </p:cNvPr>
          <p:cNvGrpSpPr/>
          <p:nvPr/>
        </p:nvGrpSpPr>
        <p:grpSpPr>
          <a:xfrm>
            <a:off x="6711993" y="973004"/>
            <a:ext cx="4605554" cy="1037753"/>
            <a:chOff x="651638" y="3205796"/>
            <a:chExt cx="2316095" cy="101971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EBD5963-82EA-45CF-83B3-A5183192B3B6}"/>
                </a:ext>
              </a:extLst>
            </p:cNvPr>
            <p:cNvSpPr txBox="1"/>
            <p:nvPr/>
          </p:nvSpPr>
          <p:spPr>
            <a:xfrm>
              <a:off x="855204" y="3378716"/>
              <a:ext cx="2112529" cy="846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000" dirty="0">
                  <a:solidFill>
                    <a:schemeClr val="bg1"/>
                  </a:solidFill>
                </a:rPr>
                <a:t>missing/limited configuration </a:t>
              </a:r>
              <a:r>
                <a:rPr lang="en-GB" sz="1000" dirty="0" smtClean="0">
                  <a:solidFill>
                    <a:schemeClr val="bg1"/>
                  </a:solidFill>
                </a:rPr>
                <a:t>capabilities, no model driven configuration, DG not aligned with operational needs, limited &amp; hard coded closed loops, </a:t>
              </a:r>
              <a:r>
                <a:rPr lang="en-GB" sz="1000" dirty="0" err="1" smtClean="0">
                  <a:solidFill>
                    <a:schemeClr val="bg1"/>
                  </a:solidFill>
                </a:rPr>
                <a:t>Dmaap</a:t>
              </a:r>
              <a:r>
                <a:rPr lang="en-GB" sz="1000" dirty="0" smtClean="0">
                  <a:solidFill>
                    <a:schemeClr val="bg1"/>
                  </a:solidFill>
                </a:rPr>
                <a:t> is REST API and not KAFKA Client, collector &amp; analytics issues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01F8CA-D52A-4CA8-A92B-CF1D912C8B88}"/>
                </a:ext>
              </a:extLst>
            </p:cNvPr>
            <p:cNvSpPr txBox="1"/>
            <p:nvPr/>
          </p:nvSpPr>
          <p:spPr>
            <a:xfrm>
              <a:off x="651638" y="3205796"/>
              <a:ext cx="22844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Serviceability for Configuration &amp; Control Loop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9FA0BA4-2321-4809-B3B1-FE7F71B39B48}"/>
              </a:ext>
            </a:extLst>
          </p:cNvPr>
          <p:cNvGrpSpPr/>
          <p:nvPr/>
        </p:nvGrpSpPr>
        <p:grpSpPr>
          <a:xfrm>
            <a:off x="7231694" y="2145582"/>
            <a:ext cx="4044603" cy="918868"/>
            <a:chOff x="678552" y="3257253"/>
            <a:chExt cx="2269696" cy="91886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AE0949-13CB-4C36-AC98-256CADAB3597}"/>
                </a:ext>
              </a:extLst>
            </p:cNvPr>
            <p:cNvSpPr txBox="1"/>
            <p:nvPr/>
          </p:nvSpPr>
          <p:spPr>
            <a:xfrm>
              <a:off x="678552" y="3437457"/>
              <a:ext cx="22696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No Component level maturity assessment, </a:t>
              </a:r>
              <a:r>
                <a:rPr lang="en-US" altLang="ko-KR" sz="1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CNCF model may be followed for qualification of a component, S3P tighter security, scalability focus for high volume components like DCAE, </a:t>
              </a:r>
              <a:r>
                <a:rPr lang="en-US" altLang="ko-KR" sz="1000" dirty="0" err="1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DMaaP</a:t>
              </a:r>
              <a:r>
                <a:rPr lang="en-US" altLang="ko-KR" sz="1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 etc…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82CC56-C1A0-407E-BD2E-40927C3640F9}"/>
                </a:ext>
              </a:extLst>
            </p:cNvPr>
            <p:cNvSpPr txBox="1"/>
            <p:nvPr/>
          </p:nvSpPr>
          <p:spPr>
            <a:xfrm>
              <a:off x="876474" y="325725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Platform Maturity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5C19E7-B7C5-44D8-9786-E3C537A4BF0E}"/>
              </a:ext>
            </a:extLst>
          </p:cNvPr>
          <p:cNvGrpSpPr/>
          <p:nvPr/>
        </p:nvGrpSpPr>
        <p:grpSpPr>
          <a:xfrm>
            <a:off x="7584389" y="3241863"/>
            <a:ext cx="3670314" cy="885982"/>
            <a:chOff x="876473" y="3250473"/>
            <a:chExt cx="2059657" cy="8859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9E241E5-3AF5-4AAA-9B6B-3BAB4411C324}"/>
                </a:ext>
              </a:extLst>
            </p:cNvPr>
            <p:cNvSpPr txBox="1"/>
            <p:nvPr/>
          </p:nvSpPr>
          <p:spPr>
            <a:xfrm>
              <a:off x="876473" y="3490124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ONAP is perceived too complex, using exiting tech v/s new build, too convoluted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BD4D5D6-D3B8-4BC5-9BB3-40ADC8914172}"/>
                </a:ext>
              </a:extLst>
            </p:cNvPr>
            <p:cNvSpPr txBox="1"/>
            <p:nvPr/>
          </p:nvSpPr>
          <p:spPr>
            <a:xfrm>
              <a:off x="876473" y="325047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Simplification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05CC1C-BC56-49F7-B0C7-0A1C7A10F244}"/>
              </a:ext>
            </a:extLst>
          </p:cNvPr>
          <p:cNvGrpSpPr/>
          <p:nvPr/>
        </p:nvGrpSpPr>
        <p:grpSpPr>
          <a:xfrm>
            <a:off x="7454601" y="4457286"/>
            <a:ext cx="3670314" cy="863358"/>
            <a:chOff x="803640" y="3362835"/>
            <a:chExt cx="2059657" cy="86335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C2C746-7278-4205-ABFA-B017E2D51CF2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Operational people are finding document insufficient, overall experience is not WOW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EB5C9F4-DFCE-49D0-A6FB-768FA83CB86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End User Experience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sp>
        <p:nvSpPr>
          <p:cNvPr id="27" name="Rounded Rectangle 1">
            <a:extLst>
              <a:ext uri="{FF2B5EF4-FFF2-40B4-BE49-F238E27FC236}">
                <a16:creationId xmlns:a16="http://schemas.microsoft.com/office/drawing/2014/main" id="{031C7F85-ADEE-429E-AB19-B2A9D94B578E}"/>
              </a:ext>
            </a:extLst>
          </p:cNvPr>
          <p:cNvSpPr>
            <a:spLocks noChangeAspect="1"/>
          </p:cNvSpPr>
          <p:nvPr/>
        </p:nvSpPr>
        <p:spPr>
          <a:xfrm>
            <a:off x="6616542" y="3422716"/>
            <a:ext cx="597192" cy="540000"/>
          </a:xfrm>
          <a:custGeom>
            <a:avLst/>
            <a:gdLst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39535 w 3986472"/>
              <a:gd name="connsiteY8" fmla="*/ 2531027 h 3604689"/>
              <a:gd name="connsiteX9" fmla="*/ 3741790 w 3986472"/>
              <a:gd name="connsiteY9" fmla="*/ 2543468 h 3604689"/>
              <a:gd name="connsiteX10" fmla="*/ 2667555 w 3986472"/>
              <a:gd name="connsiteY10" fmla="*/ 3603007 h 3604689"/>
              <a:gd name="connsiteX11" fmla="*/ 1617559 w 3986472"/>
              <a:gd name="connsiteY11" fmla="*/ 3571118 h 3604689"/>
              <a:gd name="connsiteX12" fmla="*/ 2628063 w 3986472"/>
              <a:gd name="connsiteY12" fmla="*/ 2560614 h 3604689"/>
              <a:gd name="connsiteX13" fmla="*/ 1908216 w 3986472"/>
              <a:gd name="connsiteY13" fmla="*/ 2538753 h 3604689"/>
              <a:gd name="connsiteX14" fmla="*/ 2569809 w 3986472"/>
              <a:gd name="connsiteY14" fmla="*/ 1877159 h 3604689"/>
              <a:gd name="connsiteX15" fmla="*/ 1999634 w 3986472"/>
              <a:gd name="connsiteY15" fmla="*/ 1877159 h 3604689"/>
              <a:gd name="connsiteX16" fmla="*/ 185337 w 3986472"/>
              <a:gd name="connsiteY16" fmla="*/ 3604689 h 3604689"/>
              <a:gd name="connsiteX17" fmla="*/ 185337 w 3986472"/>
              <a:gd name="connsiteY17" fmla="*/ 2751226 h 3604689"/>
              <a:gd name="connsiteX18" fmla="*/ 185337 w 3986472"/>
              <a:gd name="connsiteY18" fmla="*/ 2535971 h 3604689"/>
              <a:gd name="connsiteX19" fmla="*/ 185337 w 3986472"/>
              <a:gd name="connsiteY19" fmla="*/ 302954 h 3604689"/>
              <a:gd name="connsiteX20" fmla="*/ 116958 w 3986472"/>
              <a:gd name="connsiteY20" fmla="*/ 302954 h 3604689"/>
              <a:gd name="connsiteX21" fmla="*/ 0 w 3986472"/>
              <a:gd name="connsiteY21" fmla="*/ 185996 h 3604689"/>
              <a:gd name="connsiteX22" fmla="*/ 0 w 3986472"/>
              <a:gd name="connsiteY22" fmla="*/ 131880 h 3604689"/>
              <a:gd name="connsiteX23" fmla="*/ 116958 w 3986472"/>
              <a:gd name="connsiteY23" fmla="*/ 14922 h 3604689"/>
              <a:gd name="connsiteX24" fmla="*/ 1076491 w 3986472"/>
              <a:gd name="connsiteY24" fmla="*/ 14922 h 3604689"/>
              <a:gd name="connsiteX25" fmla="*/ 1193449 w 3986472"/>
              <a:gd name="connsiteY25" fmla="*/ 131880 h 3604689"/>
              <a:gd name="connsiteX26" fmla="*/ 1193449 w 3986472"/>
              <a:gd name="connsiteY26" fmla="*/ 185996 h 3604689"/>
              <a:gd name="connsiteX27" fmla="*/ 1076491 w 3986472"/>
              <a:gd name="connsiteY27" fmla="*/ 302954 h 3604689"/>
              <a:gd name="connsiteX28" fmla="*/ 1028167 w 3986472"/>
              <a:gd name="connsiteY28" fmla="*/ 302954 h 3604689"/>
              <a:gd name="connsiteX29" fmla="*/ 1028167 w 3986472"/>
              <a:gd name="connsiteY29" fmla="*/ 1733448 h 3604689"/>
              <a:gd name="connsiteX30" fmla="*/ 2848679 w 3986472"/>
              <a:gd name="connsiteY30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41790 w 3986472"/>
              <a:gd name="connsiteY8" fmla="*/ 2543468 h 3604689"/>
              <a:gd name="connsiteX9" fmla="*/ 2667555 w 3986472"/>
              <a:gd name="connsiteY9" fmla="*/ 3603007 h 3604689"/>
              <a:gd name="connsiteX10" fmla="*/ 1617559 w 3986472"/>
              <a:gd name="connsiteY10" fmla="*/ 3571118 h 3604689"/>
              <a:gd name="connsiteX11" fmla="*/ 2628063 w 3986472"/>
              <a:gd name="connsiteY11" fmla="*/ 2560614 h 3604689"/>
              <a:gd name="connsiteX12" fmla="*/ 1908216 w 3986472"/>
              <a:gd name="connsiteY12" fmla="*/ 2538753 h 3604689"/>
              <a:gd name="connsiteX13" fmla="*/ 2569809 w 3986472"/>
              <a:gd name="connsiteY13" fmla="*/ 1877159 h 3604689"/>
              <a:gd name="connsiteX14" fmla="*/ 1999634 w 3986472"/>
              <a:gd name="connsiteY14" fmla="*/ 1877159 h 3604689"/>
              <a:gd name="connsiteX15" fmla="*/ 185337 w 3986472"/>
              <a:gd name="connsiteY15" fmla="*/ 3604689 h 3604689"/>
              <a:gd name="connsiteX16" fmla="*/ 185337 w 3986472"/>
              <a:gd name="connsiteY16" fmla="*/ 2751226 h 3604689"/>
              <a:gd name="connsiteX17" fmla="*/ 185337 w 3986472"/>
              <a:gd name="connsiteY17" fmla="*/ 2535971 h 3604689"/>
              <a:gd name="connsiteX18" fmla="*/ 185337 w 3986472"/>
              <a:gd name="connsiteY18" fmla="*/ 302954 h 3604689"/>
              <a:gd name="connsiteX19" fmla="*/ 116958 w 3986472"/>
              <a:gd name="connsiteY19" fmla="*/ 302954 h 3604689"/>
              <a:gd name="connsiteX20" fmla="*/ 0 w 3986472"/>
              <a:gd name="connsiteY20" fmla="*/ 185996 h 3604689"/>
              <a:gd name="connsiteX21" fmla="*/ 0 w 3986472"/>
              <a:gd name="connsiteY21" fmla="*/ 131880 h 3604689"/>
              <a:gd name="connsiteX22" fmla="*/ 116958 w 3986472"/>
              <a:gd name="connsiteY22" fmla="*/ 14922 h 3604689"/>
              <a:gd name="connsiteX23" fmla="*/ 1076491 w 3986472"/>
              <a:gd name="connsiteY23" fmla="*/ 14922 h 3604689"/>
              <a:gd name="connsiteX24" fmla="*/ 1193449 w 3986472"/>
              <a:gd name="connsiteY24" fmla="*/ 131880 h 3604689"/>
              <a:gd name="connsiteX25" fmla="*/ 1193449 w 3986472"/>
              <a:gd name="connsiteY25" fmla="*/ 185996 h 3604689"/>
              <a:gd name="connsiteX26" fmla="*/ 1076491 w 3986472"/>
              <a:gd name="connsiteY26" fmla="*/ 302954 h 3604689"/>
              <a:gd name="connsiteX27" fmla="*/ 1028167 w 3986472"/>
              <a:gd name="connsiteY27" fmla="*/ 302954 h 3604689"/>
              <a:gd name="connsiteX28" fmla="*/ 1028167 w 3986472"/>
              <a:gd name="connsiteY28" fmla="*/ 1733448 h 3604689"/>
              <a:gd name="connsiteX29" fmla="*/ 2848679 w 3986472"/>
              <a:gd name="connsiteY29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2667555 w 3986472"/>
              <a:gd name="connsiteY8" fmla="*/ 3603007 h 3604689"/>
              <a:gd name="connsiteX9" fmla="*/ 1617559 w 3986472"/>
              <a:gd name="connsiteY9" fmla="*/ 3571118 h 3604689"/>
              <a:gd name="connsiteX10" fmla="*/ 2628063 w 3986472"/>
              <a:gd name="connsiteY10" fmla="*/ 2560614 h 3604689"/>
              <a:gd name="connsiteX11" fmla="*/ 1908216 w 3986472"/>
              <a:gd name="connsiteY11" fmla="*/ 2538753 h 3604689"/>
              <a:gd name="connsiteX12" fmla="*/ 2569809 w 3986472"/>
              <a:gd name="connsiteY12" fmla="*/ 1877159 h 3604689"/>
              <a:gd name="connsiteX13" fmla="*/ 1999634 w 3986472"/>
              <a:gd name="connsiteY13" fmla="*/ 1877159 h 3604689"/>
              <a:gd name="connsiteX14" fmla="*/ 185337 w 3986472"/>
              <a:gd name="connsiteY14" fmla="*/ 3604689 h 3604689"/>
              <a:gd name="connsiteX15" fmla="*/ 185337 w 3986472"/>
              <a:gd name="connsiteY15" fmla="*/ 2751226 h 3604689"/>
              <a:gd name="connsiteX16" fmla="*/ 185337 w 3986472"/>
              <a:gd name="connsiteY16" fmla="*/ 2535971 h 3604689"/>
              <a:gd name="connsiteX17" fmla="*/ 185337 w 3986472"/>
              <a:gd name="connsiteY17" fmla="*/ 302954 h 3604689"/>
              <a:gd name="connsiteX18" fmla="*/ 116958 w 3986472"/>
              <a:gd name="connsiteY18" fmla="*/ 302954 h 3604689"/>
              <a:gd name="connsiteX19" fmla="*/ 0 w 3986472"/>
              <a:gd name="connsiteY19" fmla="*/ 185996 h 3604689"/>
              <a:gd name="connsiteX20" fmla="*/ 0 w 3986472"/>
              <a:gd name="connsiteY20" fmla="*/ 131880 h 3604689"/>
              <a:gd name="connsiteX21" fmla="*/ 116958 w 3986472"/>
              <a:gd name="connsiteY21" fmla="*/ 14922 h 3604689"/>
              <a:gd name="connsiteX22" fmla="*/ 1076491 w 3986472"/>
              <a:gd name="connsiteY22" fmla="*/ 14922 h 3604689"/>
              <a:gd name="connsiteX23" fmla="*/ 1193449 w 3986472"/>
              <a:gd name="connsiteY23" fmla="*/ 131880 h 3604689"/>
              <a:gd name="connsiteX24" fmla="*/ 1193449 w 3986472"/>
              <a:gd name="connsiteY24" fmla="*/ 185996 h 3604689"/>
              <a:gd name="connsiteX25" fmla="*/ 1076491 w 3986472"/>
              <a:gd name="connsiteY25" fmla="*/ 302954 h 3604689"/>
              <a:gd name="connsiteX26" fmla="*/ 1028167 w 3986472"/>
              <a:gd name="connsiteY26" fmla="*/ 302954 h 3604689"/>
              <a:gd name="connsiteX27" fmla="*/ 1028167 w 3986472"/>
              <a:gd name="connsiteY27" fmla="*/ 1733448 h 3604689"/>
              <a:gd name="connsiteX28" fmla="*/ 2848679 w 3986472"/>
              <a:gd name="connsiteY28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302954 h 3604689"/>
              <a:gd name="connsiteX15" fmla="*/ 116958 w 3986472"/>
              <a:gd name="connsiteY15" fmla="*/ 302954 h 3604689"/>
              <a:gd name="connsiteX16" fmla="*/ 0 w 3986472"/>
              <a:gd name="connsiteY16" fmla="*/ 185996 h 3604689"/>
              <a:gd name="connsiteX17" fmla="*/ 0 w 3986472"/>
              <a:gd name="connsiteY17" fmla="*/ 131880 h 3604689"/>
              <a:gd name="connsiteX18" fmla="*/ 116958 w 3986472"/>
              <a:gd name="connsiteY18" fmla="*/ 14922 h 3604689"/>
              <a:gd name="connsiteX19" fmla="*/ 1076491 w 3986472"/>
              <a:gd name="connsiteY19" fmla="*/ 14922 h 3604689"/>
              <a:gd name="connsiteX20" fmla="*/ 1193449 w 3986472"/>
              <a:gd name="connsiteY20" fmla="*/ 131880 h 3604689"/>
              <a:gd name="connsiteX21" fmla="*/ 1193449 w 3986472"/>
              <a:gd name="connsiteY21" fmla="*/ 185996 h 3604689"/>
              <a:gd name="connsiteX22" fmla="*/ 1076491 w 3986472"/>
              <a:gd name="connsiteY22" fmla="*/ 302954 h 3604689"/>
              <a:gd name="connsiteX23" fmla="*/ 1028167 w 3986472"/>
              <a:gd name="connsiteY23" fmla="*/ 302954 h 3604689"/>
              <a:gd name="connsiteX24" fmla="*/ 1028167 w 3986472"/>
              <a:gd name="connsiteY24" fmla="*/ 1733448 h 3604689"/>
              <a:gd name="connsiteX25" fmla="*/ 2848679 w 3986472"/>
              <a:gd name="connsiteY25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302954 h 3604689"/>
              <a:gd name="connsiteX14" fmla="*/ 116958 w 3986472"/>
              <a:gd name="connsiteY14" fmla="*/ 302954 h 3604689"/>
              <a:gd name="connsiteX15" fmla="*/ 0 w 3986472"/>
              <a:gd name="connsiteY15" fmla="*/ 185996 h 3604689"/>
              <a:gd name="connsiteX16" fmla="*/ 0 w 3986472"/>
              <a:gd name="connsiteY16" fmla="*/ 131880 h 3604689"/>
              <a:gd name="connsiteX17" fmla="*/ 116958 w 3986472"/>
              <a:gd name="connsiteY17" fmla="*/ 14922 h 3604689"/>
              <a:gd name="connsiteX18" fmla="*/ 1076491 w 3986472"/>
              <a:gd name="connsiteY18" fmla="*/ 14922 h 3604689"/>
              <a:gd name="connsiteX19" fmla="*/ 1193449 w 3986472"/>
              <a:gd name="connsiteY19" fmla="*/ 131880 h 3604689"/>
              <a:gd name="connsiteX20" fmla="*/ 1193449 w 3986472"/>
              <a:gd name="connsiteY20" fmla="*/ 185996 h 3604689"/>
              <a:gd name="connsiteX21" fmla="*/ 1076491 w 3986472"/>
              <a:gd name="connsiteY21" fmla="*/ 302954 h 3604689"/>
              <a:gd name="connsiteX22" fmla="*/ 1028167 w 3986472"/>
              <a:gd name="connsiteY22" fmla="*/ 302954 h 3604689"/>
              <a:gd name="connsiteX23" fmla="*/ 1028167 w 3986472"/>
              <a:gd name="connsiteY23" fmla="*/ 1733448 h 3604689"/>
              <a:gd name="connsiteX24" fmla="*/ 2848679 w 3986472"/>
              <a:gd name="connsiteY24" fmla="*/ 0 h 3604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86472" h="3604689">
                <a:moveTo>
                  <a:pt x="2848679" y="0"/>
                </a:moveTo>
                <a:lnTo>
                  <a:pt x="3971074" y="0"/>
                </a:lnTo>
                <a:lnTo>
                  <a:pt x="2561353" y="1342303"/>
                </a:lnTo>
                <a:lnTo>
                  <a:pt x="3986472" y="1342303"/>
                </a:lnTo>
                <a:lnTo>
                  <a:pt x="3372472" y="1943009"/>
                </a:lnTo>
                <a:cubicBezTo>
                  <a:pt x="3620560" y="2058727"/>
                  <a:pt x="3779978" y="2367682"/>
                  <a:pt x="3652526" y="2541537"/>
                </a:cubicBezTo>
                <a:lnTo>
                  <a:pt x="2667555" y="3603007"/>
                </a:lnTo>
                <a:lnTo>
                  <a:pt x="1617559" y="3571118"/>
                </a:lnTo>
                <a:lnTo>
                  <a:pt x="2628063" y="2560614"/>
                </a:lnTo>
                <a:lnTo>
                  <a:pt x="1908216" y="2538753"/>
                </a:lnTo>
                <a:lnTo>
                  <a:pt x="2569809" y="1877159"/>
                </a:lnTo>
                <a:lnTo>
                  <a:pt x="1999634" y="1877159"/>
                </a:lnTo>
                <a:lnTo>
                  <a:pt x="185337" y="3604689"/>
                </a:lnTo>
                <a:lnTo>
                  <a:pt x="185337" y="302954"/>
                </a:lnTo>
                <a:lnTo>
                  <a:pt x="116958" y="302954"/>
                </a:lnTo>
                <a:cubicBezTo>
                  <a:pt x="52364" y="302954"/>
                  <a:pt x="0" y="250590"/>
                  <a:pt x="0" y="185996"/>
                </a:cubicBezTo>
                <a:lnTo>
                  <a:pt x="0" y="131880"/>
                </a:lnTo>
                <a:cubicBezTo>
                  <a:pt x="0" y="67286"/>
                  <a:pt x="52364" y="14922"/>
                  <a:pt x="116958" y="14922"/>
                </a:cubicBezTo>
                <a:lnTo>
                  <a:pt x="1076491" y="14922"/>
                </a:lnTo>
                <a:cubicBezTo>
                  <a:pt x="1141085" y="14922"/>
                  <a:pt x="1193449" y="67286"/>
                  <a:pt x="1193449" y="131880"/>
                </a:cubicBezTo>
                <a:lnTo>
                  <a:pt x="1193449" y="185996"/>
                </a:lnTo>
                <a:cubicBezTo>
                  <a:pt x="1193449" y="250590"/>
                  <a:pt x="1141085" y="302954"/>
                  <a:pt x="1076491" y="302954"/>
                </a:cubicBezTo>
                <a:lnTo>
                  <a:pt x="1028167" y="302954"/>
                </a:lnTo>
                <a:lnTo>
                  <a:pt x="1028167" y="1733448"/>
                </a:lnTo>
                <a:lnTo>
                  <a:pt x="284867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8" name="Freeform 43">
            <a:extLst>
              <a:ext uri="{FF2B5EF4-FFF2-40B4-BE49-F238E27FC236}">
                <a16:creationId xmlns:a16="http://schemas.microsoft.com/office/drawing/2014/main" id="{37ABF823-BDF6-4402-B1E6-AFDD0B039D2E}"/>
              </a:ext>
            </a:extLst>
          </p:cNvPr>
          <p:cNvSpPr>
            <a:spLocks noChangeAspect="1"/>
          </p:cNvSpPr>
          <p:nvPr/>
        </p:nvSpPr>
        <p:spPr>
          <a:xfrm>
            <a:off x="6646543" y="2284082"/>
            <a:ext cx="537190" cy="612000"/>
          </a:xfrm>
          <a:custGeom>
            <a:avLst/>
            <a:gdLst/>
            <a:ahLst/>
            <a:cxnLst/>
            <a:rect l="l" t="t" r="r" b="b"/>
            <a:pathLst>
              <a:path w="3456727" h="3938119">
                <a:moveTo>
                  <a:pt x="1728364" y="1961325"/>
                </a:moveTo>
                <a:cubicBezTo>
                  <a:pt x="1726089" y="2407152"/>
                  <a:pt x="1737463" y="2812034"/>
                  <a:pt x="1735188" y="3257861"/>
                </a:cubicBezTo>
                <a:cubicBezTo>
                  <a:pt x="2394830" y="3057694"/>
                  <a:pt x="2610919" y="2352560"/>
                  <a:pt x="2765594" y="1981796"/>
                </a:cubicBezTo>
                <a:close/>
                <a:moveTo>
                  <a:pt x="1728362" y="682044"/>
                </a:moveTo>
                <a:cubicBezTo>
                  <a:pt x="1355324" y="868563"/>
                  <a:pt x="1166530" y="952725"/>
                  <a:pt x="609247" y="1002767"/>
                </a:cubicBezTo>
                <a:cubicBezTo>
                  <a:pt x="606972" y="1330312"/>
                  <a:pt x="631992" y="1623739"/>
                  <a:pt x="704780" y="1964933"/>
                </a:cubicBezTo>
                <a:lnTo>
                  <a:pt x="1728363" y="1971757"/>
                </a:lnTo>
                <a:cubicBezTo>
                  <a:pt x="1728363" y="1541853"/>
                  <a:pt x="1728362" y="1111948"/>
                  <a:pt x="1728362" y="682044"/>
                </a:cubicBezTo>
                <a:close/>
                <a:moveTo>
                  <a:pt x="1723409" y="487996"/>
                </a:moveTo>
                <a:cubicBezTo>
                  <a:pt x="1725062" y="488690"/>
                  <a:pt x="1726712" y="489384"/>
                  <a:pt x="1728363" y="490064"/>
                </a:cubicBezTo>
                <a:cubicBezTo>
                  <a:pt x="1730015" y="489384"/>
                  <a:pt x="1731666" y="488690"/>
                  <a:pt x="1733319" y="487996"/>
                </a:cubicBezTo>
                <a:lnTo>
                  <a:pt x="1733319" y="492131"/>
                </a:lnTo>
                <a:cubicBezTo>
                  <a:pt x="2179467" y="679460"/>
                  <a:pt x="2405896" y="769409"/>
                  <a:pt x="2817789" y="813808"/>
                </a:cubicBezTo>
                <a:cubicBezTo>
                  <a:pt x="2971516" y="823489"/>
                  <a:pt x="3036247" y="875307"/>
                  <a:pt x="3033236" y="1061333"/>
                </a:cubicBezTo>
                <a:cubicBezTo>
                  <a:pt x="3015439" y="2441328"/>
                  <a:pt x="2363638" y="3359629"/>
                  <a:pt x="1733319" y="3448048"/>
                </a:cubicBezTo>
                <a:lnTo>
                  <a:pt x="1733319" y="3450123"/>
                </a:lnTo>
                <a:lnTo>
                  <a:pt x="1728363" y="3449086"/>
                </a:lnTo>
                <a:lnTo>
                  <a:pt x="1723409" y="3450123"/>
                </a:lnTo>
                <a:lnTo>
                  <a:pt x="1723409" y="3448048"/>
                </a:lnTo>
                <a:cubicBezTo>
                  <a:pt x="1093089" y="3359629"/>
                  <a:pt x="441289" y="2441328"/>
                  <a:pt x="423491" y="1061333"/>
                </a:cubicBezTo>
                <a:cubicBezTo>
                  <a:pt x="420479" y="875307"/>
                  <a:pt x="485211" y="823489"/>
                  <a:pt x="638937" y="813808"/>
                </a:cubicBezTo>
                <a:cubicBezTo>
                  <a:pt x="1050832" y="769409"/>
                  <a:pt x="1277261" y="679460"/>
                  <a:pt x="1723409" y="492131"/>
                </a:cubicBezTo>
                <a:close/>
                <a:moveTo>
                  <a:pt x="1722802" y="306889"/>
                </a:moveTo>
                <a:lnTo>
                  <a:pt x="1722802" y="311530"/>
                </a:lnTo>
                <a:cubicBezTo>
                  <a:pt x="1222099" y="521767"/>
                  <a:pt x="967982" y="622713"/>
                  <a:pt x="505720" y="672542"/>
                </a:cubicBezTo>
                <a:cubicBezTo>
                  <a:pt x="333196" y="683408"/>
                  <a:pt x="260550" y="741561"/>
                  <a:pt x="263929" y="950334"/>
                </a:cubicBezTo>
                <a:cubicBezTo>
                  <a:pt x="283902" y="2499079"/>
                  <a:pt x="1015407" y="3529669"/>
                  <a:pt x="1722802" y="3628902"/>
                </a:cubicBezTo>
                <a:lnTo>
                  <a:pt x="1722802" y="3631230"/>
                </a:lnTo>
                <a:lnTo>
                  <a:pt x="1728365" y="3630065"/>
                </a:lnTo>
                <a:lnTo>
                  <a:pt x="1733925" y="3631230"/>
                </a:lnTo>
                <a:lnTo>
                  <a:pt x="1733925" y="3628902"/>
                </a:lnTo>
                <a:cubicBezTo>
                  <a:pt x="2441322" y="3529669"/>
                  <a:pt x="3172826" y="2499079"/>
                  <a:pt x="3192800" y="950334"/>
                </a:cubicBezTo>
                <a:cubicBezTo>
                  <a:pt x="3196179" y="741561"/>
                  <a:pt x="3123532" y="683408"/>
                  <a:pt x="2951007" y="672542"/>
                </a:cubicBezTo>
                <a:cubicBezTo>
                  <a:pt x="2488747" y="622713"/>
                  <a:pt x="2234630" y="521767"/>
                  <a:pt x="1733925" y="311530"/>
                </a:cubicBezTo>
                <a:lnTo>
                  <a:pt x="1733925" y="306889"/>
                </a:lnTo>
                <a:cubicBezTo>
                  <a:pt x="1732071" y="307669"/>
                  <a:pt x="1730218" y="308445"/>
                  <a:pt x="1728365" y="309209"/>
                </a:cubicBezTo>
                <a:cubicBezTo>
                  <a:pt x="1726510" y="308445"/>
                  <a:pt x="1724659" y="307669"/>
                  <a:pt x="1722802" y="306889"/>
                </a:cubicBezTo>
                <a:close/>
                <a:moveTo>
                  <a:pt x="1721800" y="0"/>
                </a:moveTo>
                <a:cubicBezTo>
                  <a:pt x="1723991" y="923"/>
                  <a:pt x="1726176" y="1844"/>
                  <a:pt x="1728363" y="2749"/>
                </a:cubicBezTo>
                <a:cubicBezTo>
                  <a:pt x="1730551" y="1844"/>
                  <a:pt x="1732737" y="923"/>
                  <a:pt x="1734926" y="0"/>
                </a:cubicBezTo>
                <a:lnTo>
                  <a:pt x="1734926" y="5497"/>
                </a:lnTo>
                <a:cubicBezTo>
                  <a:pt x="2325825" y="254550"/>
                  <a:pt x="2625718" y="374136"/>
                  <a:pt x="3171248" y="433164"/>
                </a:cubicBezTo>
                <a:cubicBezTo>
                  <a:pt x="3374850" y="446035"/>
                  <a:pt x="3460584" y="514926"/>
                  <a:pt x="3456595" y="762245"/>
                </a:cubicBezTo>
                <a:cubicBezTo>
                  <a:pt x="3433024" y="2596936"/>
                  <a:pt x="2569749" y="3817807"/>
                  <a:pt x="1734926" y="3935360"/>
                </a:cubicBezTo>
                <a:lnTo>
                  <a:pt x="1734926" y="3938119"/>
                </a:lnTo>
                <a:lnTo>
                  <a:pt x="1728363" y="3936740"/>
                </a:lnTo>
                <a:lnTo>
                  <a:pt x="1721800" y="3938119"/>
                </a:lnTo>
                <a:lnTo>
                  <a:pt x="1721800" y="3935360"/>
                </a:lnTo>
                <a:cubicBezTo>
                  <a:pt x="886977" y="3817807"/>
                  <a:pt x="23703" y="2596936"/>
                  <a:pt x="132" y="762245"/>
                </a:cubicBezTo>
                <a:cubicBezTo>
                  <a:pt x="-3858" y="514926"/>
                  <a:pt x="81876" y="446035"/>
                  <a:pt x="285478" y="433164"/>
                </a:cubicBezTo>
                <a:cubicBezTo>
                  <a:pt x="831010" y="374136"/>
                  <a:pt x="1130903" y="254550"/>
                  <a:pt x="1721800" y="5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9" name="Rounded Rectangle 1">
            <a:extLst>
              <a:ext uri="{FF2B5EF4-FFF2-40B4-BE49-F238E27FC236}">
                <a16:creationId xmlns:a16="http://schemas.microsoft.com/office/drawing/2014/main" id="{F7297B30-F236-4813-8846-93A0527256CA}"/>
              </a:ext>
            </a:extLst>
          </p:cNvPr>
          <p:cNvSpPr>
            <a:spLocks noChangeAspect="1"/>
          </p:cNvSpPr>
          <p:nvPr/>
        </p:nvSpPr>
        <p:spPr>
          <a:xfrm rot="2648398">
            <a:off x="6788454" y="1163449"/>
            <a:ext cx="253371" cy="648000"/>
          </a:xfrm>
          <a:custGeom>
            <a:avLst/>
            <a:gdLst/>
            <a:ahLst/>
            <a:cxnLst/>
            <a:rect l="l" t="t" r="r" b="b"/>
            <a:pathLst>
              <a:path w="1862952" h="4764557">
                <a:moveTo>
                  <a:pt x="289679" y="2004751"/>
                </a:moveTo>
                <a:cubicBezTo>
                  <a:pt x="458860" y="1838972"/>
                  <a:pt x="691283" y="1737733"/>
                  <a:pt x="946849" y="1740329"/>
                </a:cubicBezTo>
                <a:cubicBezTo>
                  <a:pt x="982916" y="1740695"/>
                  <a:pt x="1018481" y="1743119"/>
                  <a:pt x="1053366" y="1748014"/>
                </a:cubicBezTo>
                <a:cubicBezTo>
                  <a:pt x="1317748" y="1888655"/>
                  <a:pt x="1203170" y="2165630"/>
                  <a:pt x="978473" y="2204473"/>
                </a:cubicBezTo>
                <a:cubicBezTo>
                  <a:pt x="966642" y="2201190"/>
                  <a:pt x="954470" y="2200566"/>
                  <a:pt x="942176" y="2200441"/>
                </a:cubicBezTo>
                <a:cubicBezTo>
                  <a:pt x="697403" y="2197955"/>
                  <a:pt x="496962" y="2394367"/>
                  <a:pt x="494475" y="2639137"/>
                </a:cubicBezTo>
                <a:lnTo>
                  <a:pt x="482110" y="3856696"/>
                </a:lnTo>
                <a:cubicBezTo>
                  <a:pt x="479624" y="4101467"/>
                  <a:pt x="676035" y="4301910"/>
                  <a:pt x="920807" y="4304396"/>
                </a:cubicBezTo>
                <a:cubicBezTo>
                  <a:pt x="1043193" y="4305639"/>
                  <a:pt x="1154496" y="4257158"/>
                  <a:pt x="1235513" y="4177768"/>
                </a:cubicBezTo>
                <a:cubicBezTo>
                  <a:pt x="1316531" y="4098380"/>
                  <a:pt x="1367262" y="3988084"/>
                  <a:pt x="1368506" y="3865699"/>
                </a:cubicBezTo>
                <a:lnTo>
                  <a:pt x="1375662" y="3161156"/>
                </a:lnTo>
                <a:cubicBezTo>
                  <a:pt x="1504082" y="3167548"/>
                  <a:pt x="1792622" y="2981572"/>
                  <a:pt x="1861834" y="2783546"/>
                </a:cubicBezTo>
                <a:lnTo>
                  <a:pt x="1851019" y="3848423"/>
                </a:lnTo>
                <a:cubicBezTo>
                  <a:pt x="1848423" y="4103989"/>
                  <a:pt x="1742485" y="4334308"/>
                  <a:pt x="1573304" y="4500088"/>
                </a:cubicBezTo>
                <a:cubicBezTo>
                  <a:pt x="1404123" y="4665866"/>
                  <a:pt x="1171700" y="4767105"/>
                  <a:pt x="916134" y="4764509"/>
                </a:cubicBezTo>
                <a:cubicBezTo>
                  <a:pt x="405002" y="4759318"/>
                  <a:pt x="-5143" y="4340756"/>
                  <a:pt x="48" y="3829624"/>
                </a:cubicBezTo>
                <a:lnTo>
                  <a:pt x="11964" y="2656415"/>
                </a:lnTo>
                <a:cubicBezTo>
                  <a:pt x="14559" y="2400849"/>
                  <a:pt x="120498" y="2170529"/>
                  <a:pt x="289679" y="2004751"/>
                </a:cubicBezTo>
                <a:close/>
                <a:moveTo>
                  <a:pt x="282968" y="271082"/>
                </a:moveTo>
                <a:cubicBezTo>
                  <a:pt x="450457" y="103594"/>
                  <a:pt x="681840" y="0"/>
                  <a:pt x="937419" y="0"/>
                </a:cubicBezTo>
                <a:cubicBezTo>
                  <a:pt x="1448577" y="0"/>
                  <a:pt x="1862952" y="414375"/>
                  <a:pt x="1862952" y="925533"/>
                </a:cubicBezTo>
                <a:lnTo>
                  <a:pt x="1862952" y="2098803"/>
                </a:lnTo>
                <a:cubicBezTo>
                  <a:pt x="1862952" y="2609961"/>
                  <a:pt x="1448577" y="3024336"/>
                  <a:pt x="937419" y="3024336"/>
                </a:cubicBezTo>
                <a:cubicBezTo>
                  <a:pt x="901350" y="3024336"/>
                  <a:pt x="865762" y="3022273"/>
                  <a:pt x="830829" y="3017733"/>
                </a:cubicBezTo>
                <a:cubicBezTo>
                  <a:pt x="565032" y="2879784"/>
                  <a:pt x="676792" y="2601660"/>
                  <a:pt x="901083" y="2560538"/>
                </a:cubicBezTo>
                <a:cubicBezTo>
                  <a:pt x="912947" y="2563700"/>
                  <a:pt x="925124" y="2564200"/>
                  <a:pt x="937419" y="2564200"/>
                </a:cubicBezTo>
                <a:cubicBezTo>
                  <a:pt x="1182204" y="2564200"/>
                  <a:pt x="1380640" y="2365763"/>
                  <a:pt x="1380641" y="2120980"/>
                </a:cubicBezTo>
                <a:lnTo>
                  <a:pt x="1380640" y="903358"/>
                </a:lnTo>
                <a:cubicBezTo>
                  <a:pt x="1380640" y="658574"/>
                  <a:pt x="1182204" y="460137"/>
                  <a:pt x="937419" y="460137"/>
                </a:cubicBezTo>
                <a:cubicBezTo>
                  <a:pt x="815027" y="460137"/>
                  <a:pt x="704222" y="509746"/>
                  <a:pt x="624015" y="589954"/>
                </a:cubicBezTo>
                <a:cubicBezTo>
                  <a:pt x="543808" y="670161"/>
                  <a:pt x="494199" y="780966"/>
                  <a:pt x="494199" y="903358"/>
                </a:cubicBezTo>
                <a:lnTo>
                  <a:pt x="494198" y="1607937"/>
                </a:lnTo>
                <a:cubicBezTo>
                  <a:pt x="365720" y="1602850"/>
                  <a:pt x="79084" y="1791747"/>
                  <a:pt x="11886" y="1990465"/>
                </a:cubicBezTo>
                <a:lnTo>
                  <a:pt x="11886" y="925533"/>
                </a:lnTo>
                <a:cubicBezTo>
                  <a:pt x="11886" y="669954"/>
                  <a:pt x="115480" y="438571"/>
                  <a:pt x="282968" y="2710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30" name="Rectangle 1">
            <a:extLst>
              <a:ext uri="{FF2B5EF4-FFF2-40B4-BE49-F238E27FC236}">
                <a16:creationId xmlns:a16="http://schemas.microsoft.com/office/drawing/2014/main" id="{A4EAFCDC-3CB5-4489-AD2C-44643AA558FE}"/>
              </a:ext>
            </a:extLst>
          </p:cNvPr>
          <p:cNvSpPr>
            <a:spLocks noChangeAspect="1"/>
          </p:cNvSpPr>
          <p:nvPr/>
        </p:nvSpPr>
        <p:spPr>
          <a:xfrm>
            <a:off x="6635400" y="4521034"/>
            <a:ext cx="559474" cy="551206"/>
          </a:xfrm>
          <a:custGeom>
            <a:avLst/>
            <a:gdLst/>
            <a:ahLst/>
            <a:cxnLst/>
            <a:rect l="l" t="t" r="r" b="b"/>
            <a:pathLst>
              <a:path w="3994694" h="3935658">
                <a:moveTo>
                  <a:pt x="3059053" y="3287658"/>
                </a:moveTo>
                <a:lnTo>
                  <a:pt x="3994694" y="3287658"/>
                </a:lnTo>
                <a:lnTo>
                  <a:pt x="3994694" y="3935658"/>
                </a:lnTo>
                <a:lnTo>
                  <a:pt x="3059053" y="3935658"/>
                </a:lnTo>
                <a:close/>
                <a:moveTo>
                  <a:pt x="1259497" y="3287658"/>
                </a:moveTo>
                <a:lnTo>
                  <a:pt x="2915681" y="3287658"/>
                </a:lnTo>
                <a:lnTo>
                  <a:pt x="2915681" y="3935658"/>
                </a:lnTo>
                <a:lnTo>
                  <a:pt x="1259497" y="3935658"/>
                </a:lnTo>
                <a:close/>
                <a:moveTo>
                  <a:pt x="0" y="3287658"/>
                </a:moveTo>
                <a:lnTo>
                  <a:pt x="1116124" y="3287658"/>
                </a:lnTo>
                <a:lnTo>
                  <a:pt x="1116124" y="3935658"/>
                </a:lnTo>
                <a:lnTo>
                  <a:pt x="0" y="3935658"/>
                </a:lnTo>
                <a:close/>
                <a:moveTo>
                  <a:pt x="3886694" y="2470824"/>
                </a:moveTo>
                <a:lnTo>
                  <a:pt x="3994694" y="2470824"/>
                </a:lnTo>
                <a:lnTo>
                  <a:pt x="3994694" y="3118824"/>
                </a:lnTo>
                <a:lnTo>
                  <a:pt x="3886694" y="3118824"/>
                </a:lnTo>
                <a:close/>
                <a:moveTo>
                  <a:pt x="2123068" y="2470824"/>
                </a:moveTo>
                <a:lnTo>
                  <a:pt x="3779252" y="2470824"/>
                </a:lnTo>
                <a:lnTo>
                  <a:pt x="3779252" y="3118824"/>
                </a:lnTo>
                <a:lnTo>
                  <a:pt x="2123068" y="3118824"/>
                </a:lnTo>
                <a:close/>
                <a:moveTo>
                  <a:pt x="359442" y="2470824"/>
                </a:moveTo>
                <a:lnTo>
                  <a:pt x="2015626" y="2470824"/>
                </a:lnTo>
                <a:lnTo>
                  <a:pt x="2015626" y="3118824"/>
                </a:lnTo>
                <a:lnTo>
                  <a:pt x="359442" y="3118824"/>
                </a:lnTo>
                <a:close/>
                <a:moveTo>
                  <a:pt x="0" y="2470824"/>
                </a:moveTo>
                <a:lnTo>
                  <a:pt x="252000" y="2470824"/>
                </a:lnTo>
                <a:lnTo>
                  <a:pt x="252000" y="3118824"/>
                </a:lnTo>
                <a:lnTo>
                  <a:pt x="0" y="3118824"/>
                </a:lnTo>
                <a:close/>
                <a:moveTo>
                  <a:pt x="3059053" y="1635982"/>
                </a:moveTo>
                <a:lnTo>
                  <a:pt x="3994694" y="1635982"/>
                </a:lnTo>
                <a:lnTo>
                  <a:pt x="3994694" y="2283982"/>
                </a:lnTo>
                <a:lnTo>
                  <a:pt x="3059053" y="2283982"/>
                </a:lnTo>
                <a:close/>
                <a:moveTo>
                  <a:pt x="1259496" y="1635982"/>
                </a:moveTo>
                <a:lnTo>
                  <a:pt x="2915680" y="1635982"/>
                </a:lnTo>
                <a:lnTo>
                  <a:pt x="2915680" y="2283982"/>
                </a:lnTo>
                <a:lnTo>
                  <a:pt x="1259496" y="2283982"/>
                </a:lnTo>
                <a:close/>
                <a:moveTo>
                  <a:pt x="0" y="1635982"/>
                </a:moveTo>
                <a:lnTo>
                  <a:pt x="1116124" y="1635982"/>
                </a:lnTo>
                <a:lnTo>
                  <a:pt x="1116124" y="2283982"/>
                </a:lnTo>
                <a:lnTo>
                  <a:pt x="0" y="2283982"/>
                </a:lnTo>
                <a:close/>
                <a:moveTo>
                  <a:pt x="3886694" y="836400"/>
                </a:moveTo>
                <a:lnTo>
                  <a:pt x="3994694" y="836400"/>
                </a:lnTo>
                <a:lnTo>
                  <a:pt x="3994694" y="1484400"/>
                </a:lnTo>
                <a:lnTo>
                  <a:pt x="3886694" y="1484400"/>
                </a:lnTo>
                <a:close/>
                <a:moveTo>
                  <a:pt x="2123068" y="820634"/>
                </a:moveTo>
                <a:lnTo>
                  <a:pt x="3779252" y="820634"/>
                </a:lnTo>
                <a:lnTo>
                  <a:pt x="3779252" y="1468634"/>
                </a:lnTo>
                <a:lnTo>
                  <a:pt x="2123068" y="1468634"/>
                </a:lnTo>
                <a:close/>
                <a:moveTo>
                  <a:pt x="359442" y="820634"/>
                </a:moveTo>
                <a:lnTo>
                  <a:pt x="2015626" y="820634"/>
                </a:lnTo>
                <a:lnTo>
                  <a:pt x="2015626" y="1468634"/>
                </a:lnTo>
                <a:lnTo>
                  <a:pt x="359442" y="1468634"/>
                </a:lnTo>
                <a:close/>
                <a:moveTo>
                  <a:pt x="0" y="820634"/>
                </a:moveTo>
                <a:lnTo>
                  <a:pt x="252000" y="820634"/>
                </a:lnTo>
                <a:lnTo>
                  <a:pt x="252000" y="1468634"/>
                </a:lnTo>
                <a:lnTo>
                  <a:pt x="0" y="1468634"/>
                </a:lnTo>
                <a:close/>
                <a:moveTo>
                  <a:pt x="3059053" y="0"/>
                </a:moveTo>
                <a:lnTo>
                  <a:pt x="3994694" y="0"/>
                </a:lnTo>
                <a:lnTo>
                  <a:pt x="3994694" y="648000"/>
                </a:lnTo>
                <a:lnTo>
                  <a:pt x="3059053" y="648000"/>
                </a:lnTo>
                <a:close/>
                <a:moveTo>
                  <a:pt x="1259496" y="0"/>
                </a:moveTo>
                <a:lnTo>
                  <a:pt x="2915680" y="0"/>
                </a:lnTo>
                <a:lnTo>
                  <a:pt x="2915680" y="648000"/>
                </a:lnTo>
                <a:lnTo>
                  <a:pt x="1259496" y="648000"/>
                </a:lnTo>
                <a:close/>
                <a:moveTo>
                  <a:pt x="0" y="0"/>
                </a:moveTo>
                <a:lnTo>
                  <a:pt x="1116124" y="0"/>
                </a:lnTo>
                <a:lnTo>
                  <a:pt x="1116124" y="648000"/>
                </a:lnTo>
                <a:lnTo>
                  <a:pt x="0" y="64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5A27610-9F82-407D-AA13-218951716894}"/>
              </a:ext>
            </a:extLst>
          </p:cNvPr>
          <p:cNvGrpSpPr/>
          <p:nvPr/>
        </p:nvGrpSpPr>
        <p:grpSpPr>
          <a:xfrm rot="20670820">
            <a:off x="2829956" y="2823939"/>
            <a:ext cx="1626558" cy="1505979"/>
            <a:chOff x="1064519" y="1872500"/>
            <a:chExt cx="1561257" cy="1445520"/>
          </a:xfrm>
        </p:grpSpPr>
        <p:sp>
          <p:nvSpPr>
            <p:cNvPr id="32" name="Freeform: Shape 38">
              <a:extLst>
                <a:ext uri="{FF2B5EF4-FFF2-40B4-BE49-F238E27FC236}">
                  <a16:creationId xmlns:a16="http://schemas.microsoft.com/office/drawing/2014/main" id="{620EEB4E-06ED-44F0-BB83-42A268F75222}"/>
                </a:ext>
              </a:extLst>
            </p:cNvPr>
            <p:cNvSpPr/>
            <p:nvPr/>
          </p:nvSpPr>
          <p:spPr>
            <a:xfrm>
              <a:off x="1634779" y="2819951"/>
              <a:ext cx="110877" cy="179829"/>
            </a:xfrm>
            <a:custGeom>
              <a:avLst/>
              <a:gdLst>
                <a:gd name="connsiteX0" fmla="*/ 95575 w 110877"/>
                <a:gd name="connsiteY0" fmla="*/ 170244 h 179829"/>
                <a:gd name="connsiteX1" fmla="*/ 68653 w 110877"/>
                <a:gd name="connsiteY1" fmla="*/ 178699 h 179829"/>
                <a:gd name="connsiteX2" fmla="*/ 41280 w 110877"/>
                <a:gd name="connsiteY2" fmla="*/ 164423 h 179829"/>
                <a:gd name="connsiteX3" fmla="*/ 1260 w 110877"/>
                <a:gd name="connsiteY3" fmla="*/ 37088 h 179829"/>
                <a:gd name="connsiteX4" fmla="*/ 15536 w 110877"/>
                <a:gd name="connsiteY4" fmla="*/ 9715 h 179829"/>
                <a:gd name="connsiteX5" fmla="*/ 42458 w 110877"/>
                <a:gd name="connsiteY5" fmla="*/ 1260 h 179829"/>
                <a:gd name="connsiteX6" fmla="*/ 69831 w 110877"/>
                <a:gd name="connsiteY6" fmla="*/ 15536 h 179829"/>
                <a:gd name="connsiteX7" fmla="*/ 109851 w 110877"/>
                <a:gd name="connsiteY7" fmla="*/ 142872 h 179829"/>
                <a:gd name="connsiteX8" fmla="*/ 95575 w 110877"/>
                <a:gd name="connsiteY8" fmla="*/ 170244 h 17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877" h="179829">
                  <a:moveTo>
                    <a:pt x="95575" y="170244"/>
                  </a:moveTo>
                  <a:lnTo>
                    <a:pt x="68653" y="178699"/>
                  </a:lnTo>
                  <a:cubicBezTo>
                    <a:pt x="57184" y="182302"/>
                    <a:pt x="44884" y="175858"/>
                    <a:pt x="41280" y="164423"/>
                  </a:cubicBezTo>
                  <a:lnTo>
                    <a:pt x="1260" y="37088"/>
                  </a:lnTo>
                  <a:cubicBezTo>
                    <a:pt x="-2343" y="25619"/>
                    <a:pt x="4102" y="13318"/>
                    <a:pt x="15536" y="9715"/>
                  </a:cubicBezTo>
                  <a:lnTo>
                    <a:pt x="42458" y="1260"/>
                  </a:lnTo>
                  <a:cubicBezTo>
                    <a:pt x="53927" y="-2343"/>
                    <a:pt x="66228" y="4102"/>
                    <a:pt x="69831" y="15536"/>
                  </a:cubicBezTo>
                  <a:lnTo>
                    <a:pt x="109851" y="142872"/>
                  </a:lnTo>
                  <a:cubicBezTo>
                    <a:pt x="113454" y="154341"/>
                    <a:pt x="107044" y="166641"/>
                    <a:pt x="95575" y="17024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9">
              <a:extLst>
                <a:ext uri="{FF2B5EF4-FFF2-40B4-BE49-F238E27FC236}">
                  <a16:creationId xmlns:a16="http://schemas.microsoft.com/office/drawing/2014/main" id="{A23A5F8A-D025-4F68-9E6F-A77A48EB3781}"/>
                </a:ext>
              </a:extLst>
            </p:cNvPr>
            <p:cNvSpPr/>
            <p:nvPr/>
          </p:nvSpPr>
          <p:spPr>
            <a:xfrm>
              <a:off x="2539846" y="2271312"/>
              <a:ext cx="85930" cy="302834"/>
            </a:xfrm>
            <a:custGeom>
              <a:avLst/>
              <a:gdLst>
                <a:gd name="connsiteX0" fmla="*/ 17377 w 85929"/>
                <a:gd name="connsiteY0" fmla="*/ 260 h 302833"/>
                <a:gd name="connsiteX1" fmla="*/ 1646 w 85929"/>
                <a:gd name="connsiteY1" fmla="*/ 145163 h 302833"/>
                <a:gd name="connsiteX2" fmla="*/ 260 w 85929"/>
                <a:gd name="connsiteY2" fmla="*/ 145163 h 302833"/>
                <a:gd name="connsiteX3" fmla="*/ 953 w 85929"/>
                <a:gd name="connsiteY3" fmla="*/ 151434 h 302833"/>
                <a:gd name="connsiteX4" fmla="*/ 260 w 85929"/>
                <a:gd name="connsiteY4" fmla="*/ 157706 h 302833"/>
                <a:gd name="connsiteX5" fmla="*/ 1646 w 85929"/>
                <a:gd name="connsiteY5" fmla="*/ 157706 h 302833"/>
                <a:gd name="connsiteX6" fmla="*/ 17377 w 85929"/>
                <a:gd name="connsiteY6" fmla="*/ 302643 h 302833"/>
                <a:gd name="connsiteX7" fmla="*/ 85843 w 85929"/>
                <a:gd name="connsiteY7" fmla="*/ 244433 h 302833"/>
                <a:gd name="connsiteX8" fmla="*/ 85843 w 85929"/>
                <a:gd name="connsiteY8" fmla="*/ 157706 h 302833"/>
                <a:gd name="connsiteX9" fmla="*/ 85843 w 85929"/>
                <a:gd name="connsiteY9" fmla="*/ 145163 h 302833"/>
                <a:gd name="connsiteX10" fmla="*/ 85843 w 85929"/>
                <a:gd name="connsiteY10" fmla="*/ 58436 h 30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29" h="302833">
                  <a:moveTo>
                    <a:pt x="17377" y="260"/>
                  </a:moveTo>
                  <a:lnTo>
                    <a:pt x="1646" y="145163"/>
                  </a:lnTo>
                  <a:lnTo>
                    <a:pt x="260" y="145163"/>
                  </a:lnTo>
                  <a:lnTo>
                    <a:pt x="953" y="151434"/>
                  </a:lnTo>
                  <a:lnTo>
                    <a:pt x="260" y="157706"/>
                  </a:lnTo>
                  <a:lnTo>
                    <a:pt x="1646" y="157706"/>
                  </a:lnTo>
                  <a:lnTo>
                    <a:pt x="17377" y="302643"/>
                  </a:lnTo>
                  <a:lnTo>
                    <a:pt x="85843" y="244433"/>
                  </a:lnTo>
                  <a:lnTo>
                    <a:pt x="85843" y="157706"/>
                  </a:lnTo>
                  <a:lnTo>
                    <a:pt x="85843" y="145163"/>
                  </a:lnTo>
                  <a:lnTo>
                    <a:pt x="85843" y="5843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40">
              <a:extLst>
                <a:ext uri="{FF2B5EF4-FFF2-40B4-BE49-F238E27FC236}">
                  <a16:creationId xmlns:a16="http://schemas.microsoft.com/office/drawing/2014/main" id="{2B42E08C-8FE5-487E-BC35-77DF011B5DA4}"/>
                </a:ext>
              </a:extLst>
            </p:cNvPr>
            <p:cNvSpPr/>
            <p:nvPr/>
          </p:nvSpPr>
          <p:spPr>
            <a:xfrm>
              <a:off x="1326355" y="2477085"/>
              <a:ext cx="459448" cy="840935"/>
            </a:xfrm>
            <a:custGeom>
              <a:avLst/>
              <a:gdLst>
                <a:gd name="connsiteX0" fmla="*/ 423750 w 459447"/>
                <a:gd name="connsiteY0" fmla="*/ 795051 h 840935"/>
                <a:gd name="connsiteX1" fmla="*/ 284980 w 459447"/>
                <a:gd name="connsiteY1" fmla="*/ 838674 h 840935"/>
                <a:gd name="connsiteX2" fmla="*/ 221122 w 459447"/>
                <a:gd name="connsiteY2" fmla="*/ 805342 h 840935"/>
                <a:gd name="connsiteX3" fmla="*/ 2590 w 459447"/>
                <a:gd name="connsiteY3" fmla="*/ 110072 h 840935"/>
                <a:gd name="connsiteX4" fmla="*/ 35922 w 459447"/>
                <a:gd name="connsiteY4" fmla="*/ 46213 h 840935"/>
                <a:gd name="connsiteX5" fmla="*/ 174692 w 459447"/>
                <a:gd name="connsiteY5" fmla="*/ 2590 h 840935"/>
                <a:gd name="connsiteX6" fmla="*/ 238551 w 459447"/>
                <a:gd name="connsiteY6" fmla="*/ 35922 h 840935"/>
                <a:gd name="connsiteX7" fmla="*/ 457048 w 459447"/>
                <a:gd name="connsiteY7" fmla="*/ 731227 h 840935"/>
                <a:gd name="connsiteX8" fmla="*/ 423750 w 459447"/>
                <a:gd name="connsiteY8" fmla="*/ 795051 h 84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447" h="840935">
                  <a:moveTo>
                    <a:pt x="423750" y="795051"/>
                  </a:moveTo>
                  <a:lnTo>
                    <a:pt x="284980" y="838674"/>
                  </a:lnTo>
                  <a:cubicBezTo>
                    <a:pt x="258266" y="847059"/>
                    <a:pt x="229507" y="832091"/>
                    <a:pt x="221122" y="805342"/>
                  </a:cubicBezTo>
                  <a:lnTo>
                    <a:pt x="2590" y="110072"/>
                  </a:lnTo>
                  <a:cubicBezTo>
                    <a:pt x="-5795" y="83357"/>
                    <a:pt x="9173" y="54598"/>
                    <a:pt x="35922" y="46213"/>
                  </a:cubicBezTo>
                  <a:lnTo>
                    <a:pt x="174692" y="2590"/>
                  </a:lnTo>
                  <a:cubicBezTo>
                    <a:pt x="201407" y="-5795"/>
                    <a:pt x="230165" y="9173"/>
                    <a:pt x="238551" y="35922"/>
                  </a:cubicBezTo>
                  <a:lnTo>
                    <a:pt x="457048" y="731227"/>
                  </a:lnTo>
                  <a:cubicBezTo>
                    <a:pt x="465468" y="757942"/>
                    <a:pt x="450465" y="786666"/>
                    <a:pt x="423750" y="79505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41">
              <a:extLst>
                <a:ext uri="{FF2B5EF4-FFF2-40B4-BE49-F238E27FC236}">
                  <a16:creationId xmlns:a16="http://schemas.microsoft.com/office/drawing/2014/main" id="{9810FBDC-B7DE-4829-B156-4D8F1256CA88}"/>
                </a:ext>
              </a:extLst>
            </p:cNvPr>
            <p:cNvSpPr/>
            <p:nvPr/>
          </p:nvSpPr>
          <p:spPr>
            <a:xfrm>
              <a:off x="1471820" y="1927904"/>
              <a:ext cx="1038782" cy="989580"/>
            </a:xfrm>
            <a:custGeom>
              <a:avLst/>
              <a:gdLst>
                <a:gd name="connsiteX0" fmla="*/ 541133 w 1038782"/>
                <a:gd name="connsiteY0" fmla="*/ 221633 h 989580"/>
                <a:gd name="connsiteX1" fmla="*/ 260 w 1038782"/>
                <a:gd name="connsiteY1" fmla="*/ 221633 h 989580"/>
                <a:gd name="connsiteX2" fmla="*/ 260 w 1038782"/>
                <a:gd name="connsiteY2" fmla="*/ 487393 h 989580"/>
                <a:gd name="connsiteX3" fmla="*/ 260 w 1038782"/>
                <a:gd name="connsiteY3" fmla="*/ 502326 h 989580"/>
                <a:gd name="connsiteX4" fmla="*/ 260 w 1038782"/>
                <a:gd name="connsiteY4" fmla="*/ 768086 h 989580"/>
                <a:gd name="connsiteX5" fmla="*/ 541133 w 1038782"/>
                <a:gd name="connsiteY5" fmla="*/ 768086 h 989580"/>
                <a:gd name="connsiteX6" fmla="*/ 1038626 w 1038782"/>
                <a:gd name="connsiteY6" fmla="*/ 989459 h 989580"/>
                <a:gd name="connsiteX7" fmla="*/ 1038626 w 1038782"/>
                <a:gd name="connsiteY7" fmla="*/ 502326 h 989580"/>
                <a:gd name="connsiteX8" fmla="*/ 1038626 w 1038782"/>
                <a:gd name="connsiteY8" fmla="*/ 487393 h 989580"/>
                <a:gd name="connsiteX9" fmla="*/ 1038626 w 1038782"/>
                <a:gd name="connsiteY9" fmla="*/ 260 h 989580"/>
                <a:gd name="connsiteX10" fmla="*/ 541133 w 1038782"/>
                <a:gd name="connsiteY10" fmla="*/ 221633 h 98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8782" h="989580">
                  <a:moveTo>
                    <a:pt x="541133" y="221633"/>
                  </a:moveTo>
                  <a:lnTo>
                    <a:pt x="260" y="221633"/>
                  </a:lnTo>
                  <a:lnTo>
                    <a:pt x="260" y="487393"/>
                  </a:lnTo>
                  <a:lnTo>
                    <a:pt x="260" y="502326"/>
                  </a:lnTo>
                  <a:lnTo>
                    <a:pt x="260" y="768086"/>
                  </a:lnTo>
                  <a:lnTo>
                    <a:pt x="541133" y="768086"/>
                  </a:lnTo>
                  <a:cubicBezTo>
                    <a:pt x="541133" y="768086"/>
                    <a:pt x="851521" y="802319"/>
                    <a:pt x="1038626" y="989459"/>
                  </a:cubicBezTo>
                  <a:lnTo>
                    <a:pt x="1038626" y="502326"/>
                  </a:lnTo>
                  <a:lnTo>
                    <a:pt x="1038626" y="487393"/>
                  </a:lnTo>
                  <a:lnTo>
                    <a:pt x="1038626" y="260"/>
                  </a:lnTo>
                  <a:cubicBezTo>
                    <a:pt x="851486" y="187400"/>
                    <a:pt x="541133" y="221633"/>
                    <a:pt x="541133" y="22163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42">
              <a:extLst>
                <a:ext uri="{FF2B5EF4-FFF2-40B4-BE49-F238E27FC236}">
                  <a16:creationId xmlns:a16="http://schemas.microsoft.com/office/drawing/2014/main" id="{977B3F1A-7361-4CDC-8D96-D9C7790A42E4}"/>
                </a:ext>
              </a:extLst>
            </p:cNvPr>
            <p:cNvSpPr/>
            <p:nvPr/>
          </p:nvSpPr>
          <p:spPr>
            <a:xfrm>
              <a:off x="2510221" y="1872500"/>
              <a:ext cx="59597" cy="1100458"/>
            </a:xfrm>
            <a:custGeom>
              <a:avLst/>
              <a:gdLst>
                <a:gd name="connsiteX0" fmla="*/ 41562 w 59596"/>
                <a:gd name="connsiteY0" fmla="*/ 1100267 h 1100457"/>
                <a:gd name="connsiteX1" fmla="*/ 18277 w 59596"/>
                <a:gd name="connsiteY1" fmla="*/ 1100267 h 1100457"/>
                <a:gd name="connsiteX2" fmla="*/ 260 w 59596"/>
                <a:gd name="connsiteY2" fmla="*/ 1082250 h 1100457"/>
                <a:gd name="connsiteX3" fmla="*/ 260 w 59596"/>
                <a:gd name="connsiteY3" fmla="*/ 18277 h 1100457"/>
                <a:gd name="connsiteX4" fmla="*/ 18277 w 59596"/>
                <a:gd name="connsiteY4" fmla="*/ 260 h 1100457"/>
                <a:gd name="connsiteX5" fmla="*/ 41562 w 59596"/>
                <a:gd name="connsiteY5" fmla="*/ 260 h 1100457"/>
                <a:gd name="connsiteX6" fmla="*/ 59579 w 59596"/>
                <a:gd name="connsiteY6" fmla="*/ 18277 h 1100457"/>
                <a:gd name="connsiteX7" fmla="*/ 59579 w 59596"/>
                <a:gd name="connsiteY7" fmla="*/ 1082250 h 1100457"/>
                <a:gd name="connsiteX8" fmla="*/ 41562 w 59596"/>
                <a:gd name="connsiteY8" fmla="*/ 1100267 h 1100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96" h="1100457">
                  <a:moveTo>
                    <a:pt x="41562" y="1100267"/>
                  </a:moveTo>
                  <a:lnTo>
                    <a:pt x="18277" y="1100267"/>
                  </a:lnTo>
                  <a:cubicBezTo>
                    <a:pt x="8368" y="1100267"/>
                    <a:pt x="260" y="1092159"/>
                    <a:pt x="260" y="1082250"/>
                  </a:cubicBezTo>
                  <a:lnTo>
                    <a:pt x="260" y="18277"/>
                  </a:lnTo>
                  <a:cubicBezTo>
                    <a:pt x="260" y="8368"/>
                    <a:pt x="8368" y="260"/>
                    <a:pt x="18277" y="260"/>
                  </a:cubicBezTo>
                  <a:lnTo>
                    <a:pt x="41562" y="260"/>
                  </a:lnTo>
                  <a:cubicBezTo>
                    <a:pt x="51471" y="260"/>
                    <a:pt x="59579" y="8368"/>
                    <a:pt x="59579" y="18277"/>
                  </a:cubicBezTo>
                  <a:lnTo>
                    <a:pt x="59579" y="1082250"/>
                  </a:lnTo>
                  <a:cubicBezTo>
                    <a:pt x="59579" y="1092159"/>
                    <a:pt x="51471" y="1100267"/>
                    <a:pt x="41562" y="110026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43">
              <a:extLst>
                <a:ext uri="{FF2B5EF4-FFF2-40B4-BE49-F238E27FC236}">
                  <a16:creationId xmlns:a16="http://schemas.microsoft.com/office/drawing/2014/main" id="{67BAA5B1-430A-4745-A139-442DA0F46DB5}"/>
                </a:ext>
              </a:extLst>
            </p:cNvPr>
            <p:cNvSpPr/>
            <p:nvPr/>
          </p:nvSpPr>
          <p:spPr>
            <a:xfrm>
              <a:off x="1064519" y="2288498"/>
              <a:ext cx="126123" cy="267492"/>
            </a:xfrm>
            <a:custGeom>
              <a:avLst/>
              <a:gdLst>
                <a:gd name="connsiteX0" fmla="*/ 260 w 126122"/>
                <a:gd name="connsiteY0" fmla="*/ 260 h 267491"/>
                <a:gd name="connsiteX1" fmla="*/ 126071 w 126122"/>
                <a:gd name="connsiteY1" fmla="*/ 260 h 267491"/>
                <a:gd name="connsiteX2" fmla="*/ 126071 w 126122"/>
                <a:gd name="connsiteY2" fmla="*/ 267266 h 267491"/>
                <a:gd name="connsiteX3" fmla="*/ 260 w 126122"/>
                <a:gd name="connsiteY3" fmla="*/ 267266 h 26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122" h="267491">
                  <a:moveTo>
                    <a:pt x="260" y="260"/>
                  </a:moveTo>
                  <a:lnTo>
                    <a:pt x="126071" y="260"/>
                  </a:lnTo>
                  <a:lnTo>
                    <a:pt x="126071" y="267266"/>
                  </a:lnTo>
                  <a:lnTo>
                    <a:pt x="260" y="26726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44">
              <a:extLst>
                <a:ext uri="{FF2B5EF4-FFF2-40B4-BE49-F238E27FC236}">
                  <a16:creationId xmlns:a16="http://schemas.microsoft.com/office/drawing/2014/main" id="{DE5CE5B4-1C11-4FCB-9D7B-4F295529D84D}"/>
                </a:ext>
              </a:extLst>
            </p:cNvPr>
            <p:cNvSpPr/>
            <p:nvPr/>
          </p:nvSpPr>
          <p:spPr>
            <a:xfrm>
              <a:off x="1122660" y="2149278"/>
              <a:ext cx="349610" cy="545724"/>
            </a:xfrm>
            <a:custGeom>
              <a:avLst/>
              <a:gdLst>
                <a:gd name="connsiteX0" fmla="*/ 132620 w 349610"/>
                <a:gd name="connsiteY0" fmla="*/ 260 h 545724"/>
                <a:gd name="connsiteX1" fmla="*/ 260 w 349610"/>
                <a:gd name="connsiteY1" fmla="*/ 78463 h 545724"/>
                <a:gd name="connsiteX2" fmla="*/ 260 w 349610"/>
                <a:gd name="connsiteY2" fmla="*/ 269727 h 545724"/>
                <a:gd name="connsiteX3" fmla="*/ 260 w 349610"/>
                <a:gd name="connsiteY3" fmla="*/ 276206 h 545724"/>
                <a:gd name="connsiteX4" fmla="*/ 260 w 349610"/>
                <a:gd name="connsiteY4" fmla="*/ 467469 h 545724"/>
                <a:gd name="connsiteX5" fmla="*/ 132620 w 349610"/>
                <a:gd name="connsiteY5" fmla="*/ 545673 h 545724"/>
                <a:gd name="connsiteX6" fmla="*/ 349420 w 349610"/>
                <a:gd name="connsiteY6" fmla="*/ 545673 h 545724"/>
                <a:gd name="connsiteX7" fmla="*/ 349420 w 349610"/>
                <a:gd name="connsiteY7" fmla="*/ 276206 h 545724"/>
                <a:gd name="connsiteX8" fmla="*/ 349420 w 349610"/>
                <a:gd name="connsiteY8" fmla="*/ 269727 h 545724"/>
                <a:gd name="connsiteX9" fmla="*/ 349420 w 349610"/>
                <a:gd name="connsiteY9" fmla="*/ 260 h 5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9610" h="545724">
                  <a:moveTo>
                    <a:pt x="132620" y="260"/>
                  </a:moveTo>
                  <a:lnTo>
                    <a:pt x="260" y="78463"/>
                  </a:lnTo>
                  <a:lnTo>
                    <a:pt x="260" y="269727"/>
                  </a:lnTo>
                  <a:lnTo>
                    <a:pt x="260" y="276206"/>
                  </a:lnTo>
                  <a:lnTo>
                    <a:pt x="260" y="467469"/>
                  </a:lnTo>
                  <a:lnTo>
                    <a:pt x="132620" y="545673"/>
                  </a:lnTo>
                  <a:lnTo>
                    <a:pt x="349420" y="545673"/>
                  </a:lnTo>
                  <a:lnTo>
                    <a:pt x="349420" y="276206"/>
                  </a:lnTo>
                  <a:lnTo>
                    <a:pt x="349420" y="269727"/>
                  </a:lnTo>
                  <a:lnTo>
                    <a:pt x="349420" y="26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4AB299D-12B9-46D3-A5FF-DA39C6242B4B}"/>
              </a:ext>
            </a:extLst>
          </p:cNvPr>
          <p:cNvGrpSpPr/>
          <p:nvPr/>
        </p:nvGrpSpPr>
        <p:grpSpPr>
          <a:xfrm>
            <a:off x="1165477" y="2468191"/>
            <a:ext cx="2775264" cy="3626866"/>
            <a:chOff x="1126074" y="2670966"/>
            <a:chExt cx="2734161" cy="3573152"/>
          </a:xfrm>
        </p:grpSpPr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CA7407F4-C03D-4AF6-A332-92AC9B19029B}"/>
                </a:ext>
              </a:extLst>
            </p:cNvPr>
            <p:cNvSpPr/>
            <p:nvPr/>
          </p:nvSpPr>
          <p:spPr>
            <a:xfrm rot="1258431">
              <a:off x="3177475" y="3781009"/>
              <a:ext cx="682760" cy="881775"/>
            </a:xfrm>
            <a:custGeom>
              <a:avLst/>
              <a:gdLst>
                <a:gd name="connsiteX0" fmla="*/ 237850 w 650123"/>
                <a:gd name="connsiteY0" fmla="*/ 850974 h 866830"/>
                <a:gd name="connsiteX1" fmla="*/ 0 w 650123"/>
                <a:gd name="connsiteY1" fmla="*/ 63427 h 866830"/>
                <a:gd name="connsiteX2" fmla="*/ 153281 w 650123"/>
                <a:gd name="connsiteY2" fmla="*/ 184994 h 866830"/>
                <a:gd name="connsiteX3" fmla="*/ 216708 w 650123"/>
                <a:gd name="connsiteY3" fmla="*/ 5286 h 866830"/>
                <a:gd name="connsiteX4" fmla="*/ 317133 w 650123"/>
                <a:gd name="connsiteY4" fmla="*/ 184994 h 866830"/>
                <a:gd name="connsiteX5" fmla="*/ 359418 w 650123"/>
                <a:gd name="connsiteY5" fmla="*/ 0 h 866830"/>
                <a:gd name="connsiteX6" fmla="*/ 475700 w 650123"/>
                <a:gd name="connsiteY6" fmla="*/ 126853 h 866830"/>
                <a:gd name="connsiteX7" fmla="*/ 539126 w 650123"/>
                <a:gd name="connsiteY7" fmla="*/ 36999 h 866830"/>
                <a:gd name="connsiteX8" fmla="*/ 650123 w 650123"/>
                <a:gd name="connsiteY8" fmla="*/ 866830 h 866830"/>
                <a:gd name="connsiteX9" fmla="*/ 237850 w 650123"/>
                <a:gd name="connsiteY9" fmla="*/ 850974 h 866830"/>
                <a:gd name="connsiteX0" fmla="*/ 197028 w 609301"/>
                <a:gd name="connsiteY0" fmla="*/ 850974 h 866830"/>
                <a:gd name="connsiteX1" fmla="*/ 0 w 609301"/>
                <a:gd name="connsiteY1" fmla="*/ 60706 h 866830"/>
                <a:gd name="connsiteX2" fmla="*/ 112459 w 609301"/>
                <a:gd name="connsiteY2" fmla="*/ 184994 h 866830"/>
                <a:gd name="connsiteX3" fmla="*/ 175886 w 609301"/>
                <a:gd name="connsiteY3" fmla="*/ 5286 h 866830"/>
                <a:gd name="connsiteX4" fmla="*/ 276311 w 609301"/>
                <a:gd name="connsiteY4" fmla="*/ 184994 h 866830"/>
                <a:gd name="connsiteX5" fmla="*/ 318596 w 609301"/>
                <a:gd name="connsiteY5" fmla="*/ 0 h 866830"/>
                <a:gd name="connsiteX6" fmla="*/ 434878 w 609301"/>
                <a:gd name="connsiteY6" fmla="*/ 126853 h 866830"/>
                <a:gd name="connsiteX7" fmla="*/ 498304 w 609301"/>
                <a:gd name="connsiteY7" fmla="*/ 36999 h 866830"/>
                <a:gd name="connsiteX8" fmla="*/ 609301 w 609301"/>
                <a:gd name="connsiteY8" fmla="*/ 866830 h 866830"/>
                <a:gd name="connsiteX9" fmla="*/ 197028 w 609301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9189 w 621462"/>
                <a:gd name="connsiteY0" fmla="*/ 850974 h 866830"/>
                <a:gd name="connsiteX1" fmla="*/ 12161 w 621462"/>
                <a:gd name="connsiteY1" fmla="*/ 60706 h 866830"/>
                <a:gd name="connsiteX2" fmla="*/ 124620 w 621462"/>
                <a:gd name="connsiteY2" fmla="*/ 184994 h 866830"/>
                <a:gd name="connsiteX3" fmla="*/ 188047 w 621462"/>
                <a:gd name="connsiteY3" fmla="*/ 5286 h 866830"/>
                <a:gd name="connsiteX4" fmla="*/ 288472 w 621462"/>
                <a:gd name="connsiteY4" fmla="*/ 184994 h 866830"/>
                <a:gd name="connsiteX5" fmla="*/ 330757 w 621462"/>
                <a:gd name="connsiteY5" fmla="*/ 0 h 866830"/>
                <a:gd name="connsiteX6" fmla="*/ 447039 w 621462"/>
                <a:gd name="connsiteY6" fmla="*/ 126853 h 866830"/>
                <a:gd name="connsiteX7" fmla="*/ 510465 w 621462"/>
                <a:gd name="connsiteY7" fmla="*/ 36999 h 866830"/>
                <a:gd name="connsiteX8" fmla="*/ 621462 w 621462"/>
                <a:gd name="connsiteY8" fmla="*/ 866830 h 866830"/>
                <a:gd name="connsiteX9" fmla="*/ 209189 w 621462"/>
                <a:gd name="connsiteY9" fmla="*/ 850974 h 866830"/>
                <a:gd name="connsiteX0" fmla="*/ 160744 w 624724"/>
                <a:gd name="connsiteY0" fmla="*/ 812874 h 866830"/>
                <a:gd name="connsiteX1" fmla="*/ 15423 w 624724"/>
                <a:gd name="connsiteY1" fmla="*/ 60706 h 866830"/>
                <a:gd name="connsiteX2" fmla="*/ 127882 w 624724"/>
                <a:gd name="connsiteY2" fmla="*/ 184994 h 866830"/>
                <a:gd name="connsiteX3" fmla="*/ 191309 w 624724"/>
                <a:gd name="connsiteY3" fmla="*/ 5286 h 866830"/>
                <a:gd name="connsiteX4" fmla="*/ 291734 w 624724"/>
                <a:gd name="connsiteY4" fmla="*/ 184994 h 866830"/>
                <a:gd name="connsiteX5" fmla="*/ 334019 w 624724"/>
                <a:gd name="connsiteY5" fmla="*/ 0 h 866830"/>
                <a:gd name="connsiteX6" fmla="*/ 450301 w 624724"/>
                <a:gd name="connsiteY6" fmla="*/ 126853 h 866830"/>
                <a:gd name="connsiteX7" fmla="*/ 513727 w 624724"/>
                <a:gd name="connsiteY7" fmla="*/ 36999 h 866830"/>
                <a:gd name="connsiteX8" fmla="*/ 624724 w 624724"/>
                <a:gd name="connsiteY8" fmla="*/ 866830 h 866830"/>
                <a:gd name="connsiteX9" fmla="*/ 160744 w 624724"/>
                <a:gd name="connsiteY9" fmla="*/ 812874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9190 w 621463"/>
                <a:gd name="connsiteY0" fmla="*/ 864582 h 866830"/>
                <a:gd name="connsiteX1" fmla="*/ 12162 w 621463"/>
                <a:gd name="connsiteY1" fmla="*/ 60706 h 866830"/>
                <a:gd name="connsiteX2" fmla="*/ 124621 w 621463"/>
                <a:gd name="connsiteY2" fmla="*/ 184994 h 866830"/>
                <a:gd name="connsiteX3" fmla="*/ 188048 w 621463"/>
                <a:gd name="connsiteY3" fmla="*/ 5286 h 866830"/>
                <a:gd name="connsiteX4" fmla="*/ 288473 w 621463"/>
                <a:gd name="connsiteY4" fmla="*/ 184994 h 866830"/>
                <a:gd name="connsiteX5" fmla="*/ 330758 w 621463"/>
                <a:gd name="connsiteY5" fmla="*/ 0 h 866830"/>
                <a:gd name="connsiteX6" fmla="*/ 447040 w 621463"/>
                <a:gd name="connsiteY6" fmla="*/ 126853 h 866830"/>
                <a:gd name="connsiteX7" fmla="*/ 510466 w 621463"/>
                <a:gd name="connsiteY7" fmla="*/ 36999 h 866830"/>
                <a:gd name="connsiteX8" fmla="*/ 621463 w 621463"/>
                <a:gd name="connsiteY8" fmla="*/ 866830 h 866830"/>
                <a:gd name="connsiteX9" fmla="*/ 209190 w 621463"/>
                <a:gd name="connsiteY9" fmla="*/ 864582 h 866830"/>
                <a:gd name="connsiteX0" fmla="*/ 209190 w 586084"/>
                <a:gd name="connsiteY0" fmla="*/ 864582 h 869551"/>
                <a:gd name="connsiteX1" fmla="*/ 12162 w 586084"/>
                <a:gd name="connsiteY1" fmla="*/ 60706 h 869551"/>
                <a:gd name="connsiteX2" fmla="*/ 124621 w 586084"/>
                <a:gd name="connsiteY2" fmla="*/ 184994 h 869551"/>
                <a:gd name="connsiteX3" fmla="*/ 188048 w 586084"/>
                <a:gd name="connsiteY3" fmla="*/ 5286 h 869551"/>
                <a:gd name="connsiteX4" fmla="*/ 288473 w 586084"/>
                <a:gd name="connsiteY4" fmla="*/ 184994 h 869551"/>
                <a:gd name="connsiteX5" fmla="*/ 330758 w 586084"/>
                <a:gd name="connsiteY5" fmla="*/ 0 h 869551"/>
                <a:gd name="connsiteX6" fmla="*/ 447040 w 586084"/>
                <a:gd name="connsiteY6" fmla="*/ 126853 h 869551"/>
                <a:gd name="connsiteX7" fmla="*/ 510466 w 586084"/>
                <a:gd name="connsiteY7" fmla="*/ 36999 h 869551"/>
                <a:gd name="connsiteX8" fmla="*/ 586084 w 586084"/>
                <a:gd name="connsiteY8" fmla="*/ 869551 h 869551"/>
                <a:gd name="connsiteX9" fmla="*/ 209190 w 586084"/>
                <a:gd name="connsiteY9" fmla="*/ 864582 h 869551"/>
                <a:gd name="connsiteX0" fmla="*/ 209190 w 602413"/>
                <a:gd name="connsiteY0" fmla="*/ 864582 h 864582"/>
                <a:gd name="connsiteX1" fmla="*/ 12162 w 602413"/>
                <a:gd name="connsiteY1" fmla="*/ 60706 h 864582"/>
                <a:gd name="connsiteX2" fmla="*/ 124621 w 602413"/>
                <a:gd name="connsiteY2" fmla="*/ 184994 h 864582"/>
                <a:gd name="connsiteX3" fmla="*/ 188048 w 602413"/>
                <a:gd name="connsiteY3" fmla="*/ 5286 h 864582"/>
                <a:gd name="connsiteX4" fmla="*/ 288473 w 602413"/>
                <a:gd name="connsiteY4" fmla="*/ 184994 h 864582"/>
                <a:gd name="connsiteX5" fmla="*/ 330758 w 602413"/>
                <a:gd name="connsiteY5" fmla="*/ 0 h 864582"/>
                <a:gd name="connsiteX6" fmla="*/ 447040 w 602413"/>
                <a:gd name="connsiteY6" fmla="*/ 126853 h 864582"/>
                <a:gd name="connsiteX7" fmla="*/ 510466 w 602413"/>
                <a:gd name="connsiteY7" fmla="*/ 36999 h 864582"/>
                <a:gd name="connsiteX8" fmla="*/ 602413 w 602413"/>
                <a:gd name="connsiteY8" fmla="*/ 864109 h 864582"/>
                <a:gd name="connsiteX9" fmla="*/ 209190 w 602413"/>
                <a:gd name="connsiteY9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9592"/>
                <a:gd name="connsiteY0" fmla="*/ 864582 h 864582"/>
                <a:gd name="connsiteX1" fmla="*/ 12162 w 619592"/>
                <a:gd name="connsiteY1" fmla="*/ 60706 h 864582"/>
                <a:gd name="connsiteX2" fmla="*/ 124621 w 619592"/>
                <a:gd name="connsiteY2" fmla="*/ 184994 h 864582"/>
                <a:gd name="connsiteX3" fmla="*/ 188048 w 619592"/>
                <a:gd name="connsiteY3" fmla="*/ 5286 h 864582"/>
                <a:gd name="connsiteX4" fmla="*/ 288473 w 619592"/>
                <a:gd name="connsiteY4" fmla="*/ 184994 h 864582"/>
                <a:gd name="connsiteX5" fmla="*/ 330758 w 619592"/>
                <a:gd name="connsiteY5" fmla="*/ 0 h 864582"/>
                <a:gd name="connsiteX6" fmla="*/ 447040 w 619592"/>
                <a:gd name="connsiteY6" fmla="*/ 126853 h 864582"/>
                <a:gd name="connsiteX7" fmla="*/ 510466 w 619592"/>
                <a:gd name="connsiteY7" fmla="*/ 36999 h 864582"/>
                <a:gd name="connsiteX8" fmla="*/ 618742 w 619592"/>
                <a:gd name="connsiteY8" fmla="*/ 578595 h 864582"/>
                <a:gd name="connsiteX9" fmla="*/ 602413 w 619592"/>
                <a:gd name="connsiteY9" fmla="*/ 864109 h 864582"/>
                <a:gd name="connsiteX10" fmla="*/ 209190 w 619592"/>
                <a:gd name="connsiteY10" fmla="*/ 864582 h 864582"/>
                <a:gd name="connsiteX0" fmla="*/ 209190 w 620629"/>
                <a:gd name="connsiteY0" fmla="*/ 864582 h 864582"/>
                <a:gd name="connsiteX1" fmla="*/ 12162 w 620629"/>
                <a:gd name="connsiteY1" fmla="*/ 60706 h 864582"/>
                <a:gd name="connsiteX2" fmla="*/ 124621 w 620629"/>
                <a:gd name="connsiteY2" fmla="*/ 184994 h 864582"/>
                <a:gd name="connsiteX3" fmla="*/ 188048 w 620629"/>
                <a:gd name="connsiteY3" fmla="*/ 5286 h 864582"/>
                <a:gd name="connsiteX4" fmla="*/ 288473 w 620629"/>
                <a:gd name="connsiteY4" fmla="*/ 184994 h 864582"/>
                <a:gd name="connsiteX5" fmla="*/ 330758 w 620629"/>
                <a:gd name="connsiteY5" fmla="*/ 0 h 864582"/>
                <a:gd name="connsiteX6" fmla="*/ 447040 w 620629"/>
                <a:gd name="connsiteY6" fmla="*/ 126853 h 864582"/>
                <a:gd name="connsiteX7" fmla="*/ 510466 w 620629"/>
                <a:gd name="connsiteY7" fmla="*/ 36999 h 864582"/>
                <a:gd name="connsiteX8" fmla="*/ 618742 w 620629"/>
                <a:gd name="connsiteY8" fmla="*/ 578595 h 864582"/>
                <a:gd name="connsiteX9" fmla="*/ 602413 w 620629"/>
                <a:gd name="connsiteY9" fmla="*/ 864109 h 864582"/>
                <a:gd name="connsiteX10" fmla="*/ 209190 w 620629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47040 w 618745"/>
                <a:gd name="connsiteY6" fmla="*/ 126853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82"/>
                <a:gd name="connsiteY0" fmla="*/ 864582 h 864582"/>
                <a:gd name="connsiteX1" fmla="*/ 12162 w 618782"/>
                <a:gd name="connsiteY1" fmla="*/ 60706 h 864582"/>
                <a:gd name="connsiteX2" fmla="*/ 124621 w 618782"/>
                <a:gd name="connsiteY2" fmla="*/ 184994 h 864582"/>
                <a:gd name="connsiteX3" fmla="*/ 188048 w 618782"/>
                <a:gd name="connsiteY3" fmla="*/ 5286 h 864582"/>
                <a:gd name="connsiteX4" fmla="*/ 288473 w 618782"/>
                <a:gd name="connsiteY4" fmla="*/ 184994 h 864582"/>
                <a:gd name="connsiteX5" fmla="*/ 330758 w 618782"/>
                <a:gd name="connsiteY5" fmla="*/ 0 h 864582"/>
                <a:gd name="connsiteX6" fmla="*/ 430711 w 618782"/>
                <a:gd name="connsiteY6" fmla="*/ 121410 h 864582"/>
                <a:gd name="connsiteX7" fmla="*/ 510466 w 618782"/>
                <a:gd name="connsiteY7" fmla="*/ 36999 h 864582"/>
                <a:gd name="connsiteX8" fmla="*/ 618742 w 618782"/>
                <a:gd name="connsiteY8" fmla="*/ 578595 h 864582"/>
                <a:gd name="connsiteX9" fmla="*/ 602413 w 618782"/>
                <a:gd name="connsiteY9" fmla="*/ 864109 h 864582"/>
                <a:gd name="connsiteX10" fmla="*/ 209190 w 618782"/>
                <a:gd name="connsiteY10" fmla="*/ 864582 h 864582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12601 w 622193"/>
                <a:gd name="connsiteY0" fmla="*/ 864666 h 864666"/>
                <a:gd name="connsiteX1" fmla="*/ 15573 w 622193"/>
                <a:gd name="connsiteY1" fmla="*/ 60790 h 864666"/>
                <a:gd name="connsiteX2" fmla="*/ 128032 w 622193"/>
                <a:gd name="connsiteY2" fmla="*/ 185078 h 864666"/>
                <a:gd name="connsiteX3" fmla="*/ 191459 w 622193"/>
                <a:gd name="connsiteY3" fmla="*/ 5370 h 864666"/>
                <a:gd name="connsiteX4" fmla="*/ 278277 w 622193"/>
                <a:gd name="connsiteY4" fmla="*/ 144257 h 864666"/>
                <a:gd name="connsiteX5" fmla="*/ 334169 w 622193"/>
                <a:gd name="connsiteY5" fmla="*/ 84 h 864666"/>
                <a:gd name="connsiteX6" fmla="*/ 434122 w 622193"/>
                <a:gd name="connsiteY6" fmla="*/ 121494 h 864666"/>
                <a:gd name="connsiteX7" fmla="*/ 513877 w 622193"/>
                <a:gd name="connsiteY7" fmla="*/ 37083 h 864666"/>
                <a:gd name="connsiteX8" fmla="*/ 622153 w 622193"/>
                <a:gd name="connsiteY8" fmla="*/ 578679 h 864666"/>
                <a:gd name="connsiteX9" fmla="*/ 605824 w 622193"/>
                <a:gd name="connsiteY9" fmla="*/ 864193 h 864666"/>
                <a:gd name="connsiteX10" fmla="*/ 212601 w 622193"/>
                <a:gd name="connsiteY10" fmla="*/ 864666 h 864666"/>
                <a:gd name="connsiteX0" fmla="*/ 198912 w 608504"/>
                <a:gd name="connsiteY0" fmla="*/ 864666 h 864666"/>
                <a:gd name="connsiteX1" fmla="*/ 28798 w 608504"/>
                <a:gd name="connsiteY1" fmla="*/ 510643 h 864666"/>
                <a:gd name="connsiteX2" fmla="*/ 1884 w 608504"/>
                <a:gd name="connsiteY2" fmla="*/ 60790 h 864666"/>
                <a:gd name="connsiteX3" fmla="*/ 114343 w 608504"/>
                <a:gd name="connsiteY3" fmla="*/ 185078 h 864666"/>
                <a:gd name="connsiteX4" fmla="*/ 177770 w 608504"/>
                <a:gd name="connsiteY4" fmla="*/ 5370 h 864666"/>
                <a:gd name="connsiteX5" fmla="*/ 264588 w 608504"/>
                <a:gd name="connsiteY5" fmla="*/ 144257 h 864666"/>
                <a:gd name="connsiteX6" fmla="*/ 320480 w 608504"/>
                <a:gd name="connsiteY6" fmla="*/ 84 h 864666"/>
                <a:gd name="connsiteX7" fmla="*/ 420433 w 608504"/>
                <a:gd name="connsiteY7" fmla="*/ 121494 h 864666"/>
                <a:gd name="connsiteX8" fmla="*/ 500188 w 608504"/>
                <a:gd name="connsiteY8" fmla="*/ 37083 h 864666"/>
                <a:gd name="connsiteX9" fmla="*/ 608464 w 608504"/>
                <a:gd name="connsiteY9" fmla="*/ 578679 h 864666"/>
                <a:gd name="connsiteX10" fmla="*/ 592135 w 608504"/>
                <a:gd name="connsiteY10" fmla="*/ 864193 h 864666"/>
                <a:gd name="connsiteX11" fmla="*/ 198912 w 608504"/>
                <a:gd name="connsiteY11" fmla="*/ 864666 h 864666"/>
                <a:gd name="connsiteX0" fmla="*/ 201622 w 611214"/>
                <a:gd name="connsiteY0" fmla="*/ 864666 h 864666"/>
                <a:gd name="connsiteX1" fmla="*/ 31508 w 611214"/>
                <a:gd name="connsiteY1" fmla="*/ 510643 h 864666"/>
                <a:gd name="connsiteX2" fmla="*/ 4594 w 611214"/>
                <a:gd name="connsiteY2" fmla="*/ 60790 h 864666"/>
                <a:gd name="connsiteX3" fmla="*/ 117053 w 611214"/>
                <a:gd name="connsiteY3" fmla="*/ 185078 h 864666"/>
                <a:gd name="connsiteX4" fmla="*/ 180480 w 611214"/>
                <a:gd name="connsiteY4" fmla="*/ 5370 h 864666"/>
                <a:gd name="connsiteX5" fmla="*/ 267298 w 611214"/>
                <a:gd name="connsiteY5" fmla="*/ 144257 h 864666"/>
                <a:gd name="connsiteX6" fmla="*/ 323190 w 611214"/>
                <a:gd name="connsiteY6" fmla="*/ 84 h 864666"/>
                <a:gd name="connsiteX7" fmla="*/ 423143 w 611214"/>
                <a:gd name="connsiteY7" fmla="*/ 121494 h 864666"/>
                <a:gd name="connsiteX8" fmla="*/ 502898 w 611214"/>
                <a:gd name="connsiteY8" fmla="*/ 37083 h 864666"/>
                <a:gd name="connsiteX9" fmla="*/ 611174 w 611214"/>
                <a:gd name="connsiteY9" fmla="*/ 578679 h 864666"/>
                <a:gd name="connsiteX10" fmla="*/ 594845 w 611214"/>
                <a:gd name="connsiteY10" fmla="*/ 864193 h 864666"/>
                <a:gd name="connsiteX11" fmla="*/ 201622 w 611214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6998 w 641159"/>
                <a:gd name="connsiteY3" fmla="*/ 185078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4276 w 641159"/>
                <a:gd name="connsiteY3" fmla="*/ 138814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197525 w 641159"/>
                <a:gd name="connsiteY1" fmla="*/ 793672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57487 w 667079"/>
                <a:gd name="connsiteY0" fmla="*/ 864666 h 864666"/>
                <a:gd name="connsiteX1" fmla="*/ 228888 w 667079"/>
                <a:gd name="connsiteY1" fmla="*/ 801837 h 864666"/>
                <a:gd name="connsiteX2" fmla="*/ 125473 w 667079"/>
                <a:gd name="connsiteY2" fmla="*/ 807279 h 864666"/>
                <a:gd name="connsiteX3" fmla="*/ 288 w 667079"/>
                <a:gd name="connsiteY3" fmla="*/ 595007 h 864666"/>
                <a:gd name="connsiteX4" fmla="*/ 87373 w 667079"/>
                <a:gd name="connsiteY4" fmla="*/ 510643 h 864666"/>
                <a:gd name="connsiteX5" fmla="*/ 60459 w 667079"/>
                <a:gd name="connsiteY5" fmla="*/ 60790 h 864666"/>
                <a:gd name="connsiteX6" fmla="*/ 181082 w 667079"/>
                <a:gd name="connsiteY6" fmla="*/ 130650 h 864666"/>
                <a:gd name="connsiteX7" fmla="*/ 236345 w 667079"/>
                <a:gd name="connsiteY7" fmla="*/ 5370 h 864666"/>
                <a:gd name="connsiteX8" fmla="*/ 323163 w 667079"/>
                <a:gd name="connsiteY8" fmla="*/ 117043 h 864666"/>
                <a:gd name="connsiteX9" fmla="*/ 379055 w 667079"/>
                <a:gd name="connsiteY9" fmla="*/ 84 h 864666"/>
                <a:gd name="connsiteX10" fmla="*/ 479008 w 667079"/>
                <a:gd name="connsiteY10" fmla="*/ 121494 h 864666"/>
                <a:gd name="connsiteX11" fmla="*/ 558763 w 667079"/>
                <a:gd name="connsiteY11" fmla="*/ 37083 h 864666"/>
                <a:gd name="connsiteX12" fmla="*/ 667039 w 667079"/>
                <a:gd name="connsiteY12" fmla="*/ 578679 h 864666"/>
                <a:gd name="connsiteX13" fmla="*/ 650710 w 667079"/>
                <a:gd name="connsiteY13" fmla="*/ 864193 h 864666"/>
                <a:gd name="connsiteX14" fmla="*/ 257487 w 667079"/>
                <a:gd name="connsiteY14" fmla="*/ 864666 h 864666"/>
                <a:gd name="connsiteX0" fmla="*/ 260201 w 669793"/>
                <a:gd name="connsiteY0" fmla="*/ 864666 h 864666"/>
                <a:gd name="connsiteX1" fmla="*/ 231602 w 669793"/>
                <a:gd name="connsiteY1" fmla="*/ 801837 h 864666"/>
                <a:gd name="connsiteX2" fmla="*/ 128187 w 669793"/>
                <a:gd name="connsiteY2" fmla="*/ 807279 h 864666"/>
                <a:gd name="connsiteX3" fmla="*/ 281 w 669793"/>
                <a:gd name="connsiteY3" fmla="*/ 526971 h 864666"/>
                <a:gd name="connsiteX4" fmla="*/ 90087 w 669793"/>
                <a:gd name="connsiteY4" fmla="*/ 510643 h 864666"/>
                <a:gd name="connsiteX5" fmla="*/ 63173 w 669793"/>
                <a:gd name="connsiteY5" fmla="*/ 60790 h 864666"/>
                <a:gd name="connsiteX6" fmla="*/ 183796 w 669793"/>
                <a:gd name="connsiteY6" fmla="*/ 130650 h 864666"/>
                <a:gd name="connsiteX7" fmla="*/ 239059 w 669793"/>
                <a:gd name="connsiteY7" fmla="*/ 5370 h 864666"/>
                <a:gd name="connsiteX8" fmla="*/ 325877 w 669793"/>
                <a:gd name="connsiteY8" fmla="*/ 117043 h 864666"/>
                <a:gd name="connsiteX9" fmla="*/ 381769 w 669793"/>
                <a:gd name="connsiteY9" fmla="*/ 84 h 864666"/>
                <a:gd name="connsiteX10" fmla="*/ 481722 w 669793"/>
                <a:gd name="connsiteY10" fmla="*/ 121494 h 864666"/>
                <a:gd name="connsiteX11" fmla="*/ 561477 w 669793"/>
                <a:gd name="connsiteY11" fmla="*/ 37083 h 864666"/>
                <a:gd name="connsiteX12" fmla="*/ 669753 w 669793"/>
                <a:gd name="connsiteY12" fmla="*/ 578679 h 864666"/>
                <a:gd name="connsiteX13" fmla="*/ 653424 w 669793"/>
                <a:gd name="connsiteY13" fmla="*/ 864193 h 864666"/>
                <a:gd name="connsiteX14" fmla="*/ 260201 w 669793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9512" h="864666">
                  <a:moveTo>
                    <a:pt x="259920" y="864666"/>
                  </a:moveTo>
                  <a:cubicBezTo>
                    <a:pt x="237695" y="826606"/>
                    <a:pt x="245159" y="825008"/>
                    <a:pt x="231321" y="801837"/>
                  </a:cubicBezTo>
                  <a:cubicBezTo>
                    <a:pt x="184826" y="794994"/>
                    <a:pt x="202292" y="803651"/>
                    <a:pt x="127906" y="807279"/>
                  </a:cubicBezTo>
                  <a:cubicBezTo>
                    <a:pt x="107042" y="780972"/>
                    <a:pt x="6350" y="576410"/>
                    <a:pt x="0" y="526971"/>
                  </a:cubicBezTo>
                  <a:cubicBezTo>
                    <a:pt x="58964" y="502024"/>
                    <a:pt x="28977" y="523479"/>
                    <a:pt x="89806" y="510643"/>
                  </a:cubicBezTo>
                  <a:cubicBezTo>
                    <a:pt x="46082" y="333121"/>
                    <a:pt x="-8516" y="81486"/>
                    <a:pt x="62892" y="60790"/>
                  </a:cubicBezTo>
                  <a:cubicBezTo>
                    <a:pt x="138478" y="39627"/>
                    <a:pt x="162358" y="62006"/>
                    <a:pt x="183515" y="130650"/>
                  </a:cubicBezTo>
                  <a:cubicBezTo>
                    <a:pt x="185607" y="62583"/>
                    <a:pt x="163207" y="19009"/>
                    <a:pt x="238778" y="5370"/>
                  </a:cubicBezTo>
                  <a:cubicBezTo>
                    <a:pt x="335937" y="-2341"/>
                    <a:pt x="301811" y="117924"/>
                    <a:pt x="325596" y="117043"/>
                  </a:cubicBezTo>
                  <a:cubicBezTo>
                    <a:pt x="328806" y="55378"/>
                    <a:pt x="299358" y="7320"/>
                    <a:pt x="381488" y="84"/>
                  </a:cubicBezTo>
                  <a:cubicBezTo>
                    <a:pt x="488285" y="-2989"/>
                    <a:pt x="459008" y="78303"/>
                    <a:pt x="481441" y="121494"/>
                  </a:cubicBezTo>
                  <a:cubicBezTo>
                    <a:pt x="497140" y="80657"/>
                    <a:pt x="482904" y="31655"/>
                    <a:pt x="561196" y="37083"/>
                  </a:cubicBezTo>
                  <a:cubicBezTo>
                    <a:pt x="672580" y="39816"/>
                    <a:pt x="669666" y="488862"/>
                    <a:pt x="669472" y="578679"/>
                  </a:cubicBezTo>
                  <a:cubicBezTo>
                    <a:pt x="666751" y="690178"/>
                    <a:pt x="672193" y="766300"/>
                    <a:pt x="653143" y="864193"/>
                  </a:cubicBezTo>
                  <a:cubicBezTo>
                    <a:pt x="514812" y="859815"/>
                    <a:pt x="460845" y="856509"/>
                    <a:pt x="259920" y="8646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36C19356-2709-4D4D-B922-7AA6298EEBA4}"/>
                </a:ext>
              </a:extLst>
            </p:cNvPr>
            <p:cNvSpPr>
              <a:spLocks/>
            </p:cNvSpPr>
            <p:nvPr/>
          </p:nvSpPr>
          <p:spPr bwMode="auto">
            <a:xfrm rot="20940928" flipH="1">
              <a:off x="1126074" y="2670966"/>
              <a:ext cx="1656184" cy="1909514"/>
            </a:xfrm>
            <a:custGeom>
              <a:avLst/>
              <a:gdLst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697686 w 1656184"/>
                <a:gd name="connsiteY95" fmla="*/ 1708838 h 1909514"/>
                <a:gd name="connsiteX96" fmla="*/ 1413007 w 1656184"/>
                <a:gd name="connsiteY96" fmla="*/ 1487444 h 1909514"/>
                <a:gd name="connsiteX97" fmla="*/ 1412429 w 1656184"/>
                <a:gd name="connsiteY97" fmla="*/ 1485195 h 1909514"/>
                <a:gd name="connsiteX98" fmla="*/ 1405111 w 1656184"/>
                <a:gd name="connsiteY98" fmla="*/ 1455538 h 1909514"/>
                <a:gd name="connsiteX99" fmla="*/ 1398918 w 1656184"/>
                <a:gd name="connsiteY99" fmla="*/ 1425881 h 1909514"/>
                <a:gd name="connsiteX100" fmla="*/ 1394978 w 1656184"/>
                <a:gd name="connsiteY100" fmla="*/ 1398549 h 1909514"/>
                <a:gd name="connsiteX101" fmla="*/ 1392163 w 1656184"/>
                <a:gd name="connsiteY101" fmla="*/ 1372381 h 1909514"/>
                <a:gd name="connsiteX102" fmla="*/ 1391037 w 1656184"/>
                <a:gd name="connsiteY102" fmla="*/ 1350865 h 1909514"/>
                <a:gd name="connsiteX103" fmla="*/ 1392163 w 1656184"/>
                <a:gd name="connsiteY103" fmla="*/ 1332837 h 1909514"/>
                <a:gd name="connsiteX104" fmla="*/ 1401171 w 1656184"/>
                <a:gd name="connsiteY104" fmla="*/ 1295039 h 1909514"/>
                <a:gd name="connsiteX105" fmla="*/ 1412429 w 1656184"/>
                <a:gd name="connsiteY105" fmla="*/ 1260148 h 1909514"/>
                <a:gd name="connsiteX106" fmla="*/ 1426503 w 1656184"/>
                <a:gd name="connsiteY106" fmla="*/ 1227001 h 1909514"/>
                <a:gd name="connsiteX107" fmla="*/ 1443954 w 1656184"/>
                <a:gd name="connsiteY107" fmla="*/ 1197926 h 1909514"/>
                <a:gd name="connsiteX108" fmla="*/ 1469849 w 1656184"/>
                <a:gd name="connsiteY108" fmla="*/ 1161872 h 1909514"/>
                <a:gd name="connsiteX109" fmla="*/ 1496308 w 1656184"/>
                <a:gd name="connsiteY109" fmla="*/ 1125818 h 1909514"/>
                <a:gd name="connsiteX110" fmla="*/ 1522767 w 1656184"/>
                <a:gd name="connsiteY110" fmla="*/ 1090926 h 1909514"/>
                <a:gd name="connsiteX111" fmla="*/ 1549788 w 1656184"/>
                <a:gd name="connsiteY111" fmla="*/ 1053710 h 1909514"/>
                <a:gd name="connsiteX112" fmla="*/ 1573995 w 1656184"/>
                <a:gd name="connsiteY112" fmla="*/ 1015911 h 1909514"/>
                <a:gd name="connsiteX113" fmla="*/ 1597637 w 1656184"/>
                <a:gd name="connsiteY113" fmla="*/ 976949 h 1909514"/>
                <a:gd name="connsiteX114" fmla="*/ 1617341 w 1656184"/>
                <a:gd name="connsiteY114" fmla="*/ 934499 h 1909514"/>
                <a:gd name="connsiteX115" fmla="*/ 1633666 w 1656184"/>
                <a:gd name="connsiteY115" fmla="*/ 889140 h 1909514"/>
                <a:gd name="connsiteX116" fmla="*/ 1646051 w 1656184"/>
                <a:gd name="connsiteY116" fmla="*/ 836222 h 1909514"/>
                <a:gd name="connsiteX117" fmla="*/ 1652807 w 1656184"/>
                <a:gd name="connsiteY117" fmla="*/ 782141 h 1909514"/>
                <a:gd name="connsiteX118" fmla="*/ 1656184 w 1656184"/>
                <a:gd name="connsiteY118" fmla="*/ 726897 h 1909514"/>
                <a:gd name="connsiteX119" fmla="*/ 1655059 w 1656184"/>
                <a:gd name="connsiteY119" fmla="*/ 671072 h 1909514"/>
                <a:gd name="connsiteX120" fmla="*/ 1651118 w 1656184"/>
                <a:gd name="connsiteY120" fmla="*/ 616409 h 1909514"/>
                <a:gd name="connsiteX121" fmla="*/ 1642674 w 1656184"/>
                <a:gd name="connsiteY121" fmla="*/ 563490 h 1909514"/>
                <a:gd name="connsiteX122" fmla="*/ 1631415 w 1656184"/>
                <a:gd name="connsiteY122" fmla="*/ 511736 h 1909514"/>
                <a:gd name="connsiteX123" fmla="*/ 1617341 w 1656184"/>
                <a:gd name="connsiteY123" fmla="*/ 464051 h 1909514"/>
                <a:gd name="connsiteX124" fmla="*/ 1601579 w 1656184"/>
                <a:gd name="connsiteY124" fmla="*/ 420438 h 1909514"/>
                <a:gd name="connsiteX125" fmla="*/ 1583565 w 1656184"/>
                <a:gd name="connsiteY125" fmla="*/ 381475 h 1909514"/>
                <a:gd name="connsiteX126" fmla="*/ 1556543 w 1656184"/>
                <a:gd name="connsiteY126" fmla="*/ 334954 h 1909514"/>
                <a:gd name="connsiteX127" fmla="*/ 1527270 w 1656184"/>
                <a:gd name="connsiteY127" fmla="*/ 290759 h 1909514"/>
                <a:gd name="connsiteX128" fmla="*/ 1494056 w 1656184"/>
                <a:gd name="connsiteY128" fmla="*/ 249471 h 1909514"/>
                <a:gd name="connsiteX129" fmla="*/ 1458590 w 1656184"/>
                <a:gd name="connsiteY129" fmla="*/ 209928 h 1909514"/>
                <a:gd name="connsiteX130" fmla="*/ 1419747 w 1656184"/>
                <a:gd name="connsiteY130" fmla="*/ 174455 h 1909514"/>
                <a:gd name="connsiteX131" fmla="*/ 1376400 w 1656184"/>
                <a:gd name="connsiteY131" fmla="*/ 141309 h 1909514"/>
                <a:gd name="connsiteX132" fmla="*/ 1331365 w 1656184"/>
                <a:gd name="connsiteY132" fmla="*/ 111652 h 1909514"/>
                <a:gd name="connsiteX133" fmla="*/ 1283515 w 1656184"/>
                <a:gd name="connsiteY133" fmla="*/ 85483 h 1909514"/>
                <a:gd name="connsiteX134" fmla="*/ 1231161 w 1656184"/>
                <a:gd name="connsiteY134" fmla="*/ 63386 h 1909514"/>
                <a:gd name="connsiteX135" fmla="*/ 1177119 w 1656184"/>
                <a:gd name="connsiteY135" fmla="*/ 43033 h 1909514"/>
                <a:gd name="connsiteX136" fmla="*/ 1118572 w 1656184"/>
                <a:gd name="connsiteY136" fmla="*/ 27332 h 1909514"/>
                <a:gd name="connsiteX137" fmla="*/ 1057210 w 1656184"/>
                <a:gd name="connsiteY137" fmla="*/ 14538 h 1909514"/>
                <a:gd name="connsiteX138" fmla="*/ 993036 w 1656184"/>
                <a:gd name="connsiteY138" fmla="*/ 5815 h 1909514"/>
                <a:gd name="connsiteX139" fmla="*/ 925482 w 1656184"/>
                <a:gd name="connsiteY139" fmla="*/ 582 h 1909514"/>
                <a:gd name="connsiteX140" fmla="*/ 853425 w 1656184"/>
                <a:gd name="connsiteY140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1413007 w 1656184"/>
                <a:gd name="connsiteY95" fmla="*/ 1487444 h 1909514"/>
                <a:gd name="connsiteX96" fmla="*/ 1412429 w 1656184"/>
                <a:gd name="connsiteY96" fmla="*/ 1485195 h 1909514"/>
                <a:gd name="connsiteX97" fmla="*/ 1405111 w 1656184"/>
                <a:gd name="connsiteY97" fmla="*/ 1455538 h 1909514"/>
                <a:gd name="connsiteX98" fmla="*/ 1398918 w 1656184"/>
                <a:gd name="connsiteY98" fmla="*/ 1425881 h 1909514"/>
                <a:gd name="connsiteX99" fmla="*/ 1394978 w 1656184"/>
                <a:gd name="connsiteY99" fmla="*/ 1398549 h 1909514"/>
                <a:gd name="connsiteX100" fmla="*/ 1392163 w 1656184"/>
                <a:gd name="connsiteY100" fmla="*/ 1372381 h 1909514"/>
                <a:gd name="connsiteX101" fmla="*/ 1391037 w 1656184"/>
                <a:gd name="connsiteY101" fmla="*/ 1350865 h 1909514"/>
                <a:gd name="connsiteX102" fmla="*/ 1392163 w 1656184"/>
                <a:gd name="connsiteY102" fmla="*/ 1332837 h 1909514"/>
                <a:gd name="connsiteX103" fmla="*/ 1401171 w 1656184"/>
                <a:gd name="connsiteY103" fmla="*/ 1295039 h 1909514"/>
                <a:gd name="connsiteX104" fmla="*/ 1412429 w 1656184"/>
                <a:gd name="connsiteY104" fmla="*/ 1260148 h 1909514"/>
                <a:gd name="connsiteX105" fmla="*/ 1426503 w 1656184"/>
                <a:gd name="connsiteY105" fmla="*/ 1227001 h 1909514"/>
                <a:gd name="connsiteX106" fmla="*/ 1443954 w 1656184"/>
                <a:gd name="connsiteY106" fmla="*/ 1197926 h 1909514"/>
                <a:gd name="connsiteX107" fmla="*/ 1469849 w 1656184"/>
                <a:gd name="connsiteY107" fmla="*/ 1161872 h 1909514"/>
                <a:gd name="connsiteX108" fmla="*/ 1496308 w 1656184"/>
                <a:gd name="connsiteY108" fmla="*/ 1125818 h 1909514"/>
                <a:gd name="connsiteX109" fmla="*/ 1522767 w 1656184"/>
                <a:gd name="connsiteY109" fmla="*/ 1090926 h 1909514"/>
                <a:gd name="connsiteX110" fmla="*/ 1549788 w 1656184"/>
                <a:gd name="connsiteY110" fmla="*/ 1053710 h 1909514"/>
                <a:gd name="connsiteX111" fmla="*/ 1573995 w 1656184"/>
                <a:gd name="connsiteY111" fmla="*/ 1015911 h 1909514"/>
                <a:gd name="connsiteX112" fmla="*/ 1597637 w 1656184"/>
                <a:gd name="connsiteY112" fmla="*/ 976949 h 1909514"/>
                <a:gd name="connsiteX113" fmla="*/ 1617341 w 1656184"/>
                <a:gd name="connsiteY113" fmla="*/ 934499 h 1909514"/>
                <a:gd name="connsiteX114" fmla="*/ 1633666 w 1656184"/>
                <a:gd name="connsiteY114" fmla="*/ 889140 h 1909514"/>
                <a:gd name="connsiteX115" fmla="*/ 1646051 w 1656184"/>
                <a:gd name="connsiteY115" fmla="*/ 836222 h 1909514"/>
                <a:gd name="connsiteX116" fmla="*/ 1652807 w 1656184"/>
                <a:gd name="connsiteY116" fmla="*/ 782141 h 1909514"/>
                <a:gd name="connsiteX117" fmla="*/ 1656184 w 1656184"/>
                <a:gd name="connsiteY117" fmla="*/ 726897 h 1909514"/>
                <a:gd name="connsiteX118" fmla="*/ 1655059 w 1656184"/>
                <a:gd name="connsiteY118" fmla="*/ 671072 h 1909514"/>
                <a:gd name="connsiteX119" fmla="*/ 1651118 w 1656184"/>
                <a:gd name="connsiteY119" fmla="*/ 616409 h 1909514"/>
                <a:gd name="connsiteX120" fmla="*/ 1642674 w 1656184"/>
                <a:gd name="connsiteY120" fmla="*/ 563490 h 1909514"/>
                <a:gd name="connsiteX121" fmla="*/ 1631415 w 1656184"/>
                <a:gd name="connsiteY121" fmla="*/ 511736 h 1909514"/>
                <a:gd name="connsiteX122" fmla="*/ 1617341 w 1656184"/>
                <a:gd name="connsiteY122" fmla="*/ 464051 h 1909514"/>
                <a:gd name="connsiteX123" fmla="*/ 1601579 w 1656184"/>
                <a:gd name="connsiteY123" fmla="*/ 420438 h 1909514"/>
                <a:gd name="connsiteX124" fmla="*/ 1583565 w 1656184"/>
                <a:gd name="connsiteY124" fmla="*/ 381475 h 1909514"/>
                <a:gd name="connsiteX125" fmla="*/ 1556543 w 1656184"/>
                <a:gd name="connsiteY125" fmla="*/ 334954 h 1909514"/>
                <a:gd name="connsiteX126" fmla="*/ 1527270 w 1656184"/>
                <a:gd name="connsiteY126" fmla="*/ 290759 h 1909514"/>
                <a:gd name="connsiteX127" fmla="*/ 1494056 w 1656184"/>
                <a:gd name="connsiteY127" fmla="*/ 249471 h 1909514"/>
                <a:gd name="connsiteX128" fmla="*/ 1458590 w 1656184"/>
                <a:gd name="connsiteY128" fmla="*/ 209928 h 1909514"/>
                <a:gd name="connsiteX129" fmla="*/ 1419747 w 1656184"/>
                <a:gd name="connsiteY129" fmla="*/ 174455 h 1909514"/>
                <a:gd name="connsiteX130" fmla="*/ 1376400 w 1656184"/>
                <a:gd name="connsiteY130" fmla="*/ 141309 h 1909514"/>
                <a:gd name="connsiteX131" fmla="*/ 1331365 w 1656184"/>
                <a:gd name="connsiteY131" fmla="*/ 111652 h 1909514"/>
                <a:gd name="connsiteX132" fmla="*/ 1283515 w 1656184"/>
                <a:gd name="connsiteY132" fmla="*/ 85483 h 1909514"/>
                <a:gd name="connsiteX133" fmla="*/ 1231161 w 1656184"/>
                <a:gd name="connsiteY133" fmla="*/ 63386 h 1909514"/>
                <a:gd name="connsiteX134" fmla="*/ 1177119 w 1656184"/>
                <a:gd name="connsiteY134" fmla="*/ 43033 h 1909514"/>
                <a:gd name="connsiteX135" fmla="*/ 1118572 w 1656184"/>
                <a:gd name="connsiteY135" fmla="*/ 27332 h 1909514"/>
                <a:gd name="connsiteX136" fmla="*/ 1057210 w 1656184"/>
                <a:gd name="connsiteY136" fmla="*/ 14538 h 1909514"/>
                <a:gd name="connsiteX137" fmla="*/ 993036 w 1656184"/>
                <a:gd name="connsiteY137" fmla="*/ 5815 h 1909514"/>
                <a:gd name="connsiteX138" fmla="*/ 925482 w 1656184"/>
                <a:gd name="connsiteY138" fmla="*/ 582 h 1909514"/>
                <a:gd name="connsiteX139" fmla="*/ 853425 w 1656184"/>
                <a:gd name="connsiteY139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1413007 w 1656184"/>
                <a:gd name="connsiteY94" fmla="*/ 1487444 h 1909514"/>
                <a:gd name="connsiteX95" fmla="*/ 1412429 w 1656184"/>
                <a:gd name="connsiteY95" fmla="*/ 1485195 h 1909514"/>
                <a:gd name="connsiteX96" fmla="*/ 1405111 w 1656184"/>
                <a:gd name="connsiteY96" fmla="*/ 1455538 h 1909514"/>
                <a:gd name="connsiteX97" fmla="*/ 1398918 w 1656184"/>
                <a:gd name="connsiteY97" fmla="*/ 1425881 h 1909514"/>
                <a:gd name="connsiteX98" fmla="*/ 1394978 w 1656184"/>
                <a:gd name="connsiteY98" fmla="*/ 1398549 h 1909514"/>
                <a:gd name="connsiteX99" fmla="*/ 1392163 w 1656184"/>
                <a:gd name="connsiteY99" fmla="*/ 1372381 h 1909514"/>
                <a:gd name="connsiteX100" fmla="*/ 1391037 w 1656184"/>
                <a:gd name="connsiteY100" fmla="*/ 1350865 h 1909514"/>
                <a:gd name="connsiteX101" fmla="*/ 1392163 w 1656184"/>
                <a:gd name="connsiteY101" fmla="*/ 1332837 h 1909514"/>
                <a:gd name="connsiteX102" fmla="*/ 1401171 w 1656184"/>
                <a:gd name="connsiteY102" fmla="*/ 1295039 h 1909514"/>
                <a:gd name="connsiteX103" fmla="*/ 1412429 w 1656184"/>
                <a:gd name="connsiteY103" fmla="*/ 1260148 h 1909514"/>
                <a:gd name="connsiteX104" fmla="*/ 1426503 w 1656184"/>
                <a:gd name="connsiteY104" fmla="*/ 1227001 h 1909514"/>
                <a:gd name="connsiteX105" fmla="*/ 1443954 w 1656184"/>
                <a:gd name="connsiteY105" fmla="*/ 1197926 h 1909514"/>
                <a:gd name="connsiteX106" fmla="*/ 1469849 w 1656184"/>
                <a:gd name="connsiteY106" fmla="*/ 1161872 h 1909514"/>
                <a:gd name="connsiteX107" fmla="*/ 1496308 w 1656184"/>
                <a:gd name="connsiteY107" fmla="*/ 1125818 h 1909514"/>
                <a:gd name="connsiteX108" fmla="*/ 1522767 w 1656184"/>
                <a:gd name="connsiteY108" fmla="*/ 1090926 h 1909514"/>
                <a:gd name="connsiteX109" fmla="*/ 1549788 w 1656184"/>
                <a:gd name="connsiteY109" fmla="*/ 1053710 h 1909514"/>
                <a:gd name="connsiteX110" fmla="*/ 1573995 w 1656184"/>
                <a:gd name="connsiteY110" fmla="*/ 1015911 h 1909514"/>
                <a:gd name="connsiteX111" fmla="*/ 1597637 w 1656184"/>
                <a:gd name="connsiteY111" fmla="*/ 976949 h 1909514"/>
                <a:gd name="connsiteX112" fmla="*/ 1617341 w 1656184"/>
                <a:gd name="connsiteY112" fmla="*/ 934499 h 1909514"/>
                <a:gd name="connsiteX113" fmla="*/ 1633666 w 1656184"/>
                <a:gd name="connsiteY113" fmla="*/ 889140 h 1909514"/>
                <a:gd name="connsiteX114" fmla="*/ 1646051 w 1656184"/>
                <a:gd name="connsiteY114" fmla="*/ 836222 h 1909514"/>
                <a:gd name="connsiteX115" fmla="*/ 1652807 w 1656184"/>
                <a:gd name="connsiteY115" fmla="*/ 782141 h 1909514"/>
                <a:gd name="connsiteX116" fmla="*/ 1656184 w 1656184"/>
                <a:gd name="connsiteY116" fmla="*/ 726897 h 1909514"/>
                <a:gd name="connsiteX117" fmla="*/ 1655059 w 1656184"/>
                <a:gd name="connsiteY117" fmla="*/ 671072 h 1909514"/>
                <a:gd name="connsiteX118" fmla="*/ 1651118 w 1656184"/>
                <a:gd name="connsiteY118" fmla="*/ 616409 h 1909514"/>
                <a:gd name="connsiteX119" fmla="*/ 1642674 w 1656184"/>
                <a:gd name="connsiteY119" fmla="*/ 563490 h 1909514"/>
                <a:gd name="connsiteX120" fmla="*/ 1631415 w 1656184"/>
                <a:gd name="connsiteY120" fmla="*/ 511736 h 1909514"/>
                <a:gd name="connsiteX121" fmla="*/ 1617341 w 1656184"/>
                <a:gd name="connsiteY121" fmla="*/ 464051 h 1909514"/>
                <a:gd name="connsiteX122" fmla="*/ 1601579 w 1656184"/>
                <a:gd name="connsiteY122" fmla="*/ 420438 h 1909514"/>
                <a:gd name="connsiteX123" fmla="*/ 1583565 w 1656184"/>
                <a:gd name="connsiteY123" fmla="*/ 381475 h 1909514"/>
                <a:gd name="connsiteX124" fmla="*/ 1556543 w 1656184"/>
                <a:gd name="connsiteY124" fmla="*/ 334954 h 1909514"/>
                <a:gd name="connsiteX125" fmla="*/ 1527270 w 1656184"/>
                <a:gd name="connsiteY125" fmla="*/ 290759 h 1909514"/>
                <a:gd name="connsiteX126" fmla="*/ 1494056 w 1656184"/>
                <a:gd name="connsiteY126" fmla="*/ 249471 h 1909514"/>
                <a:gd name="connsiteX127" fmla="*/ 1458590 w 1656184"/>
                <a:gd name="connsiteY127" fmla="*/ 209928 h 1909514"/>
                <a:gd name="connsiteX128" fmla="*/ 1419747 w 1656184"/>
                <a:gd name="connsiteY128" fmla="*/ 174455 h 1909514"/>
                <a:gd name="connsiteX129" fmla="*/ 1376400 w 1656184"/>
                <a:gd name="connsiteY129" fmla="*/ 141309 h 1909514"/>
                <a:gd name="connsiteX130" fmla="*/ 1331365 w 1656184"/>
                <a:gd name="connsiteY130" fmla="*/ 111652 h 1909514"/>
                <a:gd name="connsiteX131" fmla="*/ 1283515 w 1656184"/>
                <a:gd name="connsiteY131" fmla="*/ 85483 h 1909514"/>
                <a:gd name="connsiteX132" fmla="*/ 1231161 w 1656184"/>
                <a:gd name="connsiteY132" fmla="*/ 63386 h 1909514"/>
                <a:gd name="connsiteX133" fmla="*/ 1177119 w 1656184"/>
                <a:gd name="connsiteY133" fmla="*/ 43033 h 1909514"/>
                <a:gd name="connsiteX134" fmla="*/ 1118572 w 1656184"/>
                <a:gd name="connsiteY134" fmla="*/ 27332 h 1909514"/>
                <a:gd name="connsiteX135" fmla="*/ 1057210 w 1656184"/>
                <a:gd name="connsiteY135" fmla="*/ 14538 h 1909514"/>
                <a:gd name="connsiteX136" fmla="*/ 993036 w 1656184"/>
                <a:gd name="connsiteY136" fmla="*/ 5815 h 1909514"/>
                <a:gd name="connsiteX137" fmla="*/ 925482 w 1656184"/>
                <a:gd name="connsiteY137" fmla="*/ 582 h 1909514"/>
                <a:gd name="connsiteX138" fmla="*/ 853425 w 1656184"/>
                <a:gd name="connsiteY138" fmla="*/ 0 h 190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1656184" h="1909514">
                  <a:moveTo>
                    <a:pt x="853425" y="0"/>
                  </a:moveTo>
                  <a:lnTo>
                    <a:pt x="789249" y="5234"/>
                  </a:lnTo>
                  <a:lnTo>
                    <a:pt x="628247" y="41869"/>
                  </a:lnTo>
                  <a:lnTo>
                    <a:pt x="580396" y="59896"/>
                  </a:lnTo>
                  <a:lnTo>
                    <a:pt x="533110" y="80250"/>
                  </a:lnTo>
                  <a:lnTo>
                    <a:pt x="486948" y="104673"/>
                  </a:lnTo>
                  <a:lnTo>
                    <a:pt x="444164" y="132005"/>
                  </a:lnTo>
                  <a:lnTo>
                    <a:pt x="403069" y="162825"/>
                  </a:lnTo>
                  <a:lnTo>
                    <a:pt x="365352" y="196553"/>
                  </a:lnTo>
                  <a:lnTo>
                    <a:pt x="330449" y="233188"/>
                  </a:lnTo>
                  <a:lnTo>
                    <a:pt x="298924" y="273313"/>
                  </a:lnTo>
                  <a:lnTo>
                    <a:pt x="271340" y="315764"/>
                  </a:lnTo>
                  <a:lnTo>
                    <a:pt x="247696" y="361123"/>
                  </a:lnTo>
                  <a:lnTo>
                    <a:pt x="227993" y="409970"/>
                  </a:lnTo>
                  <a:lnTo>
                    <a:pt x="196468" y="544301"/>
                  </a:lnTo>
                  <a:lnTo>
                    <a:pt x="193653" y="576865"/>
                  </a:lnTo>
                  <a:lnTo>
                    <a:pt x="192528" y="607686"/>
                  </a:lnTo>
                  <a:lnTo>
                    <a:pt x="193653" y="636180"/>
                  </a:lnTo>
                  <a:cubicBezTo>
                    <a:pt x="193840" y="645678"/>
                    <a:pt x="194028" y="655177"/>
                    <a:pt x="194216" y="664674"/>
                  </a:cubicBezTo>
                  <a:lnTo>
                    <a:pt x="194216" y="691424"/>
                  </a:lnTo>
                  <a:lnTo>
                    <a:pt x="191402" y="716430"/>
                  </a:lnTo>
                  <a:lnTo>
                    <a:pt x="182958" y="742016"/>
                  </a:lnTo>
                  <a:lnTo>
                    <a:pt x="167758" y="772837"/>
                  </a:lnTo>
                  <a:lnTo>
                    <a:pt x="149181" y="801331"/>
                  </a:lnTo>
                  <a:lnTo>
                    <a:pt x="128915" y="826336"/>
                  </a:lnTo>
                  <a:lnTo>
                    <a:pt x="107523" y="851923"/>
                  </a:lnTo>
                  <a:lnTo>
                    <a:pt x="85005" y="875184"/>
                  </a:lnTo>
                  <a:lnTo>
                    <a:pt x="62487" y="898445"/>
                  </a:lnTo>
                  <a:lnTo>
                    <a:pt x="41095" y="924031"/>
                  </a:lnTo>
                  <a:lnTo>
                    <a:pt x="33777" y="931009"/>
                  </a:lnTo>
                  <a:lnTo>
                    <a:pt x="24769" y="939732"/>
                  </a:lnTo>
                  <a:lnTo>
                    <a:pt x="15200" y="950199"/>
                  </a:lnTo>
                  <a:lnTo>
                    <a:pt x="7319" y="960666"/>
                  </a:lnTo>
                  <a:lnTo>
                    <a:pt x="2252" y="973460"/>
                  </a:lnTo>
                  <a:lnTo>
                    <a:pt x="0" y="987416"/>
                  </a:lnTo>
                  <a:lnTo>
                    <a:pt x="2815" y="1001955"/>
                  </a:lnTo>
                  <a:lnTo>
                    <a:pt x="10133" y="1015911"/>
                  </a:lnTo>
                  <a:lnTo>
                    <a:pt x="22518" y="1027541"/>
                  </a:lnTo>
                  <a:lnTo>
                    <a:pt x="36592" y="1035682"/>
                  </a:lnTo>
                  <a:lnTo>
                    <a:pt x="54043" y="1043243"/>
                  </a:lnTo>
                  <a:lnTo>
                    <a:pt x="72621" y="1049639"/>
                  </a:lnTo>
                  <a:lnTo>
                    <a:pt x="91197" y="1056035"/>
                  </a:lnTo>
                  <a:lnTo>
                    <a:pt x="109212" y="1062432"/>
                  </a:lnTo>
                  <a:lnTo>
                    <a:pt x="126663" y="1069992"/>
                  </a:lnTo>
                  <a:lnTo>
                    <a:pt x="142425" y="1078133"/>
                  </a:lnTo>
                  <a:lnTo>
                    <a:pt x="153685" y="1088601"/>
                  </a:lnTo>
                  <a:lnTo>
                    <a:pt x="150306" y="1102557"/>
                  </a:lnTo>
                  <a:lnTo>
                    <a:pt x="144114" y="1115351"/>
                  </a:lnTo>
                  <a:lnTo>
                    <a:pt x="137921" y="1128725"/>
                  </a:lnTo>
                  <a:lnTo>
                    <a:pt x="131166" y="1141518"/>
                  </a:lnTo>
                  <a:lnTo>
                    <a:pt x="124974" y="1154312"/>
                  </a:lnTo>
                  <a:lnTo>
                    <a:pt x="120471" y="1167105"/>
                  </a:lnTo>
                  <a:lnTo>
                    <a:pt x="118781" y="1178735"/>
                  </a:lnTo>
                  <a:cubicBezTo>
                    <a:pt x="119156" y="1183000"/>
                    <a:pt x="119532" y="1187264"/>
                    <a:pt x="119907" y="1191529"/>
                  </a:cubicBezTo>
                  <a:lnTo>
                    <a:pt x="126100" y="1203159"/>
                  </a:lnTo>
                  <a:lnTo>
                    <a:pt x="137359" y="1214790"/>
                  </a:lnTo>
                  <a:lnTo>
                    <a:pt x="153685" y="1226420"/>
                  </a:lnTo>
                  <a:lnTo>
                    <a:pt x="150306" y="1235725"/>
                  </a:lnTo>
                  <a:lnTo>
                    <a:pt x="145240" y="1245029"/>
                  </a:lnTo>
                  <a:lnTo>
                    <a:pt x="141300" y="1256077"/>
                  </a:lnTo>
                  <a:lnTo>
                    <a:pt x="140174" y="1267708"/>
                  </a:lnTo>
                  <a:lnTo>
                    <a:pt x="142425" y="1279339"/>
                  </a:lnTo>
                  <a:lnTo>
                    <a:pt x="148618" y="1289806"/>
                  </a:lnTo>
                  <a:lnTo>
                    <a:pt x="156499" y="1297947"/>
                  </a:lnTo>
                  <a:lnTo>
                    <a:pt x="166632" y="1305506"/>
                  </a:lnTo>
                  <a:lnTo>
                    <a:pt x="176765" y="1310740"/>
                  </a:lnTo>
                  <a:lnTo>
                    <a:pt x="186335" y="1317137"/>
                  </a:lnTo>
                  <a:lnTo>
                    <a:pt x="195343" y="1325860"/>
                  </a:lnTo>
                  <a:lnTo>
                    <a:pt x="200408" y="1335164"/>
                  </a:lnTo>
                  <a:lnTo>
                    <a:pt x="205475" y="1352028"/>
                  </a:lnTo>
                  <a:lnTo>
                    <a:pt x="205475" y="1371218"/>
                  </a:lnTo>
                  <a:lnTo>
                    <a:pt x="203787" y="1389245"/>
                  </a:lnTo>
                  <a:lnTo>
                    <a:pt x="199283" y="1407854"/>
                  </a:lnTo>
                  <a:lnTo>
                    <a:pt x="195343" y="1425881"/>
                  </a:lnTo>
                  <a:lnTo>
                    <a:pt x="192528" y="1442163"/>
                  </a:lnTo>
                  <a:lnTo>
                    <a:pt x="190276" y="1465424"/>
                  </a:lnTo>
                  <a:lnTo>
                    <a:pt x="192528" y="1486358"/>
                  </a:lnTo>
                  <a:lnTo>
                    <a:pt x="198719" y="1505548"/>
                  </a:lnTo>
                  <a:lnTo>
                    <a:pt x="206601" y="1522413"/>
                  </a:lnTo>
                  <a:lnTo>
                    <a:pt x="217860" y="1535787"/>
                  </a:lnTo>
                  <a:lnTo>
                    <a:pt x="232497" y="1548581"/>
                  </a:lnTo>
                  <a:lnTo>
                    <a:pt x="246570" y="1559048"/>
                  </a:lnTo>
                  <a:lnTo>
                    <a:pt x="262896" y="1567771"/>
                  </a:lnTo>
                  <a:lnTo>
                    <a:pt x="279221" y="1575331"/>
                  </a:lnTo>
                  <a:lnTo>
                    <a:pt x="295546" y="1579401"/>
                  </a:lnTo>
                  <a:lnTo>
                    <a:pt x="325383" y="1584635"/>
                  </a:lnTo>
                  <a:lnTo>
                    <a:pt x="356908" y="1586961"/>
                  </a:lnTo>
                  <a:lnTo>
                    <a:pt x="390121" y="1585798"/>
                  </a:lnTo>
                  <a:lnTo>
                    <a:pt x="422772" y="1582309"/>
                  </a:lnTo>
                  <a:lnTo>
                    <a:pt x="455423" y="1578238"/>
                  </a:lnTo>
                  <a:lnTo>
                    <a:pt x="486385" y="1571841"/>
                  </a:lnTo>
                  <a:lnTo>
                    <a:pt x="513969" y="1564281"/>
                  </a:lnTo>
                  <a:lnTo>
                    <a:pt x="529900" y="1558923"/>
                  </a:lnTo>
                  <a:lnTo>
                    <a:pt x="627355" y="1909514"/>
                  </a:lnTo>
                  <a:lnTo>
                    <a:pt x="1413007" y="1487444"/>
                  </a:lnTo>
                  <a:lnTo>
                    <a:pt x="1412429" y="1485195"/>
                  </a:lnTo>
                  <a:lnTo>
                    <a:pt x="1405111" y="1455538"/>
                  </a:lnTo>
                  <a:lnTo>
                    <a:pt x="1398918" y="1425881"/>
                  </a:lnTo>
                  <a:lnTo>
                    <a:pt x="1394978" y="1398549"/>
                  </a:lnTo>
                  <a:lnTo>
                    <a:pt x="1392163" y="1372381"/>
                  </a:lnTo>
                  <a:cubicBezTo>
                    <a:pt x="1391788" y="1365209"/>
                    <a:pt x="1391412" y="1358037"/>
                    <a:pt x="1391037" y="1350865"/>
                  </a:cubicBezTo>
                  <a:cubicBezTo>
                    <a:pt x="1391412" y="1344856"/>
                    <a:pt x="1391788" y="1338846"/>
                    <a:pt x="1392163" y="1332837"/>
                  </a:cubicBezTo>
                  <a:lnTo>
                    <a:pt x="1401171" y="1295039"/>
                  </a:lnTo>
                  <a:lnTo>
                    <a:pt x="1412429" y="1260148"/>
                  </a:lnTo>
                  <a:lnTo>
                    <a:pt x="1426503" y="1227001"/>
                  </a:lnTo>
                  <a:lnTo>
                    <a:pt x="1443954" y="1197926"/>
                  </a:lnTo>
                  <a:lnTo>
                    <a:pt x="1469849" y="1161872"/>
                  </a:lnTo>
                  <a:lnTo>
                    <a:pt x="1496308" y="1125818"/>
                  </a:lnTo>
                  <a:lnTo>
                    <a:pt x="1522767" y="1090926"/>
                  </a:lnTo>
                  <a:lnTo>
                    <a:pt x="1549788" y="1053710"/>
                  </a:lnTo>
                  <a:lnTo>
                    <a:pt x="1573995" y="1015911"/>
                  </a:lnTo>
                  <a:lnTo>
                    <a:pt x="1597637" y="976949"/>
                  </a:lnTo>
                  <a:lnTo>
                    <a:pt x="1617341" y="934499"/>
                  </a:lnTo>
                  <a:lnTo>
                    <a:pt x="1633666" y="889140"/>
                  </a:lnTo>
                  <a:lnTo>
                    <a:pt x="1646051" y="836222"/>
                  </a:lnTo>
                  <a:lnTo>
                    <a:pt x="1652807" y="782141"/>
                  </a:lnTo>
                  <a:lnTo>
                    <a:pt x="1656184" y="726897"/>
                  </a:lnTo>
                  <a:lnTo>
                    <a:pt x="1655059" y="671072"/>
                  </a:lnTo>
                  <a:lnTo>
                    <a:pt x="1651118" y="616409"/>
                  </a:lnTo>
                  <a:lnTo>
                    <a:pt x="1642674" y="563490"/>
                  </a:lnTo>
                  <a:lnTo>
                    <a:pt x="1631415" y="511736"/>
                  </a:lnTo>
                  <a:lnTo>
                    <a:pt x="1617341" y="464051"/>
                  </a:lnTo>
                  <a:lnTo>
                    <a:pt x="1601579" y="420438"/>
                  </a:lnTo>
                  <a:lnTo>
                    <a:pt x="1583565" y="381475"/>
                  </a:lnTo>
                  <a:lnTo>
                    <a:pt x="1556543" y="334954"/>
                  </a:lnTo>
                  <a:lnTo>
                    <a:pt x="1527270" y="290759"/>
                  </a:lnTo>
                  <a:lnTo>
                    <a:pt x="1494056" y="249471"/>
                  </a:lnTo>
                  <a:lnTo>
                    <a:pt x="1458590" y="209928"/>
                  </a:lnTo>
                  <a:lnTo>
                    <a:pt x="1419747" y="174455"/>
                  </a:lnTo>
                  <a:lnTo>
                    <a:pt x="1376400" y="141309"/>
                  </a:lnTo>
                  <a:lnTo>
                    <a:pt x="1331365" y="111652"/>
                  </a:lnTo>
                  <a:lnTo>
                    <a:pt x="1283515" y="85483"/>
                  </a:lnTo>
                  <a:lnTo>
                    <a:pt x="1231161" y="63386"/>
                  </a:lnTo>
                  <a:lnTo>
                    <a:pt x="1177119" y="43033"/>
                  </a:lnTo>
                  <a:lnTo>
                    <a:pt x="1118572" y="27332"/>
                  </a:lnTo>
                  <a:lnTo>
                    <a:pt x="1057210" y="14538"/>
                  </a:lnTo>
                  <a:lnTo>
                    <a:pt x="993036" y="5815"/>
                  </a:lnTo>
                  <a:lnTo>
                    <a:pt x="925482" y="582"/>
                  </a:lnTo>
                  <a:lnTo>
                    <a:pt x="8534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 dirty="0"/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12882230-09B0-4081-ACDC-764E05CA7BDC}"/>
                </a:ext>
              </a:extLst>
            </p:cNvPr>
            <p:cNvSpPr/>
            <p:nvPr/>
          </p:nvSpPr>
          <p:spPr>
            <a:xfrm>
              <a:off x="1358088" y="4198964"/>
              <a:ext cx="1089158" cy="611109"/>
            </a:xfrm>
            <a:custGeom>
              <a:avLst/>
              <a:gdLst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10547 w 1094108"/>
                <a:gd name="connsiteY2" fmla="*/ 293729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30550 h 611110"/>
                <a:gd name="connsiteX1" fmla="*/ 119888 w 1094108"/>
                <a:gd name="connsiteY1" fmla="*/ 0 h 611110"/>
                <a:gd name="connsiteX2" fmla="*/ 1010547 w 1094108"/>
                <a:gd name="connsiteY2" fmla="*/ 323428 h 611110"/>
                <a:gd name="connsiteX3" fmla="*/ 1094108 w 1094108"/>
                <a:gd name="connsiteY3" fmla="*/ 441972 h 611110"/>
                <a:gd name="connsiteX4" fmla="*/ 1078252 w 1094108"/>
                <a:gd name="connsiteY4" fmla="*/ 547683 h 611110"/>
                <a:gd name="connsiteX5" fmla="*/ 1014825 w 1094108"/>
                <a:gd name="connsiteY5" fmla="*/ 510684 h 611110"/>
                <a:gd name="connsiteX6" fmla="*/ 998968 w 1094108"/>
                <a:gd name="connsiteY6" fmla="*/ 611110 h 611110"/>
                <a:gd name="connsiteX7" fmla="*/ 0 w 1094108"/>
                <a:gd name="connsiteY7" fmla="*/ 230550 h 611110"/>
                <a:gd name="connsiteX0" fmla="*/ 0 w 1089158"/>
                <a:gd name="connsiteY0" fmla="*/ 210751 h 611110"/>
                <a:gd name="connsiteX1" fmla="*/ 114938 w 1089158"/>
                <a:gd name="connsiteY1" fmla="*/ 0 h 611110"/>
                <a:gd name="connsiteX2" fmla="*/ 1005597 w 1089158"/>
                <a:gd name="connsiteY2" fmla="*/ 323428 h 611110"/>
                <a:gd name="connsiteX3" fmla="*/ 1089158 w 1089158"/>
                <a:gd name="connsiteY3" fmla="*/ 441972 h 611110"/>
                <a:gd name="connsiteX4" fmla="*/ 1073302 w 1089158"/>
                <a:gd name="connsiteY4" fmla="*/ 547683 h 611110"/>
                <a:gd name="connsiteX5" fmla="*/ 1009875 w 1089158"/>
                <a:gd name="connsiteY5" fmla="*/ 510684 h 611110"/>
                <a:gd name="connsiteX6" fmla="*/ 994018 w 1089158"/>
                <a:gd name="connsiteY6" fmla="*/ 611110 h 611110"/>
                <a:gd name="connsiteX7" fmla="*/ 0 w 1089158"/>
                <a:gd name="connsiteY7" fmla="*/ 210751 h 61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9158" h="611110">
                  <a:moveTo>
                    <a:pt x="0" y="210751"/>
                  </a:moveTo>
                  <a:lnTo>
                    <a:pt x="114938" y="0"/>
                  </a:lnTo>
                  <a:lnTo>
                    <a:pt x="1005597" y="323428"/>
                  </a:lnTo>
                  <a:lnTo>
                    <a:pt x="1089158" y="441972"/>
                  </a:lnTo>
                  <a:lnTo>
                    <a:pt x="1073302" y="547683"/>
                  </a:lnTo>
                  <a:lnTo>
                    <a:pt x="1009875" y="510684"/>
                  </a:lnTo>
                  <a:lnTo>
                    <a:pt x="994018" y="611110"/>
                  </a:lnTo>
                  <a:cubicBezTo>
                    <a:pt x="629604" y="505207"/>
                    <a:pt x="332989" y="337604"/>
                    <a:pt x="0" y="2107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908C5288-C1B2-4B4E-84F2-259C8FE515DD}"/>
                </a:ext>
              </a:extLst>
            </p:cNvPr>
            <p:cNvSpPr/>
            <p:nvPr/>
          </p:nvSpPr>
          <p:spPr>
            <a:xfrm>
              <a:off x="3145709" y="4476837"/>
              <a:ext cx="591981" cy="227104"/>
            </a:xfrm>
            <a:custGeom>
              <a:avLst/>
              <a:gdLst>
                <a:gd name="connsiteX0" fmla="*/ 5285 w 739976"/>
                <a:gd name="connsiteY0" fmla="*/ 68712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68712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671264"/>
                <a:gd name="connsiteY0" fmla="*/ 110997 h 206136"/>
                <a:gd name="connsiteX1" fmla="*/ 0 w 671264"/>
                <a:gd name="connsiteY1" fmla="*/ 5285 h 206136"/>
                <a:gd name="connsiteX2" fmla="*/ 158566 w 671264"/>
                <a:gd name="connsiteY2" fmla="*/ 0 h 206136"/>
                <a:gd name="connsiteX3" fmla="*/ 163852 w 671264"/>
                <a:gd name="connsiteY3" fmla="*/ 58141 h 206136"/>
                <a:gd name="connsiteX4" fmla="*/ 581409 w 671264"/>
                <a:gd name="connsiteY4" fmla="*/ 52856 h 206136"/>
                <a:gd name="connsiteX5" fmla="*/ 671264 w 671264"/>
                <a:gd name="connsiteY5" fmla="*/ 206136 h 206136"/>
                <a:gd name="connsiteX6" fmla="*/ 110996 w 671264"/>
                <a:gd name="connsiteY6" fmla="*/ 174423 h 206136"/>
                <a:gd name="connsiteX7" fmla="*/ 89854 w 671264"/>
                <a:gd name="connsiteY7" fmla="*/ 84569 h 206136"/>
                <a:gd name="connsiteX8" fmla="*/ 5285 w 671264"/>
                <a:gd name="connsiteY8" fmla="*/ 110997 h 206136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89854 w 591981"/>
                <a:gd name="connsiteY7" fmla="*/ 115812 h 221522"/>
                <a:gd name="connsiteX8" fmla="*/ 5285 w 591981"/>
                <a:gd name="connsiteY8" fmla="*/ 142240 h 221522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105475 w 591981"/>
                <a:gd name="connsiteY7" fmla="*/ 136641 h 221522"/>
                <a:gd name="connsiteX8" fmla="*/ 5285 w 591981"/>
                <a:gd name="connsiteY8" fmla="*/ 142240 h 221522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63852 w 591981"/>
                <a:gd name="connsiteY3" fmla="*/ 89384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981" h="227104">
                  <a:moveTo>
                    <a:pt x="5285" y="142240"/>
                  </a:moveTo>
                  <a:lnTo>
                    <a:pt x="0" y="36528"/>
                  </a:lnTo>
                  <a:lnTo>
                    <a:pt x="163774" y="0"/>
                  </a:lnTo>
                  <a:cubicBezTo>
                    <a:pt x="163800" y="29795"/>
                    <a:pt x="195069" y="54382"/>
                    <a:pt x="195095" y="84177"/>
                  </a:cubicBezTo>
                  <a:cubicBezTo>
                    <a:pt x="397943" y="29168"/>
                    <a:pt x="389368" y="75290"/>
                    <a:pt x="581409" y="84099"/>
                  </a:cubicBezTo>
                  <a:lnTo>
                    <a:pt x="591981" y="221522"/>
                  </a:lnTo>
                  <a:cubicBezTo>
                    <a:pt x="431653" y="200380"/>
                    <a:pt x="276532" y="231780"/>
                    <a:pt x="116204" y="226495"/>
                  </a:cubicBezTo>
                  <a:lnTo>
                    <a:pt x="105475" y="136641"/>
                  </a:lnTo>
                  <a:lnTo>
                    <a:pt x="5285" y="1422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6BB015EF-DA86-423C-8231-A3A162BBB486}"/>
                </a:ext>
              </a:extLst>
            </p:cNvPr>
            <p:cNvSpPr/>
            <p:nvPr/>
          </p:nvSpPr>
          <p:spPr>
            <a:xfrm>
              <a:off x="1130675" y="4343401"/>
              <a:ext cx="2709784" cy="1900717"/>
            </a:xfrm>
            <a:custGeom>
              <a:avLst/>
              <a:gdLst>
                <a:gd name="connsiteX0" fmla="*/ 19050 w 2628900"/>
                <a:gd name="connsiteY0" fmla="*/ 95250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19050 w 2628900"/>
                <a:gd name="connsiteY8" fmla="*/ 95250 h 2085975"/>
                <a:gd name="connsiteX0" fmla="*/ 95250 w 2628900"/>
                <a:gd name="connsiteY0" fmla="*/ 66675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95250 w 262890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114300 h 2133600"/>
                <a:gd name="connsiteX1" fmla="*/ 137220 w 2766120"/>
                <a:gd name="connsiteY1" fmla="*/ 2133600 h 2133600"/>
                <a:gd name="connsiteX2" fmla="*/ 1823145 w 2766120"/>
                <a:gd name="connsiteY2" fmla="*/ 2133600 h 2133600"/>
                <a:gd name="connsiteX3" fmla="*/ 1842195 w 2766120"/>
                <a:gd name="connsiteY3" fmla="*/ 1628775 h 2133600"/>
                <a:gd name="connsiteX4" fmla="*/ 2766120 w 2766120"/>
                <a:gd name="connsiteY4" fmla="*/ 95250 h 2133600"/>
                <a:gd name="connsiteX5" fmla="*/ 1908870 w 2766120"/>
                <a:gd name="connsiteY5" fmla="*/ 0 h 2133600"/>
                <a:gd name="connsiteX6" fmla="*/ 2051745 w 2766120"/>
                <a:gd name="connsiteY6" fmla="*/ 809625 h 2133600"/>
                <a:gd name="connsiteX7" fmla="*/ 1270695 w 2766120"/>
                <a:gd name="connsiteY7" fmla="*/ 581025 h 2133600"/>
                <a:gd name="connsiteX8" fmla="*/ 232470 w 2766120"/>
                <a:gd name="connsiteY8" fmla="*/ 114300 h 2133600"/>
                <a:gd name="connsiteX0" fmla="*/ 232470 w 2766120"/>
                <a:gd name="connsiteY0" fmla="*/ 151521 h 2170821"/>
                <a:gd name="connsiteX1" fmla="*/ 137220 w 2766120"/>
                <a:gd name="connsiteY1" fmla="*/ 2170821 h 2170821"/>
                <a:gd name="connsiteX2" fmla="*/ 1823145 w 2766120"/>
                <a:gd name="connsiteY2" fmla="*/ 2170821 h 2170821"/>
                <a:gd name="connsiteX3" fmla="*/ 1842195 w 2766120"/>
                <a:gd name="connsiteY3" fmla="*/ 1665996 h 2170821"/>
                <a:gd name="connsiteX4" fmla="*/ 2766120 w 2766120"/>
                <a:gd name="connsiteY4" fmla="*/ 132471 h 2170821"/>
                <a:gd name="connsiteX5" fmla="*/ 1908870 w 2766120"/>
                <a:gd name="connsiteY5" fmla="*/ 37221 h 2170821"/>
                <a:gd name="connsiteX6" fmla="*/ 1937445 w 2766120"/>
                <a:gd name="connsiteY6" fmla="*/ 808746 h 2170821"/>
                <a:gd name="connsiteX7" fmla="*/ 1270695 w 2766120"/>
                <a:gd name="connsiteY7" fmla="*/ 618246 h 2170821"/>
                <a:gd name="connsiteX8" fmla="*/ 232470 w 2766120"/>
                <a:gd name="connsiteY8" fmla="*/ 151521 h 2170821"/>
                <a:gd name="connsiteX0" fmla="*/ 232470 w 2766120"/>
                <a:gd name="connsiteY0" fmla="*/ 176078 h 2195378"/>
                <a:gd name="connsiteX1" fmla="*/ 137220 w 2766120"/>
                <a:gd name="connsiteY1" fmla="*/ 2195378 h 2195378"/>
                <a:gd name="connsiteX2" fmla="*/ 1823145 w 2766120"/>
                <a:gd name="connsiteY2" fmla="*/ 2195378 h 2195378"/>
                <a:gd name="connsiteX3" fmla="*/ 1842195 w 2766120"/>
                <a:gd name="connsiteY3" fmla="*/ 1690553 h 2195378"/>
                <a:gd name="connsiteX4" fmla="*/ 2766120 w 2766120"/>
                <a:gd name="connsiteY4" fmla="*/ 157028 h 2195378"/>
                <a:gd name="connsiteX5" fmla="*/ 1908870 w 2766120"/>
                <a:gd name="connsiteY5" fmla="*/ 61778 h 2195378"/>
                <a:gd name="connsiteX6" fmla="*/ 1937445 w 2766120"/>
                <a:gd name="connsiteY6" fmla="*/ 833303 h 2195378"/>
                <a:gd name="connsiteX7" fmla="*/ 1270695 w 2766120"/>
                <a:gd name="connsiteY7" fmla="*/ 642803 h 2195378"/>
                <a:gd name="connsiteX8" fmla="*/ 232470 w 2766120"/>
                <a:gd name="connsiteY8" fmla="*/ 176078 h 2195378"/>
                <a:gd name="connsiteX0" fmla="*/ 232470 w 2661345"/>
                <a:gd name="connsiteY0" fmla="*/ 155790 h 2175090"/>
                <a:gd name="connsiteX1" fmla="*/ 137220 w 2661345"/>
                <a:gd name="connsiteY1" fmla="*/ 2175090 h 2175090"/>
                <a:gd name="connsiteX2" fmla="*/ 1823145 w 2661345"/>
                <a:gd name="connsiteY2" fmla="*/ 2175090 h 2175090"/>
                <a:gd name="connsiteX3" fmla="*/ 1842195 w 2661345"/>
                <a:gd name="connsiteY3" fmla="*/ 1670265 h 2175090"/>
                <a:gd name="connsiteX4" fmla="*/ 2661345 w 2661345"/>
                <a:gd name="connsiteY4" fmla="*/ 117690 h 2175090"/>
                <a:gd name="connsiteX5" fmla="*/ 1908870 w 2661345"/>
                <a:gd name="connsiteY5" fmla="*/ 41490 h 2175090"/>
                <a:gd name="connsiteX6" fmla="*/ 1937445 w 2661345"/>
                <a:gd name="connsiteY6" fmla="*/ 813015 h 2175090"/>
                <a:gd name="connsiteX7" fmla="*/ 1270695 w 2661345"/>
                <a:gd name="connsiteY7" fmla="*/ 622515 h 2175090"/>
                <a:gd name="connsiteX8" fmla="*/ 232470 w 2661345"/>
                <a:gd name="connsiteY8" fmla="*/ 155790 h 2175090"/>
                <a:gd name="connsiteX0" fmla="*/ 232470 w 2709520"/>
                <a:gd name="connsiteY0" fmla="*/ 155790 h 2175090"/>
                <a:gd name="connsiteX1" fmla="*/ 137220 w 2709520"/>
                <a:gd name="connsiteY1" fmla="*/ 2175090 h 2175090"/>
                <a:gd name="connsiteX2" fmla="*/ 1823145 w 2709520"/>
                <a:gd name="connsiteY2" fmla="*/ 2175090 h 2175090"/>
                <a:gd name="connsiteX3" fmla="*/ 1842195 w 2709520"/>
                <a:gd name="connsiteY3" fmla="*/ 1670265 h 2175090"/>
                <a:gd name="connsiteX4" fmla="*/ 2661345 w 2709520"/>
                <a:gd name="connsiteY4" fmla="*/ 117690 h 2175090"/>
                <a:gd name="connsiteX5" fmla="*/ 1908870 w 2709520"/>
                <a:gd name="connsiteY5" fmla="*/ 41490 h 2175090"/>
                <a:gd name="connsiteX6" fmla="*/ 1937445 w 2709520"/>
                <a:gd name="connsiteY6" fmla="*/ 813015 h 2175090"/>
                <a:gd name="connsiteX7" fmla="*/ 1270695 w 2709520"/>
                <a:gd name="connsiteY7" fmla="*/ 622515 h 2175090"/>
                <a:gd name="connsiteX8" fmla="*/ 232470 w 2709520"/>
                <a:gd name="connsiteY8" fmla="*/ 155790 h 2175090"/>
                <a:gd name="connsiteX0" fmla="*/ 232470 w 2725405"/>
                <a:gd name="connsiteY0" fmla="*/ 155790 h 2175090"/>
                <a:gd name="connsiteX1" fmla="*/ 137220 w 2725405"/>
                <a:gd name="connsiteY1" fmla="*/ 2175090 h 2175090"/>
                <a:gd name="connsiteX2" fmla="*/ 1823145 w 2725405"/>
                <a:gd name="connsiteY2" fmla="*/ 2175090 h 2175090"/>
                <a:gd name="connsiteX3" fmla="*/ 1842195 w 2725405"/>
                <a:gd name="connsiteY3" fmla="*/ 1670265 h 2175090"/>
                <a:gd name="connsiteX4" fmla="*/ 2661345 w 2725405"/>
                <a:gd name="connsiteY4" fmla="*/ 117690 h 2175090"/>
                <a:gd name="connsiteX5" fmla="*/ 1908870 w 2725405"/>
                <a:gd name="connsiteY5" fmla="*/ 41490 h 2175090"/>
                <a:gd name="connsiteX6" fmla="*/ 1937445 w 2725405"/>
                <a:gd name="connsiteY6" fmla="*/ 813015 h 2175090"/>
                <a:gd name="connsiteX7" fmla="*/ 1270695 w 2725405"/>
                <a:gd name="connsiteY7" fmla="*/ 622515 h 2175090"/>
                <a:gd name="connsiteX8" fmla="*/ 232470 w 2725405"/>
                <a:gd name="connsiteY8" fmla="*/ 155790 h 2175090"/>
                <a:gd name="connsiteX0" fmla="*/ 232470 w 2760521"/>
                <a:gd name="connsiteY0" fmla="*/ 155790 h 2175090"/>
                <a:gd name="connsiteX1" fmla="*/ 137220 w 2760521"/>
                <a:gd name="connsiteY1" fmla="*/ 2175090 h 2175090"/>
                <a:gd name="connsiteX2" fmla="*/ 1823145 w 2760521"/>
                <a:gd name="connsiteY2" fmla="*/ 2175090 h 2175090"/>
                <a:gd name="connsiteX3" fmla="*/ 1842195 w 2760521"/>
                <a:gd name="connsiteY3" fmla="*/ 1670265 h 2175090"/>
                <a:gd name="connsiteX4" fmla="*/ 2699445 w 2760521"/>
                <a:gd name="connsiteY4" fmla="*/ 117690 h 2175090"/>
                <a:gd name="connsiteX5" fmla="*/ 1908870 w 2760521"/>
                <a:gd name="connsiteY5" fmla="*/ 41490 h 2175090"/>
                <a:gd name="connsiteX6" fmla="*/ 1937445 w 2760521"/>
                <a:gd name="connsiteY6" fmla="*/ 813015 h 2175090"/>
                <a:gd name="connsiteX7" fmla="*/ 1270695 w 2760521"/>
                <a:gd name="connsiteY7" fmla="*/ 622515 h 2175090"/>
                <a:gd name="connsiteX8" fmla="*/ 232470 w 2760521"/>
                <a:gd name="connsiteY8" fmla="*/ 155790 h 2175090"/>
                <a:gd name="connsiteX0" fmla="*/ 232470 w 2757220"/>
                <a:gd name="connsiteY0" fmla="*/ 155790 h 2175090"/>
                <a:gd name="connsiteX1" fmla="*/ 137220 w 2757220"/>
                <a:gd name="connsiteY1" fmla="*/ 2175090 h 2175090"/>
                <a:gd name="connsiteX2" fmla="*/ 1823145 w 2757220"/>
                <a:gd name="connsiteY2" fmla="*/ 2175090 h 2175090"/>
                <a:gd name="connsiteX3" fmla="*/ 1842195 w 2757220"/>
                <a:gd name="connsiteY3" fmla="*/ 1670265 h 2175090"/>
                <a:gd name="connsiteX4" fmla="*/ 2699445 w 2757220"/>
                <a:gd name="connsiteY4" fmla="*/ 117690 h 2175090"/>
                <a:gd name="connsiteX5" fmla="*/ 1908870 w 2757220"/>
                <a:gd name="connsiteY5" fmla="*/ 41490 h 2175090"/>
                <a:gd name="connsiteX6" fmla="*/ 1937445 w 2757220"/>
                <a:gd name="connsiteY6" fmla="*/ 813015 h 2175090"/>
                <a:gd name="connsiteX7" fmla="*/ 1270695 w 2757220"/>
                <a:gd name="connsiteY7" fmla="*/ 622515 h 2175090"/>
                <a:gd name="connsiteX8" fmla="*/ 232470 w 2757220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47713 h 2167013"/>
                <a:gd name="connsiteX1" fmla="*/ 137220 w 2741311"/>
                <a:gd name="connsiteY1" fmla="*/ 2167013 h 2167013"/>
                <a:gd name="connsiteX2" fmla="*/ 1823145 w 2741311"/>
                <a:gd name="connsiteY2" fmla="*/ 2167013 h 2167013"/>
                <a:gd name="connsiteX3" fmla="*/ 1842195 w 2741311"/>
                <a:gd name="connsiteY3" fmla="*/ 1662188 h 2167013"/>
                <a:gd name="connsiteX4" fmla="*/ 2699445 w 2741311"/>
                <a:gd name="connsiteY4" fmla="*/ 109613 h 2167013"/>
                <a:gd name="connsiteX5" fmla="*/ 1908870 w 2741311"/>
                <a:gd name="connsiteY5" fmla="*/ 33413 h 2167013"/>
                <a:gd name="connsiteX6" fmla="*/ 1937445 w 2741311"/>
                <a:gd name="connsiteY6" fmla="*/ 804938 h 2167013"/>
                <a:gd name="connsiteX7" fmla="*/ 1270695 w 2741311"/>
                <a:gd name="connsiteY7" fmla="*/ 614438 h 2167013"/>
                <a:gd name="connsiteX8" fmla="*/ 232470 w 2741311"/>
                <a:gd name="connsiteY8" fmla="*/ 147713 h 2167013"/>
                <a:gd name="connsiteX0" fmla="*/ 232470 w 2741311"/>
                <a:gd name="connsiteY0" fmla="*/ 95560 h 2114860"/>
                <a:gd name="connsiteX1" fmla="*/ 137220 w 2741311"/>
                <a:gd name="connsiteY1" fmla="*/ 2114860 h 2114860"/>
                <a:gd name="connsiteX2" fmla="*/ 1823145 w 2741311"/>
                <a:gd name="connsiteY2" fmla="*/ 2114860 h 2114860"/>
                <a:gd name="connsiteX3" fmla="*/ 1842195 w 2741311"/>
                <a:gd name="connsiteY3" fmla="*/ 1610035 h 2114860"/>
                <a:gd name="connsiteX4" fmla="*/ 2699445 w 2741311"/>
                <a:gd name="connsiteY4" fmla="*/ 57460 h 2114860"/>
                <a:gd name="connsiteX5" fmla="*/ 1927920 w 2741311"/>
                <a:gd name="connsiteY5" fmla="*/ 47935 h 2114860"/>
                <a:gd name="connsiteX6" fmla="*/ 1937445 w 2741311"/>
                <a:gd name="connsiteY6" fmla="*/ 752785 h 2114860"/>
                <a:gd name="connsiteX7" fmla="*/ 1270695 w 2741311"/>
                <a:gd name="connsiteY7" fmla="*/ 562285 h 2114860"/>
                <a:gd name="connsiteX8" fmla="*/ 232470 w 2741311"/>
                <a:gd name="connsiteY8" fmla="*/ 95560 h 2114860"/>
                <a:gd name="connsiteX0" fmla="*/ 232470 w 2741311"/>
                <a:gd name="connsiteY0" fmla="*/ 189280 h 2208580"/>
                <a:gd name="connsiteX1" fmla="*/ 137220 w 2741311"/>
                <a:gd name="connsiteY1" fmla="*/ 2208580 h 2208580"/>
                <a:gd name="connsiteX2" fmla="*/ 1823145 w 2741311"/>
                <a:gd name="connsiteY2" fmla="*/ 2208580 h 2208580"/>
                <a:gd name="connsiteX3" fmla="*/ 1842195 w 2741311"/>
                <a:gd name="connsiteY3" fmla="*/ 1703755 h 2208580"/>
                <a:gd name="connsiteX4" fmla="*/ 2699445 w 2741311"/>
                <a:gd name="connsiteY4" fmla="*/ 151180 h 2208580"/>
                <a:gd name="connsiteX5" fmla="*/ 1908870 w 2741311"/>
                <a:gd name="connsiteY5" fmla="*/ 27355 h 2208580"/>
                <a:gd name="connsiteX6" fmla="*/ 1937445 w 2741311"/>
                <a:gd name="connsiteY6" fmla="*/ 846505 h 2208580"/>
                <a:gd name="connsiteX7" fmla="*/ 1270695 w 2741311"/>
                <a:gd name="connsiteY7" fmla="*/ 656005 h 2208580"/>
                <a:gd name="connsiteX8" fmla="*/ 232470 w 2741311"/>
                <a:gd name="connsiteY8" fmla="*/ 189280 h 2208580"/>
                <a:gd name="connsiteX0" fmla="*/ 232470 w 2741311"/>
                <a:gd name="connsiteY0" fmla="*/ 213274 h 2232574"/>
                <a:gd name="connsiteX1" fmla="*/ 137220 w 2741311"/>
                <a:gd name="connsiteY1" fmla="*/ 2232574 h 2232574"/>
                <a:gd name="connsiteX2" fmla="*/ 1823145 w 2741311"/>
                <a:gd name="connsiteY2" fmla="*/ 2232574 h 2232574"/>
                <a:gd name="connsiteX3" fmla="*/ 1842195 w 2741311"/>
                <a:gd name="connsiteY3" fmla="*/ 1727749 h 2232574"/>
                <a:gd name="connsiteX4" fmla="*/ 2699445 w 2741311"/>
                <a:gd name="connsiteY4" fmla="*/ 175174 h 2232574"/>
                <a:gd name="connsiteX5" fmla="*/ 2127946 w 2741311"/>
                <a:gd name="connsiteY5" fmla="*/ 127549 h 2232574"/>
                <a:gd name="connsiteX6" fmla="*/ 1908870 w 2741311"/>
                <a:gd name="connsiteY6" fmla="*/ 51349 h 2232574"/>
                <a:gd name="connsiteX7" fmla="*/ 1937445 w 2741311"/>
                <a:gd name="connsiteY7" fmla="*/ 870499 h 2232574"/>
                <a:gd name="connsiteX8" fmla="*/ 1270695 w 2741311"/>
                <a:gd name="connsiteY8" fmla="*/ 679999 h 2232574"/>
                <a:gd name="connsiteX9" fmla="*/ 232470 w 2741311"/>
                <a:gd name="connsiteY9" fmla="*/ 213274 h 2232574"/>
                <a:gd name="connsiteX0" fmla="*/ 232470 w 2741311"/>
                <a:gd name="connsiteY0" fmla="*/ 214182 h 2233482"/>
                <a:gd name="connsiteX1" fmla="*/ 137220 w 2741311"/>
                <a:gd name="connsiteY1" fmla="*/ 2233482 h 2233482"/>
                <a:gd name="connsiteX2" fmla="*/ 1823145 w 2741311"/>
                <a:gd name="connsiteY2" fmla="*/ 2233482 h 2233482"/>
                <a:gd name="connsiteX3" fmla="*/ 1842195 w 2741311"/>
                <a:gd name="connsiteY3" fmla="*/ 1728657 h 2233482"/>
                <a:gd name="connsiteX4" fmla="*/ 2699445 w 2741311"/>
                <a:gd name="connsiteY4" fmla="*/ 176082 h 2233482"/>
                <a:gd name="connsiteX5" fmla="*/ 2048663 w 2741311"/>
                <a:gd name="connsiteY5" fmla="*/ 123172 h 2233482"/>
                <a:gd name="connsiteX6" fmla="*/ 1908870 w 2741311"/>
                <a:gd name="connsiteY6" fmla="*/ 52257 h 2233482"/>
                <a:gd name="connsiteX7" fmla="*/ 1937445 w 2741311"/>
                <a:gd name="connsiteY7" fmla="*/ 871407 h 2233482"/>
                <a:gd name="connsiteX8" fmla="*/ 1270695 w 2741311"/>
                <a:gd name="connsiteY8" fmla="*/ 680907 h 2233482"/>
                <a:gd name="connsiteX9" fmla="*/ 232470 w 2741311"/>
                <a:gd name="connsiteY9" fmla="*/ 214182 h 2233482"/>
                <a:gd name="connsiteX0" fmla="*/ 232470 w 2741311"/>
                <a:gd name="connsiteY0" fmla="*/ 228069 h 2247369"/>
                <a:gd name="connsiteX1" fmla="*/ 137220 w 2741311"/>
                <a:gd name="connsiteY1" fmla="*/ 2247369 h 2247369"/>
                <a:gd name="connsiteX2" fmla="*/ 1823145 w 2741311"/>
                <a:gd name="connsiteY2" fmla="*/ 2247369 h 2247369"/>
                <a:gd name="connsiteX3" fmla="*/ 1842195 w 2741311"/>
                <a:gd name="connsiteY3" fmla="*/ 1742544 h 2247369"/>
                <a:gd name="connsiteX4" fmla="*/ 2699445 w 2741311"/>
                <a:gd name="connsiteY4" fmla="*/ 189969 h 2247369"/>
                <a:gd name="connsiteX5" fmla="*/ 2048663 w 2741311"/>
                <a:gd name="connsiteY5" fmla="*/ 137059 h 2247369"/>
                <a:gd name="connsiteX6" fmla="*/ 1908870 w 2741311"/>
                <a:gd name="connsiteY6" fmla="*/ 66144 h 2247369"/>
                <a:gd name="connsiteX7" fmla="*/ 1937445 w 2741311"/>
                <a:gd name="connsiteY7" fmla="*/ 885294 h 2247369"/>
                <a:gd name="connsiteX8" fmla="*/ 1270695 w 2741311"/>
                <a:gd name="connsiteY8" fmla="*/ 694794 h 2247369"/>
                <a:gd name="connsiteX9" fmla="*/ 232470 w 2741311"/>
                <a:gd name="connsiteY9" fmla="*/ 228069 h 2247369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188264 h 2207564"/>
                <a:gd name="connsiteX1" fmla="*/ 137220 w 2741311"/>
                <a:gd name="connsiteY1" fmla="*/ 2207564 h 2207564"/>
                <a:gd name="connsiteX2" fmla="*/ 1823145 w 2741311"/>
                <a:gd name="connsiteY2" fmla="*/ 2207564 h 2207564"/>
                <a:gd name="connsiteX3" fmla="*/ 1842195 w 2741311"/>
                <a:gd name="connsiteY3" fmla="*/ 1702739 h 2207564"/>
                <a:gd name="connsiteX4" fmla="*/ 2699445 w 2741311"/>
                <a:gd name="connsiteY4" fmla="*/ 150164 h 2207564"/>
                <a:gd name="connsiteX5" fmla="*/ 2048663 w 2741311"/>
                <a:gd name="connsiteY5" fmla="*/ 97254 h 2207564"/>
                <a:gd name="connsiteX6" fmla="*/ 2040679 w 2741311"/>
                <a:gd name="connsiteY6" fmla="*/ 4591 h 2207564"/>
                <a:gd name="connsiteX7" fmla="*/ 1908870 w 2741311"/>
                <a:gd name="connsiteY7" fmla="*/ 26339 h 2207564"/>
                <a:gd name="connsiteX8" fmla="*/ 1937445 w 2741311"/>
                <a:gd name="connsiteY8" fmla="*/ 845489 h 2207564"/>
                <a:gd name="connsiteX9" fmla="*/ 1270695 w 2741311"/>
                <a:gd name="connsiteY9" fmla="*/ 654989 h 2207564"/>
                <a:gd name="connsiteX10" fmla="*/ 232470 w 2741311"/>
                <a:gd name="connsiteY10" fmla="*/ 188264 h 2207564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4220"/>
                <a:gd name="connsiteY0" fmla="*/ 183976 h 2203276"/>
                <a:gd name="connsiteX1" fmla="*/ 137220 w 2664220"/>
                <a:gd name="connsiteY1" fmla="*/ 2203276 h 2203276"/>
                <a:gd name="connsiteX2" fmla="*/ 1823145 w 2664220"/>
                <a:gd name="connsiteY2" fmla="*/ 2203276 h 2203276"/>
                <a:gd name="connsiteX3" fmla="*/ 1842195 w 2664220"/>
                <a:gd name="connsiteY3" fmla="*/ 1698451 h 2203276"/>
                <a:gd name="connsiteX4" fmla="*/ 2614876 w 2664220"/>
                <a:gd name="connsiteY4" fmla="*/ 119448 h 2203276"/>
                <a:gd name="connsiteX5" fmla="*/ 2048663 w 2664220"/>
                <a:gd name="connsiteY5" fmla="*/ 92966 h 2203276"/>
                <a:gd name="connsiteX6" fmla="*/ 2040679 w 2664220"/>
                <a:gd name="connsiteY6" fmla="*/ 303 h 2203276"/>
                <a:gd name="connsiteX7" fmla="*/ 1908870 w 2664220"/>
                <a:gd name="connsiteY7" fmla="*/ 22051 h 2203276"/>
                <a:gd name="connsiteX8" fmla="*/ 1937445 w 2664220"/>
                <a:gd name="connsiteY8" fmla="*/ 841201 h 2203276"/>
                <a:gd name="connsiteX9" fmla="*/ 1270695 w 2664220"/>
                <a:gd name="connsiteY9" fmla="*/ 650701 h 2203276"/>
                <a:gd name="connsiteX10" fmla="*/ 232470 w 2664220"/>
                <a:gd name="connsiteY10" fmla="*/ 183976 h 2203276"/>
                <a:gd name="connsiteX0" fmla="*/ 232470 w 2695242"/>
                <a:gd name="connsiteY0" fmla="*/ 183976 h 2203276"/>
                <a:gd name="connsiteX1" fmla="*/ 137220 w 2695242"/>
                <a:gd name="connsiteY1" fmla="*/ 2203276 h 2203276"/>
                <a:gd name="connsiteX2" fmla="*/ 1823145 w 2695242"/>
                <a:gd name="connsiteY2" fmla="*/ 2203276 h 2203276"/>
                <a:gd name="connsiteX3" fmla="*/ 1842195 w 2695242"/>
                <a:gd name="connsiteY3" fmla="*/ 1698451 h 2203276"/>
                <a:gd name="connsiteX4" fmla="*/ 2614876 w 2695242"/>
                <a:gd name="connsiteY4" fmla="*/ 119448 h 2203276"/>
                <a:gd name="connsiteX5" fmla="*/ 2048663 w 2695242"/>
                <a:gd name="connsiteY5" fmla="*/ 92966 h 2203276"/>
                <a:gd name="connsiteX6" fmla="*/ 2040679 w 2695242"/>
                <a:gd name="connsiteY6" fmla="*/ 303 h 2203276"/>
                <a:gd name="connsiteX7" fmla="*/ 1908870 w 2695242"/>
                <a:gd name="connsiteY7" fmla="*/ 22051 h 2203276"/>
                <a:gd name="connsiteX8" fmla="*/ 1937445 w 2695242"/>
                <a:gd name="connsiteY8" fmla="*/ 841201 h 2203276"/>
                <a:gd name="connsiteX9" fmla="*/ 1270695 w 2695242"/>
                <a:gd name="connsiteY9" fmla="*/ 650701 h 2203276"/>
                <a:gd name="connsiteX10" fmla="*/ 232470 w 2695242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270695 w 2718665"/>
                <a:gd name="connsiteY9" fmla="*/ 650701 h 2203276"/>
                <a:gd name="connsiteX10" fmla="*/ 232470 w 2718665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20059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17457 w 2764339"/>
                <a:gd name="connsiteY2" fmla="*/ 2203276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31749 w 2769306"/>
                <a:gd name="connsiteY0" fmla="*/ 183976 h 2390955"/>
                <a:gd name="connsiteX1" fmla="*/ 138828 w 2769306"/>
                <a:gd name="connsiteY1" fmla="*/ 2064983 h 2390955"/>
                <a:gd name="connsiteX2" fmla="*/ 1878728 w 2769306"/>
                <a:gd name="connsiteY2" fmla="*/ 2390955 h 2390955"/>
                <a:gd name="connsiteX3" fmla="*/ 1841474 w 2769306"/>
                <a:gd name="connsiteY3" fmla="*/ 1698451 h 2390955"/>
                <a:gd name="connsiteX4" fmla="*/ 2674026 w 2769306"/>
                <a:gd name="connsiteY4" fmla="*/ 130334 h 2390955"/>
                <a:gd name="connsiteX5" fmla="*/ 2064270 w 2769306"/>
                <a:gd name="connsiteY5" fmla="*/ 98409 h 2390955"/>
                <a:gd name="connsiteX6" fmla="*/ 2039958 w 2769306"/>
                <a:gd name="connsiteY6" fmla="*/ 303 h 2390955"/>
                <a:gd name="connsiteX7" fmla="*/ 1908149 w 2769306"/>
                <a:gd name="connsiteY7" fmla="*/ 22051 h 2390955"/>
                <a:gd name="connsiteX8" fmla="*/ 1910297 w 2769306"/>
                <a:gd name="connsiteY8" fmla="*/ 783060 h 2390955"/>
                <a:gd name="connsiteX9" fmla="*/ 1236554 w 2769306"/>
                <a:gd name="connsiteY9" fmla="*/ 497145 h 2390955"/>
                <a:gd name="connsiteX10" fmla="*/ 1140747 w 2769306"/>
                <a:gd name="connsiteY10" fmla="*/ 572491 h 2390955"/>
                <a:gd name="connsiteX11" fmla="*/ 231749 w 2769306"/>
                <a:gd name="connsiteY11" fmla="*/ 183976 h 2390955"/>
                <a:gd name="connsiteX0" fmla="*/ 221873 w 2759430"/>
                <a:gd name="connsiteY0" fmla="*/ 183976 h 2390955"/>
                <a:gd name="connsiteX1" fmla="*/ 128952 w 2759430"/>
                <a:gd name="connsiteY1" fmla="*/ 2064983 h 2390955"/>
                <a:gd name="connsiteX2" fmla="*/ 1868852 w 2759430"/>
                <a:gd name="connsiteY2" fmla="*/ 2390955 h 2390955"/>
                <a:gd name="connsiteX3" fmla="*/ 1831598 w 2759430"/>
                <a:gd name="connsiteY3" fmla="*/ 1698451 h 2390955"/>
                <a:gd name="connsiteX4" fmla="*/ 2664150 w 2759430"/>
                <a:gd name="connsiteY4" fmla="*/ 130334 h 2390955"/>
                <a:gd name="connsiteX5" fmla="*/ 2054394 w 2759430"/>
                <a:gd name="connsiteY5" fmla="*/ 98409 h 2390955"/>
                <a:gd name="connsiteX6" fmla="*/ 2030082 w 2759430"/>
                <a:gd name="connsiteY6" fmla="*/ 303 h 2390955"/>
                <a:gd name="connsiteX7" fmla="*/ 1898273 w 2759430"/>
                <a:gd name="connsiteY7" fmla="*/ 22051 h 2390955"/>
                <a:gd name="connsiteX8" fmla="*/ 1900421 w 2759430"/>
                <a:gd name="connsiteY8" fmla="*/ 783060 h 2390955"/>
                <a:gd name="connsiteX9" fmla="*/ 1226678 w 2759430"/>
                <a:gd name="connsiteY9" fmla="*/ 497145 h 2390955"/>
                <a:gd name="connsiteX10" fmla="*/ 1130871 w 2759430"/>
                <a:gd name="connsiteY10" fmla="*/ 572491 h 2390955"/>
                <a:gd name="connsiteX11" fmla="*/ 221873 w 2759430"/>
                <a:gd name="connsiteY11" fmla="*/ 183976 h 2390955"/>
                <a:gd name="connsiteX0" fmla="*/ 221873 w 2759430"/>
                <a:gd name="connsiteY0" fmla="*/ 183976 h 2065462"/>
                <a:gd name="connsiteX1" fmla="*/ 128952 w 2759430"/>
                <a:gd name="connsiteY1" fmla="*/ 2064983 h 2065462"/>
                <a:gd name="connsiteX2" fmla="*/ 1852414 w 2759430"/>
                <a:gd name="connsiteY2" fmla="*/ 2065462 h 2065462"/>
                <a:gd name="connsiteX3" fmla="*/ 1831598 w 2759430"/>
                <a:gd name="connsiteY3" fmla="*/ 1698451 h 2065462"/>
                <a:gd name="connsiteX4" fmla="*/ 2664150 w 2759430"/>
                <a:gd name="connsiteY4" fmla="*/ 130334 h 2065462"/>
                <a:gd name="connsiteX5" fmla="*/ 2054394 w 2759430"/>
                <a:gd name="connsiteY5" fmla="*/ 98409 h 2065462"/>
                <a:gd name="connsiteX6" fmla="*/ 2030082 w 2759430"/>
                <a:gd name="connsiteY6" fmla="*/ 303 h 2065462"/>
                <a:gd name="connsiteX7" fmla="*/ 1898273 w 2759430"/>
                <a:gd name="connsiteY7" fmla="*/ 22051 h 2065462"/>
                <a:gd name="connsiteX8" fmla="*/ 1900421 w 2759430"/>
                <a:gd name="connsiteY8" fmla="*/ 783060 h 2065462"/>
                <a:gd name="connsiteX9" fmla="*/ 1226678 w 2759430"/>
                <a:gd name="connsiteY9" fmla="*/ 497145 h 2065462"/>
                <a:gd name="connsiteX10" fmla="*/ 1130871 w 2759430"/>
                <a:gd name="connsiteY10" fmla="*/ 572491 h 2065462"/>
                <a:gd name="connsiteX11" fmla="*/ 221873 w 2759430"/>
                <a:gd name="connsiteY11" fmla="*/ 183976 h 2065462"/>
                <a:gd name="connsiteX0" fmla="*/ 221873 w 2759430"/>
                <a:gd name="connsiteY0" fmla="*/ 183976 h 2068751"/>
                <a:gd name="connsiteX1" fmla="*/ 128952 w 2759430"/>
                <a:gd name="connsiteY1" fmla="*/ 2064983 h 2068751"/>
                <a:gd name="connsiteX2" fmla="*/ 1852414 w 2759430"/>
                <a:gd name="connsiteY2" fmla="*/ 2068751 h 2068751"/>
                <a:gd name="connsiteX3" fmla="*/ 1831598 w 2759430"/>
                <a:gd name="connsiteY3" fmla="*/ 1698451 h 2068751"/>
                <a:gd name="connsiteX4" fmla="*/ 2664150 w 2759430"/>
                <a:gd name="connsiteY4" fmla="*/ 130334 h 2068751"/>
                <a:gd name="connsiteX5" fmla="*/ 2054394 w 2759430"/>
                <a:gd name="connsiteY5" fmla="*/ 98409 h 2068751"/>
                <a:gd name="connsiteX6" fmla="*/ 2030082 w 2759430"/>
                <a:gd name="connsiteY6" fmla="*/ 303 h 2068751"/>
                <a:gd name="connsiteX7" fmla="*/ 1898273 w 2759430"/>
                <a:gd name="connsiteY7" fmla="*/ 22051 h 2068751"/>
                <a:gd name="connsiteX8" fmla="*/ 1900421 w 2759430"/>
                <a:gd name="connsiteY8" fmla="*/ 783060 h 2068751"/>
                <a:gd name="connsiteX9" fmla="*/ 1226678 w 2759430"/>
                <a:gd name="connsiteY9" fmla="*/ 497145 h 2068751"/>
                <a:gd name="connsiteX10" fmla="*/ 1130871 w 2759430"/>
                <a:gd name="connsiteY10" fmla="*/ 572491 h 2068751"/>
                <a:gd name="connsiteX11" fmla="*/ 221873 w 2759430"/>
                <a:gd name="connsiteY11" fmla="*/ 183976 h 2068751"/>
                <a:gd name="connsiteX0" fmla="*/ 221873 w 2759430"/>
                <a:gd name="connsiteY0" fmla="*/ 183976 h 2077670"/>
                <a:gd name="connsiteX1" fmla="*/ 128952 w 2759430"/>
                <a:gd name="connsiteY1" fmla="*/ 2064983 h 2077670"/>
                <a:gd name="connsiteX2" fmla="*/ 1861333 w 2759430"/>
                <a:gd name="connsiteY2" fmla="*/ 2077670 h 2077670"/>
                <a:gd name="connsiteX3" fmla="*/ 1831598 w 2759430"/>
                <a:gd name="connsiteY3" fmla="*/ 1698451 h 2077670"/>
                <a:gd name="connsiteX4" fmla="*/ 2664150 w 2759430"/>
                <a:gd name="connsiteY4" fmla="*/ 130334 h 2077670"/>
                <a:gd name="connsiteX5" fmla="*/ 2054394 w 2759430"/>
                <a:gd name="connsiteY5" fmla="*/ 98409 h 2077670"/>
                <a:gd name="connsiteX6" fmla="*/ 2030082 w 2759430"/>
                <a:gd name="connsiteY6" fmla="*/ 303 h 2077670"/>
                <a:gd name="connsiteX7" fmla="*/ 1898273 w 2759430"/>
                <a:gd name="connsiteY7" fmla="*/ 22051 h 2077670"/>
                <a:gd name="connsiteX8" fmla="*/ 1900421 w 2759430"/>
                <a:gd name="connsiteY8" fmla="*/ 783060 h 2077670"/>
                <a:gd name="connsiteX9" fmla="*/ 1226678 w 2759430"/>
                <a:gd name="connsiteY9" fmla="*/ 497145 h 2077670"/>
                <a:gd name="connsiteX10" fmla="*/ 1130871 w 2759430"/>
                <a:gd name="connsiteY10" fmla="*/ 572491 h 2077670"/>
                <a:gd name="connsiteX11" fmla="*/ 221873 w 2759430"/>
                <a:gd name="connsiteY11" fmla="*/ 183976 h 2077670"/>
                <a:gd name="connsiteX0" fmla="*/ 221873 w 2760753"/>
                <a:gd name="connsiteY0" fmla="*/ 183976 h 2077670"/>
                <a:gd name="connsiteX1" fmla="*/ 128952 w 2760753"/>
                <a:gd name="connsiteY1" fmla="*/ 2064983 h 2077670"/>
                <a:gd name="connsiteX2" fmla="*/ 1861333 w 2760753"/>
                <a:gd name="connsiteY2" fmla="*/ 2077670 h 2077670"/>
                <a:gd name="connsiteX3" fmla="*/ 1841497 w 2760753"/>
                <a:gd name="connsiteY3" fmla="*/ 1807346 h 2077670"/>
                <a:gd name="connsiteX4" fmla="*/ 2664150 w 2760753"/>
                <a:gd name="connsiteY4" fmla="*/ 130334 h 2077670"/>
                <a:gd name="connsiteX5" fmla="*/ 2054394 w 2760753"/>
                <a:gd name="connsiteY5" fmla="*/ 98409 h 2077670"/>
                <a:gd name="connsiteX6" fmla="*/ 2030082 w 2760753"/>
                <a:gd name="connsiteY6" fmla="*/ 303 h 2077670"/>
                <a:gd name="connsiteX7" fmla="*/ 1898273 w 2760753"/>
                <a:gd name="connsiteY7" fmla="*/ 22051 h 2077670"/>
                <a:gd name="connsiteX8" fmla="*/ 1900421 w 2760753"/>
                <a:gd name="connsiteY8" fmla="*/ 783060 h 2077670"/>
                <a:gd name="connsiteX9" fmla="*/ 1226678 w 2760753"/>
                <a:gd name="connsiteY9" fmla="*/ 497145 h 2077670"/>
                <a:gd name="connsiteX10" fmla="*/ 1130871 w 2760753"/>
                <a:gd name="connsiteY10" fmla="*/ 572491 h 2077670"/>
                <a:gd name="connsiteX11" fmla="*/ 221873 w 2760753"/>
                <a:gd name="connsiteY11" fmla="*/ 183976 h 2077670"/>
                <a:gd name="connsiteX0" fmla="*/ 221873 w 2756874"/>
                <a:gd name="connsiteY0" fmla="*/ 183976 h 2077670"/>
                <a:gd name="connsiteX1" fmla="*/ 128952 w 2756874"/>
                <a:gd name="connsiteY1" fmla="*/ 2064983 h 2077670"/>
                <a:gd name="connsiteX2" fmla="*/ 1861333 w 2756874"/>
                <a:gd name="connsiteY2" fmla="*/ 2077670 h 2077670"/>
                <a:gd name="connsiteX3" fmla="*/ 1811798 w 2756874"/>
                <a:gd name="connsiteY3" fmla="*/ 1807346 h 2077670"/>
                <a:gd name="connsiteX4" fmla="*/ 2664150 w 2756874"/>
                <a:gd name="connsiteY4" fmla="*/ 130334 h 2077670"/>
                <a:gd name="connsiteX5" fmla="*/ 2054394 w 2756874"/>
                <a:gd name="connsiteY5" fmla="*/ 98409 h 2077670"/>
                <a:gd name="connsiteX6" fmla="*/ 2030082 w 2756874"/>
                <a:gd name="connsiteY6" fmla="*/ 303 h 2077670"/>
                <a:gd name="connsiteX7" fmla="*/ 1898273 w 2756874"/>
                <a:gd name="connsiteY7" fmla="*/ 22051 h 2077670"/>
                <a:gd name="connsiteX8" fmla="*/ 1900421 w 2756874"/>
                <a:gd name="connsiteY8" fmla="*/ 783060 h 2077670"/>
                <a:gd name="connsiteX9" fmla="*/ 1226678 w 2756874"/>
                <a:gd name="connsiteY9" fmla="*/ 497145 h 2077670"/>
                <a:gd name="connsiteX10" fmla="*/ 1130871 w 2756874"/>
                <a:gd name="connsiteY10" fmla="*/ 572491 h 2077670"/>
                <a:gd name="connsiteX11" fmla="*/ 221873 w 2756874"/>
                <a:gd name="connsiteY11" fmla="*/ 183976 h 2077670"/>
                <a:gd name="connsiteX0" fmla="*/ 221873 w 2764111"/>
                <a:gd name="connsiteY0" fmla="*/ 183976 h 2077670"/>
                <a:gd name="connsiteX1" fmla="*/ 128952 w 2764111"/>
                <a:gd name="connsiteY1" fmla="*/ 2064983 h 2077670"/>
                <a:gd name="connsiteX2" fmla="*/ 1861333 w 2764111"/>
                <a:gd name="connsiteY2" fmla="*/ 2077670 h 2077670"/>
                <a:gd name="connsiteX3" fmla="*/ 1811798 w 2764111"/>
                <a:gd name="connsiteY3" fmla="*/ 1807346 h 2077670"/>
                <a:gd name="connsiteX4" fmla="*/ 2664150 w 2764111"/>
                <a:gd name="connsiteY4" fmla="*/ 130334 h 2077670"/>
                <a:gd name="connsiteX5" fmla="*/ 2054394 w 2764111"/>
                <a:gd name="connsiteY5" fmla="*/ 98409 h 2077670"/>
                <a:gd name="connsiteX6" fmla="*/ 2030082 w 2764111"/>
                <a:gd name="connsiteY6" fmla="*/ 303 h 2077670"/>
                <a:gd name="connsiteX7" fmla="*/ 1898273 w 2764111"/>
                <a:gd name="connsiteY7" fmla="*/ 22051 h 2077670"/>
                <a:gd name="connsiteX8" fmla="*/ 1900421 w 2764111"/>
                <a:gd name="connsiteY8" fmla="*/ 783060 h 2077670"/>
                <a:gd name="connsiteX9" fmla="*/ 1226678 w 2764111"/>
                <a:gd name="connsiteY9" fmla="*/ 497145 h 2077670"/>
                <a:gd name="connsiteX10" fmla="*/ 1130871 w 2764111"/>
                <a:gd name="connsiteY10" fmla="*/ 572491 h 2077670"/>
                <a:gd name="connsiteX11" fmla="*/ 221873 w 2764111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54394 w 2749398"/>
                <a:gd name="connsiteY5" fmla="*/ 98409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74193 w 2749398"/>
                <a:gd name="connsiteY5" fmla="*/ 375596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58225"/>
                <a:gd name="connsiteY0" fmla="*/ 183976 h 2109781"/>
                <a:gd name="connsiteX1" fmla="*/ 128952 w 2758225"/>
                <a:gd name="connsiteY1" fmla="*/ 2064983 h 2109781"/>
                <a:gd name="connsiteX2" fmla="*/ 1861333 w 2758225"/>
                <a:gd name="connsiteY2" fmla="*/ 2077670 h 2109781"/>
                <a:gd name="connsiteX3" fmla="*/ 1811798 w 2758225"/>
                <a:gd name="connsiteY3" fmla="*/ 1807346 h 2109781"/>
                <a:gd name="connsiteX4" fmla="*/ 2674050 w 2758225"/>
                <a:gd name="connsiteY4" fmla="*/ 407521 h 2109781"/>
                <a:gd name="connsiteX5" fmla="*/ 2074193 w 2758225"/>
                <a:gd name="connsiteY5" fmla="*/ 375596 h 2109781"/>
                <a:gd name="connsiteX6" fmla="*/ 2030082 w 2758225"/>
                <a:gd name="connsiteY6" fmla="*/ 303 h 2109781"/>
                <a:gd name="connsiteX7" fmla="*/ 1898273 w 2758225"/>
                <a:gd name="connsiteY7" fmla="*/ 22051 h 2109781"/>
                <a:gd name="connsiteX8" fmla="*/ 1900421 w 2758225"/>
                <a:gd name="connsiteY8" fmla="*/ 783060 h 2109781"/>
                <a:gd name="connsiteX9" fmla="*/ 1226678 w 2758225"/>
                <a:gd name="connsiteY9" fmla="*/ 497145 h 2109781"/>
                <a:gd name="connsiteX10" fmla="*/ 1130871 w 2758225"/>
                <a:gd name="connsiteY10" fmla="*/ 572491 h 2109781"/>
                <a:gd name="connsiteX11" fmla="*/ 221873 w 2758225"/>
                <a:gd name="connsiteY11" fmla="*/ 183976 h 2109781"/>
                <a:gd name="connsiteX0" fmla="*/ 221873 w 2758225"/>
                <a:gd name="connsiteY0" fmla="*/ 162543 h 2088348"/>
                <a:gd name="connsiteX1" fmla="*/ 128952 w 2758225"/>
                <a:gd name="connsiteY1" fmla="*/ 2043550 h 2088348"/>
                <a:gd name="connsiteX2" fmla="*/ 1861333 w 2758225"/>
                <a:gd name="connsiteY2" fmla="*/ 2056237 h 2088348"/>
                <a:gd name="connsiteX3" fmla="*/ 1811798 w 2758225"/>
                <a:gd name="connsiteY3" fmla="*/ 1785913 h 2088348"/>
                <a:gd name="connsiteX4" fmla="*/ 2674050 w 2758225"/>
                <a:gd name="connsiteY4" fmla="*/ 386088 h 2088348"/>
                <a:gd name="connsiteX5" fmla="*/ 2074193 w 2758225"/>
                <a:gd name="connsiteY5" fmla="*/ 354163 h 2088348"/>
                <a:gd name="connsiteX6" fmla="*/ 2059780 w 2758225"/>
                <a:gd name="connsiteY6" fmla="*/ 513445 h 2088348"/>
                <a:gd name="connsiteX7" fmla="*/ 1898273 w 2758225"/>
                <a:gd name="connsiteY7" fmla="*/ 618 h 2088348"/>
                <a:gd name="connsiteX8" fmla="*/ 1900421 w 2758225"/>
                <a:gd name="connsiteY8" fmla="*/ 761627 h 2088348"/>
                <a:gd name="connsiteX9" fmla="*/ 1226678 w 2758225"/>
                <a:gd name="connsiteY9" fmla="*/ 475712 h 2088348"/>
                <a:gd name="connsiteX10" fmla="*/ 1130871 w 2758225"/>
                <a:gd name="connsiteY10" fmla="*/ 551058 h 2088348"/>
                <a:gd name="connsiteX11" fmla="*/ 221873 w 2758225"/>
                <a:gd name="connsiteY11" fmla="*/ 162543 h 2088348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47770 w 2758225"/>
                <a:gd name="connsiteY7" fmla="*/ 3231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9142 w 2758225"/>
                <a:gd name="connsiteY5" fmla="*/ 335163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3809"/>
                <a:gd name="connsiteY0" fmla="*/ 0 h 1962926"/>
                <a:gd name="connsiteX1" fmla="*/ 128952 w 2753809"/>
                <a:gd name="connsiteY1" fmla="*/ 1881007 h 1962926"/>
                <a:gd name="connsiteX2" fmla="*/ 1861333 w 2753809"/>
                <a:gd name="connsiteY2" fmla="*/ 1893694 h 1962926"/>
                <a:gd name="connsiteX3" fmla="*/ 1811798 w 2753809"/>
                <a:gd name="connsiteY3" fmla="*/ 1623370 h 1962926"/>
                <a:gd name="connsiteX4" fmla="*/ 2669101 w 2753809"/>
                <a:gd name="connsiteY4" fmla="*/ 357189 h 1962926"/>
                <a:gd name="connsiteX5" fmla="*/ 2079142 w 2753809"/>
                <a:gd name="connsiteY5" fmla="*/ 335163 h 1962926"/>
                <a:gd name="connsiteX6" fmla="*/ 2074630 w 2753809"/>
                <a:gd name="connsiteY6" fmla="*/ 425149 h 1962926"/>
                <a:gd name="connsiteX7" fmla="*/ 1932922 w 2753809"/>
                <a:gd name="connsiteY7" fmla="*/ 441947 h 1962926"/>
                <a:gd name="connsiteX8" fmla="*/ 1940020 w 2753809"/>
                <a:gd name="connsiteY8" fmla="*/ 698080 h 1962926"/>
                <a:gd name="connsiteX9" fmla="*/ 1226678 w 2753809"/>
                <a:gd name="connsiteY9" fmla="*/ 313169 h 1962926"/>
                <a:gd name="connsiteX10" fmla="*/ 1130871 w 2753809"/>
                <a:gd name="connsiteY10" fmla="*/ 388515 h 1962926"/>
                <a:gd name="connsiteX11" fmla="*/ 221873 w 2753809"/>
                <a:gd name="connsiteY11" fmla="*/ 0 h 1962926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79142 w 2709782"/>
                <a:gd name="connsiteY5" fmla="*/ 33516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09316 w 2709782"/>
                <a:gd name="connsiteY8" fmla="*/ 717879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665772 w 2709782"/>
                <a:gd name="connsiteY9" fmla="*/ 522224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546978 w 2709782"/>
                <a:gd name="connsiteY9" fmla="*/ 447977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09782" h="1900716">
                  <a:moveTo>
                    <a:pt x="221873" y="0"/>
                  </a:moveTo>
                  <a:cubicBezTo>
                    <a:pt x="-257552" y="739775"/>
                    <a:pt x="200156" y="1655049"/>
                    <a:pt x="128952" y="1881007"/>
                  </a:cubicBezTo>
                  <a:lnTo>
                    <a:pt x="1861333" y="1893694"/>
                  </a:lnTo>
                  <a:cubicBezTo>
                    <a:pt x="1851421" y="1767288"/>
                    <a:pt x="1821710" y="1749776"/>
                    <a:pt x="1811798" y="1623370"/>
                  </a:cubicBezTo>
                  <a:cubicBezTo>
                    <a:pt x="2488388" y="2190050"/>
                    <a:pt x="2833837" y="1950617"/>
                    <a:pt x="2669101" y="322540"/>
                  </a:cubicBezTo>
                  <a:cubicBezTo>
                    <a:pt x="2260425" y="300724"/>
                    <a:pt x="2236145" y="330814"/>
                    <a:pt x="2098940" y="340113"/>
                  </a:cubicBezTo>
                  <a:cubicBezTo>
                    <a:pt x="2090924" y="281495"/>
                    <a:pt x="2127627" y="315574"/>
                    <a:pt x="2104328" y="266756"/>
                  </a:cubicBezTo>
                  <a:cubicBezTo>
                    <a:pt x="2038744" y="265508"/>
                    <a:pt x="2090026" y="262329"/>
                    <a:pt x="1987370" y="283554"/>
                  </a:cubicBezTo>
                  <a:cubicBezTo>
                    <a:pt x="1973922" y="463120"/>
                    <a:pt x="2019590" y="604247"/>
                    <a:pt x="2029115" y="861422"/>
                  </a:cubicBezTo>
                  <a:cubicBezTo>
                    <a:pt x="1974690" y="912750"/>
                    <a:pt x="1680717" y="539352"/>
                    <a:pt x="1546978" y="447977"/>
                  </a:cubicBezTo>
                  <a:cubicBezTo>
                    <a:pt x="1413239" y="356602"/>
                    <a:pt x="1315003" y="347003"/>
                    <a:pt x="1226678" y="313169"/>
                  </a:cubicBezTo>
                  <a:cubicBezTo>
                    <a:pt x="1226550" y="434700"/>
                    <a:pt x="1264864" y="504137"/>
                    <a:pt x="1130871" y="388515"/>
                  </a:cubicBezTo>
                  <a:cubicBezTo>
                    <a:pt x="766733" y="297358"/>
                    <a:pt x="654943" y="201789"/>
                    <a:pt x="2218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45" name="Double Bracket 44"/>
          <p:cNvSpPr/>
          <p:nvPr/>
        </p:nvSpPr>
        <p:spPr>
          <a:xfrm>
            <a:off x="4475873" y="5649686"/>
            <a:ext cx="3813356" cy="359229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Increase Documentation Maturity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914" y="5483567"/>
            <a:ext cx="1042972" cy="594494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1357404" y="1894364"/>
            <a:ext cx="3810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@ </a:t>
            </a:r>
            <a:r>
              <a:rPr lang="fr-FR" dirty="0" smtClean="0"/>
              <a:t>Marc-Alexandre Choquette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741335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68B966-F92C-47F5-A5D6-D97E6E65870C}"/>
              </a:ext>
            </a:extLst>
          </p:cNvPr>
          <p:cNvSpPr/>
          <p:nvPr/>
        </p:nvSpPr>
        <p:spPr>
          <a:xfrm>
            <a:off x="6222421" y="1016559"/>
            <a:ext cx="5184000" cy="9417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07C1CA-7CFA-45DA-9A0A-74C813195FC2}"/>
              </a:ext>
            </a:extLst>
          </p:cNvPr>
          <p:cNvSpPr/>
          <p:nvPr/>
        </p:nvSpPr>
        <p:spPr>
          <a:xfrm>
            <a:off x="6222421" y="2119192"/>
            <a:ext cx="5184000" cy="9417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B0790B-28CC-4115-B539-929450D752EF}"/>
              </a:ext>
            </a:extLst>
          </p:cNvPr>
          <p:cNvSpPr/>
          <p:nvPr/>
        </p:nvSpPr>
        <p:spPr>
          <a:xfrm>
            <a:off x="6222421" y="3221825"/>
            <a:ext cx="5184000" cy="9417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583B87-4735-4B11-885C-D62B1226EEED}"/>
              </a:ext>
            </a:extLst>
          </p:cNvPr>
          <p:cNvSpPr/>
          <p:nvPr/>
        </p:nvSpPr>
        <p:spPr>
          <a:xfrm>
            <a:off x="6222421" y="4325744"/>
            <a:ext cx="5184000" cy="9417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8" name="Isosceles Triangle 26">
            <a:extLst>
              <a:ext uri="{FF2B5EF4-FFF2-40B4-BE49-F238E27FC236}">
                <a16:creationId xmlns:a16="http://schemas.microsoft.com/office/drawing/2014/main" id="{26EDB45A-15BC-450E-B5F6-B4FC3589B883}"/>
              </a:ext>
            </a:extLst>
          </p:cNvPr>
          <p:cNvSpPr/>
          <p:nvPr/>
        </p:nvSpPr>
        <p:spPr>
          <a:xfrm rot="16200000">
            <a:off x="4316855" y="1145797"/>
            <a:ext cx="2036677" cy="177819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97213 w 2205213"/>
              <a:gd name="connsiteY0" fmla="*/ 1064702 h 1064702"/>
              <a:gd name="connsiteX1" fmla="*/ 0 w 2205213"/>
              <a:gd name="connsiteY1" fmla="*/ 0 h 1064702"/>
              <a:gd name="connsiteX2" fmla="*/ 2205213 w 2205213"/>
              <a:gd name="connsiteY2" fmla="*/ 1064702 h 1064702"/>
              <a:gd name="connsiteX3" fmla="*/ 1197213 w 2205213"/>
              <a:gd name="connsiteY3" fmla="*/ 1064702 h 1064702"/>
              <a:gd name="connsiteX0" fmla="*/ 1180481 w 2188481"/>
              <a:gd name="connsiteY0" fmla="*/ 1064702 h 1064702"/>
              <a:gd name="connsiteX1" fmla="*/ 0 w 2188481"/>
              <a:gd name="connsiteY1" fmla="*/ 0 h 1064702"/>
              <a:gd name="connsiteX2" fmla="*/ 2188481 w 2188481"/>
              <a:gd name="connsiteY2" fmla="*/ 1064702 h 1064702"/>
              <a:gd name="connsiteX3" fmla="*/ 1180481 w 2188481"/>
              <a:gd name="connsiteY3" fmla="*/ 1064702 h 1064702"/>
              <a:gd name="connsiteX0" fmla="*/ 1172115 w 2180115"/>
              <a:gd name="connsiteY0" fmla="*/ 1067431 h 1067431"/>
              <a:gd name="connsiteX1" fmla="*/ 0 w 2180115"/>
              <a:gd name="connsiteY1" fmla="*/ 0 h 1067431"/>
              <a:gd name="connsiteX2" fmla="*/ 2180115 w 2180115"/>
              <a:gd name="connsiteY2" fmla="*/ 1067431 h 1067431"/>
              <a:gd name="connsiteX3" fmla="*/ 1172115 w 2180115"/>
              <a:gd name="connsiteY3" fmla="*/ 1067431 h 1067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0115" h="1067431">
                <a:moveTo>
                  <a:pt x="1172115" y="1067431"/>
                </a:moveTo>
                <a:lnTo>
                  <a:pt x="0" y="0"/>
                </a:lnTo>
                <a:lnTo>
                  <a:pt x="2180115" y="1067431"/>
                </a:lnTo>
                <a:lnTo>
                  <a:pt x="1172115" y="106743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100000">
                <a:schemeClr val="accent1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9" name="Isosceles Triangle 48">
            <a:extLst>
              <a:ext uri="{FF2B5EF4-FFF2-40B4-BE49-F238E27FC236}">
                <a16:creationId xmlns:a16="http://schemas.microsoft.com/office/drawing/2014/main" id="{0808ACED-3B71-4EFE-9C34-0FE4D2191F8A}"/>
              </a:ext>
            </a:extLst>
          </p:cNvPr>
          <p:cNvSpPr/>
          <p:nvPr/>
        </p:nvSpPr>
        <p:spPr>
          <a:xfrm rot="16200000">
            <a:off x="4826626" y="1725502"/>
            <a:ext cx="1003975" cy="1791356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2693 w 1120693"/>
              <a:gd name="connsiteY0" fmla="*/ 1075334 h 1075334"/>
              <a:gd name="connsiteX1" fmla="*/ 0 w 1120693"/>
              <a:gd name="connsiteY1" fmla="*/ 0 h 1075334"/>
              <a:gd name="connsiteX2" fmla="*/ 1120693 w 1120693"/>
              <a:gd name="connsiteY2" fmla="*/ 1075334 h 1075334"/>
              <a:gd name="connsiteX3" fmla="*/ 112693 w 1120693"/>
              <a:gd name="connsiteY3" fmla="*/ 1075334 h 1075334"/>
              <a:gd name="connsiteX0" fmla="*/ 83413 w 1091413"/>
              <a:gd name="connsiteY0" fmla="*/ 1072603 h 1072603"/>
              <a:gd name="connsiteX1" fmla="*/ 0 w 1091413"/>
              <a:gd name="connsiteY1" fmla="*/ 0 h 1072603"/>
              <a:gd name="connsiteX2" fmla="*/ 1091413 w 1091413"/>
              <a:gd name="connsiteY2" fmla="*/ 1072603 h 1072603"/>
              <a:gd name="connsiteX3" fmla="*/ 83413 w 1091413"/>
              <a:gd name="connsiteY3" fmla="*/ 1072603 h 1072603"/>
              <a:gd name="connsiteX0" fmla="*/ 79231 w 1087231"/>
              <a:gd name="connsiteY0" fmla="*/ 1069873 h 1069873"/>
              <a:gd name="connsiteX1" fmla="*/ 0 w 1087231"/>
              <a:gd name="connsiteY1" fmla="*/ 0 h 1069873"/>
              <a:gd name="connsiteX2" fmla="*/ 1087231 w 1087231"/>
              <a:gd name="connsiteY2" fmla="*/ 1069873 h 1069873"/>
              <a:gd name="connsiteX3" fmla="*/ 79231 w 1087231"/>
              <a:gd name="connsiteY3" fmla="*/ 1069873 h 1069873"/>
              <a:gd name="connsiteX0" fmla="*/ 62499 w 1070499"/>
              <a:gd name="connsiteY0" fmla="*/ 1075334 h 1075334"/>
              <a:gd name="connsiteX1" fmla="*/ 0 w 1070499"/>
              <a:gd name="connsiteY1" fmla="*/ 0 h 1075334"/>
              <a:gd name="connsiteX2" fmla="*/ 1070499 w 1070499"/>
              <a:gd name="connsiteY2" fmla="*/ 1075334 h 1075334"/>
              <a:gd name="connsiteX3" fmla="*/ 62499 w 1070499"/>
              <a:gd name="connsiteY3" fmla="*/ 1075334 h 1075334"/>
              <a:gd name="connsiteX0" fmla="*/ 66683 w 1074683"/>
              <a:gd name="connsiteY0" fmla="*/ 1075332 h 1075332"/>
              <a:gd name="connsiteX1" fmla="*/ 0 w 1074683"/>
              <a:gd name="connsiteY1" fmla="*/ 0 h 1075332"/>
              <a:gd name="connsiteX2" fmla="*/ 1074683 w 1074683"/>
              <a:gd name="connsiteY2" fmla="*/ 1075332 h 1075332"/>
              <a:gd name="connsiteX3" fmla="*/ 66683 w 1074683"/>
              <a:gd name="connsiteY3" fmla="*/ 1075332 h 107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683" h="1075332">
                <a:moveTo>
                  <a:pt x="66683" y="1075332"/>
                </a:moveTo>
                <a:lnTo>
                  <a:pt x="0" y="0"/>
                </a:lnTo>
                <a:lnTo>
                  <a:pt x="1074683" y="1075332"/>
                </a:lnTo>
                <a:lnTo>
                  <a:pt x="66683" y="1075332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80000"/>
                </a:schemeClr>
              </a:gs>
              <a:gs pos="100000">
                <a:schemeClr val="accent2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10" name="Isosceles Triangle 49">
            <a:extLst>
              <a:ext uri="{FF2B5EF4-FFF2-40B4-BE49-F238E27FC236}">
                <a16:creationId xmlns:a16="http://schemas.microsoft.com/office/drawing/2014/main" id="{153C4927-A421-4B14-AF54-874BA05359DC}"/>
              </a:ext>
            </a:extLst>
          </p:cNvPr>
          <p:cNvSpPr/>
          <p:nvPr/>
        </p:nvSpPr>
        <p:spPr>
          <a:xfrm rot="16200000">
            <a:off x="4829478" y="2768798"/>
            <a:ext cx="998749" cy="179087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1035624"/>
              <a:gd name="connsiteY0" fmla="*/ 1085967 h 1085967"/>
              <a:gd name="connsiteX1" fmla="*/ 1035624 w 1035624"/>
              <a:gd name="connsiteY1" fmla="*/ 0 h 1085967"/>
              <a:gd name="connsiteX2" fmla="*/ 1008000 w 1035624"/>
              <a:gd name="connsiteY2" fmla="*/ 1085967 h 1085967"/>
              <a:gd name="connsiteX3" fmla="*/ 0 w 1035624"/>
              <a:gd name="connsiteY3" fmla="*/ 1085967 h 1085967"/>
              <a:gd name="connsiteX0" fmla="*/ 0 w 1060722"/>
              <a:gd name="connsiteY0" fmla="*/ 1075043 h 1075043"/>
              <a:gd name="connsiteX1" fmla="*/ 1060722 w 1060722"/>
              <a:gd name="connsiteY1" fmla="*/ 0 h 1075043"/>
              <a:gd name="connsiteX2" fmla="*/ 1008000 w 1060722"/>
              <a:gd name="connsiteY2" fmla="*/ 1075043 h 1075043"/>
              <a:gd name="connsiteX3" fmla="*/ 0 w 1060722"/>
              <a:gd name="connsiteY3" fmla="*/ 1075043 h 1075043"/>
              <a:gd name="connsiteX0" fmla="*/ 0 w 1069087"/>
              <a:gd name="connsiteY0" fmla="*/ 1075043 h 1075043"/>
              <a:gd name="connsiteX1" fmla="*/ 1069087 w 1069087"/>
              <a:gd name="connsiteY1" fmla="*/ 0 h 1075043"/>
              <a:gd name="connsiteX2" fmla="*/ 1008000 w 1069087"/>
              <a:gd name="connsiteY2" fmla="*/ 1075043 h 1075043"/>
              <a:gd name="connsiteX3" fmla="*/ 0 w 1069087"/>
              <a:gd name="connsiteY3" fmla="*/ 1075043 h 10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087" h="1075043">
                <a:moveTo>
                  <a:pt x="0" y="1075043"/>
                </a:moveTo>
                <a:lnTo>
                  <a:pt x="1069087" y="0"/>
                </a:lnTo>
                <a:lnTo>
                  <a:pt x="1008000" y="1075043"/>
                </a:lnTo>
                <a:lnTo>
                  <a:pt x="0" y="1075043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80000"/>
                </a:schemeClr>
              </a:gs>
              <a:gs pos="100000">
                <a:schemeClr val="accent3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sp>
        <p:nvSpPr>
          <p:cNvPr id="11" name="Isosceles Triangle 50">
            <a:extLst>
              <a:ext uri="{FF2B5EF4-FFF2-40B4-BE49-F238E27FC236}">
                <a16:creationId xmlns:a16="http://schemas.microsoft.com/office/drawing/2014/main" id="{12CB1035-B884-44FE-ABD1-8D2894FA0508}"/>
              </a:ext>
            </a:extLst>
          </p:cNvPr>
          <p:cNvSpPr/>
          <p:nvPr/>
        </p:nvSpPr>
        <p:spPr>
          <a:xfrm rot="16200000">
            <a:off x="4324516" y="3367751"/>
            <a:ext cx="2025426" cy="177412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2109512"/>
              <a:gd name="connsiteY0" fmla="*/ 1054069 h 1054069"/>
              <a:gd name="connsiteX1" fmla="*/ 2109512 w 2109512"/>
              <a:gd name="connsiteY1" fmla="*/ 0 h 1054069"/>
              <a:gd name="connsiteX2" fmla="*/ 1008000 w 2109512"/>
              <a:gd name="connsiteY2" fmla="*/ 1054069 h 1054069"/>
              <a:gd name="connsiteX3" fmla="*/ 0 w 2109512"/>
              <a:gd name="connsiteY3" fmla="*/ 1054069 h 1054069"/>
              <a:gd name="connsiteX0" fmla="*/ 0 w 2172255"/>
              <a:gd name="connsiteY0" fmla="*/ 1064989 h 1064989"/>
              <a:gd name="connsiteX1" fmla="*/ 2172255 w 2172255"/>
              <a:gd name="connsiteY1" fmla="*/ 0 h 1064989"/>
              <a:gd name="connsiteX2" fmla="*/ 1008000 w 2172255"/>
              <a:gd name="connsiteY2" fmla="*/ 1064989 h 1064989"/>
              <a:gd name="connsiteX3" fmla="*/ 0 w 2172255"/>
              <a:gd name="connsiteY3" fmla="*/ 1064989 h 1064989"/>
              <a:gd name="connsiteX0" fmla="*/ 0 w 2168072"/>
              <a:gd name="connsiteY0" fmla="*/ 1064989 h 1064989"/>
              <a:gd name="connsiteX1" fmla="*/ 2168072 w 2168072"/>
              <a:gd name="connsiteY1" fmla="*/ 0 h 1064989"/>
              <a:gd name="connsiteX2" fmla="*/ 1008000 w 2168072"/>
              <a:gd name="connsiteY2" fmla="*/ 1064989 h 1064989"/>
              <a:gd name="connsiteX3" fmla="*/ 0 w 2168072"/>
              <a:gd name="connsiteY3" fmla="*/ 1064989 h 10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8072" h="1064989">
                <a:moveTo>
                  <a:pt x="0" y="1064989"/>
                </a:moveTo>
                <a:lnTo>
                  <a:pt x="2168072" y="0"/>
                </a:lnTo>
                <a:lnTo>
                  <a:pt x="1008000" y="1064989"/>
                </a:lnTo>
                <a:lnTo>
                  <a:pt x="0" y="1064989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80000"/>
                </a:schemeClr>
              </a:gs>
              <a:gs pos="100000">
                <a:schemeClr val="accent4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0029F83-AAA7-440F-8C5A-2BF393B41FBB}"/>
              </a:ext>
            </a:extLst>
          </p:cNvPr>
          <p:cNvGrpSpPr/>
          <p:nvPr/>
        </p:nvGrpSpPr>
        <p:grpSpPr>
          <a:xfrm>
            <a:off x="979198" y="1031325"/>
            <a:ext cx="4120925" cy="595769"/>
            <a:chOff x="803640" y="3261093"/>
            <a:chExt cx="2059657" cy="59576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6C1FD6-B1D5-44B2-91C4-889D2CC1812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Key priorities from Swiss Com for ONAP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89A725-E2F4-4E73-BAFF-67A74CFB9E89}"/>
                </a:ext>
              </a:extLst>
            </p:cNvPr>
            <p:cNvSpPr txBox="1"/>
            <p:nvPr/>
          </p:nvSpPr>
          <p:spPr>
            <a:xfrm>
              <a:off x="803640" y="3261093"/>
              <a:ext cx="2059657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SwissCom</a:t>
              </a:r>
              <a:r>
                <a:rPr lang="en-US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 Priorities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3B0C63-B84F-43FB-A701-9CF97DB1FB6E}"/>
              </a:ext>
            </a:extLst>
          </p:cNvPr>
          <p:cNvGrpSpPr/>
          <p:nvPr/>
        </p:nvGrpSpPr>
        <p:grpSpPr>
          <a:xfrm>
            <a:off x="6711993" y="973004"/>
            <a:ext cx="4605554" cy="883865"/>
            <a:chOff x="651638" y="3205796"/>
            <a:chExt cx="2316095" cy="86850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EBD5963-82EA-45CF-83B3-A5183192B3B6}"/>
                </a:ext>
              </a:extLst>
            </p:cNvPr>
            <p:cNvSpPr txBox="1"/>
            <p:nvPr/>
          </p:nvSpPr>
          <p:spPr>
            <a:xfrm>
              <a:off x="855204" y="3378716"/>
              <a:ext cx="2112529" cy="695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altLang="ko-KR" sz="1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Highly scattered documentation, version control – correctness, recent or old – very difficult to identify, documentation focussed on developers and not on operations for usability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01F8CA-D52A-4CA8-A92B-CF1D912C8B88}"/>
                </a:ext>
              </a:extLst>
            </p:cNvPr>
            <p:cNvSpPr txBox="1"/>
            <p:nvPr/>
          </p:nvSpPr>
          <p:spPr>
            <a:xfrm>
              <a:off x="651638" y="3205796"/>
              <a:ext cx="2284493" cy="272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Dire Situation </a:t>
              </a:r>
              <a:r>
                <a:rPr lang="en-US" altLang="ko-KR" sz="1200" b="1" dirty="0" err="1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wrt</a:t>
              </a:r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 Documentation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9FA0BA4-2321-4809-B3B1-FE7F71B39B48}"/>
              </a:ext>
            </a:extLst>
          </p:cNvPr>
          <p:cNvGrpSpPr/>
          <p:nvPr/>
        </p:nvGrpSpPr>
        <p:grpSpPr>
          <a:xfrm>
            <a:off x="7231694" y="2145582"/>
            <a:ext cx="4044603" cy="826535"/>
            <a:chOff x="678552" y="3257253"/>
            <a:chExt cx="2269696" cy="8265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AE0949-13CB-4C36-AC98-256CADAB3597}"/>
                </a:ext>
              </a:extLst>
            </p:cNvPr>
            <p:cNvSpPr txBox="1"/>
            <p:nvPr/>
          </p:nvSpPr>
          <p:spPr>
            <a:xfrm>
              <a:off x="678552" y="3437457"/>
              <a:ext cx="22696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Portal UI does not mirror platform functionality, issues with certificates while accessing various projects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82CC56-C1A0-407E-BD2E-40927C3640F9}"/>
                </a:ext>
              </a:extLst>
            </p:cNvPr>
            <p:cNvSpPr txBox="1"/>
            <p:nvPr/>
          </p:nvSpPr>
          <p:spPr>
            <a:xfrm>
              <a:off x="876474" y="325725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Platform Maturity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5C19E7-B7C5-44D8-9786-E3C537A4BF0E}"/>
              </a:ext>
            </a:extLst>
          </p:cNvPr>
          <p:cNvGrpSpPr/>
          <p:nvPr/>
        </p:nvGrpSpPr>
        <p:grpSpPr>
          <a:xfrm>
            <a:off x="7584389" y="3241863"/>
            <a:ext cx="3670314" cy="947537"/>
            <a:chOff x="876473" y="3250473"/>
            <a:chExt cx="2059657" cy="94753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9E241E5-3AF5-4AAA-9B6B-3BAB4411C324}"/>
                </a:ext>
              </a:extLst>
            </p:cNvPr>
            <p:cNvSpPr txBox="1"/>
            <p:nvPr/>
          </p:nvSpPr>
          <p:spPr>
            <a:xfrm>
              <a:off x="876473" y="3490124"/>
              <a:ext cx="205965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Service design should be contained in SDC, today SO needs additional service configurations, upgrade breaks code some times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BD4D5D6-D3B8-4BC5-9BB3-40ADC8914172}"/>
                </a:ext>
              </a:extLst>
            </p:cNvPr>
            <p:cNvSpPr txBox="1"/>
            <p:nvPr/>
          </p:nvSpPr>
          <p:spPr>
            <a:xfrm>
              <a:off x="876473" y="325047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Platform Maturity </a:t>
              </a:r>
              <a:r>
                <a:rPr lang="en-US" altLang="ko-KR" sz="1200" b="1" dirty="0" err="1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Contd</a:t>
              </a:r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…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05CC1C-BC56-49F7-B0C7-0A1C7A10F244}"/>
              </a:ext>
            </a:extLst>
          </p:cNvPr>
          <p:cNvGrpSpPr/>
          <p:nvPr/>
        </p:nvGrpSpPr>
        <p:grpSpPr>
          <a:xfrm>
            <a:off x="7454601" y="4324458"/>
            <a:ext cx="3670314" cy="881928"/>
            <a:chOff x="803640" y="3230007"/>
            <a:chExt cx="2059657" cy="88192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C2C746-7278-4205-ABFA-B017E2D51CF2}"/>
                </a:ext>
              </a:extLst>
            </p:cNvPr>
            <p:cNvSpPr txBox="1"/>
            <p:nvPr/>
          </p:nvSpPr>
          <p:spPr>
            <a:xfrm>
              <a:off x="803640" y="3465604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Focus on Operational User’s Experience, they are the real End Users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EB5C9F4-DFCE-49D0-A6FB-768FA83CB869}"/>
                </a:ext>
              </a:extLst>
            </p:cNvPr>
            <p:cNvSpPr txBox="1"/>
            <p:nvPr/>
          </p:nvSpPr>
          <p:spPr>
            <a:xfrm>
              <a:off x="803640" y="3230007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End User Experience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sp>
        <p:nvSpPr>
          <p:cNvPr id="27" name="Rounded Rectangle 1">
            <a:extLst>
              <a:ext uri="{FF2B5EF4-FFF2-40B4-BE49-F238E27FC236}">
                <a16:creationId xmlns:a16="http://schemas.microsoft.com/office/drawing/2014/main" id="{031C7F85-ADEE-429E-AB19-B2A9D94B578E}"/>
              </a:ext>
            </a:extLst>
          </p:cNvPr>
          <p:cNvSpPr>
            <a:spLocks noChangeAspect="1"/>
          </p:cNvSpPr>
          <p:nvPr/>
        </p:nvSpPr>
        <p:spPr>
          <a:xfrm>
            <a:off x="6616542" y="3422716"/>
            <a:ext cx="597192" cy="540000"/>
          </a:xfrm>
          <a:custGeom>
            <a:avLst/>
            <a:gdLst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39535 w 3986472"/>
              <a:gd name="connsiteY8" fmla="*/ 2531027 h 3604689"/>
              <a:gd name="connsiteX9" fmla="*/ 3741790 w 3986472"/>
              <a:gd name="connsiteY9" fmla="*/ 2543468 h 3604689"/>
              <a:gd name="connsiteX10" fmla="*/ 2667555 w 3986472"/>
              <a:gd name="connsiteY10" fmla="*/ 3603007 h 3604689"/>
              <a:gd name="connsiteX11" fmla="*/ 1617559 w 3986472"/>
              <a:gd name="connsiteY11" fmla="*/ 3571118 h 3604689"/>
              <a:gd name="connsiteX12" fmla="*/ 2628063 w 3986472"/>
              <a:gd name="connsiteY12" fmla="*/ 2560614 h 3604689"/>
              <a:gd name="connsiteX13" fmla="*/ 1908216 w 3986472"/>
              <a:gd name="connsiteY13" fmla="*/ 2538753 h 3604689"/>
              <a:gd name="connsiteX14" fmla="*/ 2569809 w 3986472"/>
              <a:gd name="connsiteY14" fmla="*/ 1877159 h 3604689"/>
              <a:gd name="connsiteX15" fmla="*/ 1999634 w 3986472"/>
              <a:gd name="connsiteY15" fmla="*/ 1877159 h 3604689"/>
              <a:gd name="connsiteX16" fmla="*/ 185337 w 3986472"/>
              <a:gd name="connsiteY16" fmla="*/ 3604689 h 3604689"/>
              <a:gd name="connsiteX17" fmla="*/ 185337 w 3986472"/>
              <a:gd name="connsiteY17" fmla="*/ 2751226 h 3604689"/>
              <a:gd name="connsiteX18" fmla="*/ 185337 w 3986472"/>
              <a:gd name="connsiteY18" fmla="*/ 2535971 h 3604689"/>
              <a:gd name="connsiteX19" fmla="*/ 185337 w 3986472"/>
              <a:gd name="connsiteY19" fmla="*/ 302954 h 3604689"/>
              <a:gd name="connsiteX20" fmla="*/ 116958 w 3986472"/>
              <a:gd name="connsiteY20" fmla="*/ 302954 h 3604689"/>
              <a:gd name="connsiteX21" fmla="*/ 0 w 3986472"/>
              <a:gd name="connsiteY21" fmla="*/ 185996 h 3604689"/>
              <a:gd name="connsiteX22" fmla="*/ 0 w 3986472"/>
              <a:gd name="connsiteY22" fmla="*/ 131880 h 3604689"/>
              <a:gd name="connsiteX23" fmla="*/ 116958 w 3986472"/>
              <a:gd name="connsiteY23" fmla="*/ 14922 h 3604689"/>
              <a:gd name="connsiteX24" fmla="*/ 1076491 w 3986472"/>
              <a:gd name="connsiteY24" fmla="*/ 14922 h 3604689"/>
              <a:gd name="connsiteX25" fmla="*/ 1193449 w 3986472"/>
              <a:gd name="connsiteY25" fmla="*/ 131880 h 3604689"/>
              <a:gd name="connsiteX26" fmla="*/ 1193449 w 3986472"/>
              <a:gd name="connsiteY26" fmla="*/ 185996 h 3604689"/>
              <a:gd name="connsiteX27" fmla="*/ 1076491 w 3986472"/>
              <a:gd name="connsiteY27" fmla="*/ 302954 h 3604689"/>
              <a:gd name="connsiteX28" fmla="*/ 1028167 w 3986472"/>
              <a:gd name="connsiteY28" fmla="*/ 302954 h 3604689"/>
              <a:gd name="connsiteX29" fmla="*/ 1028167 w 3986472"/>
              <a:gd name="connsiteY29" fmla="*/ 1733448 h 3604689"/>
              <a:gd name="connsiteX30" fmla="*/ 2848679 w 3986472"/>
              <a:gd name="connsiteY30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41790 w 3986472"/>
              <a:gd name="connsiteY8" fmla="*/ 2543468 h 3604689"/>
              <a:gd name="connsiteX9" fmla="*/ 2667555 w 3986472"/>
              <a:gd name="connsiteY9" fmla="*/ 3603007 h 3604689"/>
              <a:gd name="connsiteX10" fmla="*/ 1617559 w 3986472"/>
              <a:gd name="connsiteY10" fmla="*/ 3571118 h 3604689"/>
              <a:gd name="connsiteX11" fmla="*/ 2628063 w 3986472"/>
              <a:gd name="connsiteY11" fmla="*/ 2560614 h 3604689"/>
              <a:gd name="connsiteX12" fmla="*/ 1908216 w 3986472"/>
              <a:gd name="connsiteY12" fmla="*/ 2538753 h 3604689"/>
              <a:gd name="connsiteX13" fmla="*/ 2569809 w 3986472"/>
              <a:gd name="connsiteY13" fmla="*/ 1877159 h 3604689"/>
              <a:gd name="connsiteX14" fmla="*/ 1999634 w 3986472"/>
              <a:gd name="connsiteY14" fmla="*/ 1877159 h 3604689"/>
              <a:gd name="connsiteX15" fmla="*/ 185337 w 3986472"/>
              <a:gd name="connsiteY15" fmla="*/ 3604689 h 3604689"/>
              <a:gd name="connsiteX16" fmla="*/ 185337 w 3986472"/>
              <a:gd name="connsiteY16" fmla="*/ 2751226 h 3604689"/>
              <a:gd name="connsiteX17" fmla="*/ 185337 w 3986472"/>
              <a:gd name="connsiteY17" fmla="*/ 2535971 h 3604689"/>
              <a:gd name="connsiteX18" fmla="*/ 185337 w 3986472"/>
              <a:gd name="connsiteY18" fmla="*/ 302954 h 3604689"/>
              <a:gd name="connsiteX19" fmla="*/ 116958 w 3986472"/>
              <a:gd name="connsiteY19" fmla="*/ 302954 h 3604689"/>
              <a:gd name="connsiteX20" fmla="*/ 0 w 3986472"/>
              <a:gd name="connsiteY20" fmla="*/ 185996 h 3604689"/>
              <a:gd name="connsiteX21" fmla="*/ 0 w 3986472"/>
              <a:gd name="connsiteY21" fmla="*/ 131880 h 3604689"/>
              <a:gd name="connsiteX22" fmla="*/ 116958 w 3986472"/>
              <a:gd name="connsiteY22" fmla="*/ 14922 h 3604689"/>
              <a:gd name="connsiteX23" fmla="*/ 1076491 w 3986472"/>
              <a:gd name="connsiteY23" fmla="*/ 14922 h 3604689"/>
              <a:gd name="connsiteX24" fmla="*/ 1193449 w 3986472"/>
              <a:gd name="connsiteY24" fmla="*/ 131880 h 3604689"/>
              <a:gd name="connsiteX25" fmla="*/ 1193449 w 3986472"/>
              <a:gd name="connsiteY25" fmla="*/ 185996 h 3604689"/>
              <a:gd name="connsiteX26" fmla="*/ 1076491 w 3986472"/>
              <a:gd name="connsiteY26" fmla="*/ 302954 h 3604689"/>
              <a:gd name="connsiteX27" fmla="*/ 1028167 w 3986472"/>
              <a:gd name="connsiteY27" fmla="*/ 302954 h 3604689"/>
              <a:gd name="connsiteX28" fmla="*/ 1028167 w 3986472"/>
              <a:gd name="connsiteY28" fmla="*/ 1733448 h 3604689"/>
              <a:gd name="connsiteX29" fmla="*/ 2848679 w 3986472"/>
              <a:gd name="connsiteY29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2667555 w 3986472"/>
              <a:gd name="connsiteY8" fmla="*/ 3603007 h 3604689"/>
              <a:gd name="connsiteX9" fmla="*/ 1617559 w 3986472"/>
              <a:gd name="connsiteY9" fmla="*/ 3571118 h 3604689"/>
              <a:gd name="connsiteX10" fmla="*/ 2628063 w 3986472"/>
              <a:gd name="connsiteY10" fmla="*/ 2560614 h 3604689"/>
              <a:gd name="connsiteX11" fmla="*/ 1908216 w 3986472"/>
              <a:gd name="connsiteY11" fmla="*/ 2538753 h 3604689"/>
              <a:gd name="connsiteX12" fmla="*/ 2569809 w 3986472"/>
              <a:gd name="connsiteY12" fmla="*/ 1877159 h 3604689"/>
              <a:gd name="connsiteX13" fmla="*/ 1999634 w 3986472"/>
              <a:gd name="connsiteY13" fmla="*/ 1877159 h 3604689"/>
              <a:gd name="connsiteX14" fmla="*/ 185337 w 3986472"/>
              <a:gd name="connsiteY14" fmla="*/ 3604689 h 3604689"/>
              <a:gd name="connsiteX15" fmla="*/ 185337 w 3986472"/>
              <a:gd name="connsiteY15" fmla="*/ 2751226 h 3604689"/>
              <a:gd name="connsiteX16" fmla="*/ 185337 w 3986472"/>
              <a:gd name="connsiteY16" fmla="*/ 2535971 h 3604689"/>
              <a:gd name="connsiteX17" fmla="*/ 185337 w 3986472"/>
              <a:gd name="connsiteY17" fmla="*/ 302954 h 3604689"/>
              <a:gd name="connsiteX18" fmla="*/ 116958 w 3986472"/>
              <a:gd name="connsiteY18" fmla="*/ 302954 h 3604689"/>
              <a:gd name="connsiteX19" fmla="*/ 0 w 3986472"/>
              <a:gd name="connsiteY19" fmla="*/ 185996 h 3604689"/>
              <a:gd name="connsiteX20" fmla="*/ 0 w 3986472"/>
              <a:gd name="connsiteY20" fmla="*/ 131880 h 3604689"/>
              <a:gd name="connsiteX21" fmla="*/ 116958 w 3986472"/>
              <a:gd name="connsiteY21" fmla="*/ 14922 h 3604689"/>
              <a:gd name="connsiteX22" fmla="*/ 1076491 w 3986472"/>
              <a:gd name="connsiteY22" fmla="*/ 14922 h 3604689"/>
              <a:gd name="connsiteX23" fmla="*/ 1193449 w 3986472"/>
              <a:gd name="connsiteY23" fmla="*/ 131880 h 3604689"/>
              <a:gd name="connsiteX24" fmla="*/ 1193449 w 3986472"/>
              <a:gd name="connsiteY24" fmla="*/ 185996 h 3604689"/>
              <a:gd name="connsiteX25" fmla="*/ 1076491 w 3986472"/>
              <a:gd name="connsiteY25" fmla="*/ 302954 h 3604689"/>
              <a:gd name="connsiteX26" fmla="*/ 1028167 w 3986472"/>
              <a:gd name="connsiteY26" fmla="*/ 302954 h 3604689"/>
              <a:gd name="connsiteX27" fmla="*/ 1028167 w 3986472"/>
              <a:gd name="connsiteY27" fmla="*/ 1733448 h 3604689"/>
              <a:gd name="connsiteX28" fmla="*/ 2848679 w 3986472"/>
              <a:gd name="connsiteY28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302954 h 3604689"/>
              <a:gd name="connsiteX15" fmla="*/ 116958 w 3986472"/>
              <a:gd name="connsiteY15" fmla="*/ 302954 h 3604689"/>
              <a:gd name="connsiteX16" fmla="*/ 0 w 3986472"/>
              <a:gd name="connsiteY16" fmla="*/ 185996 h 3604689"/>
              <a:gd name="connsiteX17" fmla="*/ 0 w 3986472"/>
              <a:gd name="connsiteY17" fmla="*/ 131880 h 3604689"/>
              <a:gd name="connsiteX18" fmla="*/ 116958 w 3986472"/>
              <a:gd name="connsiteY18" fmla="*/ 14922 h 3604689"/>
              <a:gd name="connsiteX19" fmla="*/ 1076491 w 3986472"/>
              <a:gd name="connsiteY19" fmla="*/ 14922 h 3604689"/>
              <a:gd name="connsiteX20" fmla="*/ 1193449 w 3986472"/>
              <a:gd name="connsiteY20" fmla="*/ 131880 h 3604689"/>
              <a:gd name="connsiteX21" fmla="*/ 1193449 w 3986472"/>
              <a:gd name="connsiteY21" fmla="*/ 185996 h 3604689"/>
              <a:gd name="connsiteX22" fmla="*/ 1076491 w 3986472"/>
              <a:gd name="connsiteY22" fmla="*/ 302954 h 3604689"/>
              <a:gd name="connsiteX23" fmla="*/ 1028167 w 3986472"/>
              <a:gd name="connsiteY23" fmla="*/ 302954 h 3604689"/>
              <a:gd name="connsiteX24" fmla="*/ 1028167 w 3986472"/>
              <a:gd name="connsiteY24" fmla="*/ 1733448 h 3604689"/>
              <a:gd name="connsiteX25" fmla="*/ 2848679 w 3986472"/>
              <a:gd name="connsiteY25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302954 h 3604689"/>
              <a:gd name="connsiteX14" fmla="*/ 116958 w 3986472"/>
              <a:gd name="connsiteY14" fmla="*/ 302954 h 3604689"/>
              <a:gd name="connsiteX15" fmla="*/ 0 w 3986472"/>
              <a:gd name="connsiteY15" fmla="*/ 185996 h 3604689"/>
              <a:gd name="connsiteX16" fmla="*/ 0 w 3986472"/>
              <a:gd name="connsiteY16" fmla="*/ 131880 h 3604689"/>
              <a:gd name="connsiteX17" fmla="*/ 116958 w 3986472"/>
              <a:gd name="connsiteY17" fmla="*/ 14922 h 3604689"/>
              <a:gd name="connsiteX18" fmla="*/ 1076491 w 3986472"/>
              <a:gd name="connsiteY18" fmla="*/ 14922 h 3604689"/>
              <a:gd name="connsiteX19" fmla="*/ 1193449 w 3986472"/>
              <a:gd name="connsiteY19" fmla="*/ 131880 h 3604689"/>
              <a:gd name="connsiteX20" fmla="*/ 1193449 w 3986472"/>
              <a:gd name="connsiteY20" fmla="*/ 185996 h 3604689"/>
              <a:gd name="connsiteX21" fmla="*/ 1076491 w 3986472"/>
              <a:gd name="connsiteY21" fmla="*/ 302954 h 3604689"/>
              <a:gd name="connsiteX22" fmla="*/ 1028167 w 3986472"/>
              <a:gd name="connsiteY22" fmla="*/ 302954 h 3604689"/>
              <a:gd name="connsiteX23" fmla="*/ 1028167 w 3986472"/>
              <a:gd name="connsiteY23" fmla="*/ 1733448 h 3604689"/>
              <a:gd name="connsiteX24" fmla="*/ 2848679 w 3986472"/>
              <a:gd name="connsiteY24" fmla="*/ 0 h 3604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86472" h="3604689">
                <a:moveTo>
                  <a:pt x="2848679" y="0"/>
                </a:moveTo>
                <a:lnTo>
                  <a:pt x="3971074" y="0"/>
                </a:lnTo>
                <a:lnTo>
                  <a:pt x="2561353" y="1342303"/>
                </a:lnTo>
                <a:lnTo>
                  <a:pt x="3986472" y="1342303"/>
                </a:lnTo>
                <a:lnTo>
                  <a:pt x="3372472" y="1943009"/>
                </a:lnTo>
                <a:cubicBezTo>
                  <a:pt x="3620560" y="2058727"/>
                  <a:pt x="3779978" y="2367682"/>
                  <a:pt x="3652526" y="2541537"/>
                </a:cubicBezTo>
                <a:lnTo>
                  <a:pt x="2667555" y="3603007"/>
                </a:lnTo>
                <a:lnTo>
                  <a:pt x="1617559" y="3571118"/>
                </a:lnTo>
                <a:lnTo>
                  <a:pt x="2628063" y="2560614"/>
                </a:lnTo>
                <a:lnTo>
                  <a:pt x="1908216" y="2538753"/>
                </a:lnTo>
                <a:lnTo>
                  <a:pt x="2569809" y="1877159"/>
                </a:lnTo>
                <a:lnTo>
                  <a:pt x="1999634" y="1877159"/>
                </a:lnTo>
                <a:lnTo>
                  <a:pt x="185337" y="3604689"/>
                </a:lnTo>
                <a:lnTo>
                  <a:pt x="185337" y="302954"/>
                </a:lnTo>
                <a:lnTo>
                  <a:pt x="116958" y="302954"/>
                </a:lnTo>
                <a:cubicBezTo>
                  <a:pt x="52364" y="302954"/>
                  <a:pt x="0" y="250590"/>
                  <a:pt x="0" y="185996"/>
                </a:cubicBezTo>
                <a:lnTo>
                  <a:pt x="0" y="131880"/>
                </a:lnTo>
                <a:cubicBezTo>
                  <a:pt x="0" y="67286"/>
                  <a:pt x="52364" y="14922"/>
                  <a:pt x="116958" y="14922"/>
                </a:cubicBezTo>
                <a:lnTo>
                  <a:pt x="1076491" y="14922"/>
                </a:lnTo>
                <a:cubicBezTo>
                  <a:pt x="1141085" y="14922"/>
                  <a:pt x="1193449" y="67286"/>
                  <a:pt x="1193449" y="131880"/>
                </a:cubicBezTo>
                <a:lnTo>
                  <a:pt x="1193449" y="185996"/>
                </a:lnTo>
                <a:cubicBezTo>
                  <a:pt x="1193449" y="250590"/>
                  <a:pt x="1141085" y="302954"/>
                  <a:pt x="1076491" y="302954"/>
                </a:cubicBezTo>
                <a:lnTo>
                  <a:pt x="1028167" y="302954"/>
                </a:lnTo>
                <a:lnTo>
                  <a:pt x="1028167" y="1733448"/>
                </a:lnTo>
                <a:lnTo>
                  <a:pt x="284867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8" name="Freeform 43">
            <a:extLst>
              <a:ext uri="{FF2B5EF4-FFF2-40B4-BE49-F238E27FC236}">
                <a16:creationId xmlns:a16="http://schemas.microsoft.com/office/drawing/2014/main" id="{37ABF823-BDF6-4402-B1E6-AFDD0B039D2E}"/>
              </a:ext>
            </a:extLst>
          </p:cNvPr>
          <p:cNvSpPr>
            <a:spLocks noChangeAspect="1"/>
          </p:cNvSpPr>
          <p:nvPr/>
        </p:nvSpPr>
        <p:spPr>
          <a:xfrm>
            <a:off x="6646543" y="2284082"/>
            <a:ext cx="537190" cy="612000"/>
          </a:xfrm>
          <a:custGeom>
            <a:avLst/>
            <a:gdLst/>
            <a:ahLst/>
            <a:cxnLst/>
            <a:rect l="l" t="t" r="r" b="b"/>
            <a:pathLst>
              <a:path w="3456727" h="3938119">
                <a:moveTo>
                  <a:pt x="1728364" y="1961325"/>
                </a:moveTo>
                <a:cubicBezTo>
                  <a:pt x="1726089" y="2407152"/>
                  <a:pt x="1737463" y="2812034"/>
                  <a:pt x="1735188" y="3257861"/>
                </a:cubicBezTo>
                <a:cubicBezTo>
                  <a:pt x="2394830" y="3057694"/>
                  <a:pt x="2610919" y="2352560"/>
                  <a:pt x="2765594" y="1981796"/>
                </a:cubicBezTo>
                <a:close/>
                <a:moveTo>
                  <a:pt x="1728362" y="682044"/>
                </a:moveTo>
                <a:cubicBezTo>
                  <a:pt x="1355324" y="868563"/>
                  <a:pt x="1166530" y="952725"/>
                  <a:pt x="609247" y="1002767"/>
                </a:cubicBezTo>
                <a:cubicBezTo>
                  <a:pt x="606972" y="1330312"/>
                  <a:pt x="631992" y="1623739"/>
                  <a:pt x="704780" y="1964933"/>
                </a:cubicBezTo>
                <a:lnTo>
                  <a:pt x="1728363" y="1971757"/>
                </a:lnTo>
                <a:cubicBezTo>
                  <a:pt x="1728363" y="1541853"/>
                  <a:pt x="1728362" y="1111948"/>
                  <a:pt x="1728362" y="682044"/>
                </a:cubicBezTo>
                <a:close/>
                <a:moveTo>
                  <a:pt x="1723409" y="487996"/>
                </a:moveTo>
                <a:cubicBezTo>
                  <a:pt x="1725062" y="488690"/>
                  <a:pt x="1726712" y="489384"/>
                  <a:pt x="1728363" y="490064"/>
                </a:cubicBezTo>
                <a:cubicBezTo>
                  <a:pt x="1730015" y="489384"/>
                  <a:pt x="1731666" y="488690"/>
                  <a:pt x="1733319" y="487996"/>
                </a:cubicBezTo>
                <a:lnTo>
                  <a:pt x="1733319" y="492131"/>
                </a:lnTo>
                <a:cubicBezTo>
                  <a:pt x="2179467" y="679460"/>
                  <a:pt x="2405896" y="769409"/>
                  <a:pt x="2817789" y="813808"/>
                </a:cubicBezTo>
                <a:cubicBezTo>
                  <a:pt x="2971516" y="823489"/>
                  <a:pt x="3036247" y="875307"/>
                  <a:pt x="3033236" y="1061333"/>
                </a:cubicBezTo>
                <a:cubicBezTo>
                  <a:pt x="3015439" y="2441328"/>
                  <a:pt x="2363638" y="3359629"/>
                  <a:pt x="1733319" y="3448048"/>
                </a:cubicBezTo>
                <a:lnTo>
                  <a:pt x="1733319" y="3450123"/>
                </a:lnTo>
                <a:lnTo>
                  <a:pt x="1728363" y="3449086"/>
                </a:lnTo>
                <a:lnTo>
                  <a:pt x="1723409" y="3450123"/>
                </a:lnTo>
                <a:lnTo>
                  <a:pt x="1723409" y="3448048"/>
                </a:lnTo>
                <a:cubicBezTo>
                  <a:pt x="1093089" y="3359629"/>
                  <a:pt x="441289" y="2441328"/>
                  <a:pt x="423491" y="1061333"/>
                </a:cubicBezTo>
                <a:cubicBezTo>
                  <a:pt x="420479" y="875307"/>
                  <a:pt x="485211" y="823489"/>
                  <a:pt x="638937" y="813808"/>
                </a:cubicBezTo>
                <a:cubicBezTo>
                  <a:pt x="1050832" y="769409"/>
                  <a:pt x="1277261" y="679460"/>
                  <a:pt x="1723409" y="492131"/>
                </a:cubicBezTo>
                <a:close/>
                <a:moveTo>
                  <a:pt x="1722802" y="306889"/>
                </a:moveTo>
                <a:lnTo>
                  <a:pt x="1722802" y="311530"/>
                </a:lnTo>
                <a:cubicBezTo>
                  <a:pt x="1222099" y="521767"/>
                  <a:pt x="967982" y="622713"/>
                  <a:pt x="505720" y="672542"/>
                </a:cubicBezTo>
                <a:cubicBezTo>
                  <a:pt x="333196" y="683408"/>
                  <a:pt x="260550" y="741561"/>
                  <a:pt x="263929" y="950334"/>
                </a:cubicBezTo>
                <a:cubicBezTo>
                  <a:pt x="283902" y="2499079"/>
                  <a:pt x="1015407" y="3529669"/>
                  <a:pt x="1722802" y="3628902"/>
                </a:cubicBezTo>
                <a:lnTo>
                  <a:pt x="1722802" y="3631230"/>
                </a:lnTo>
                <a:lnTo>
                  <a:pt x="1728365" y="3630065"/>
                </a:lnTo>
                <a:lnTo>
                  <a:pt x="1733925" y="3631230"/>
                </a:lnTo>
                <a:lnTo>
                  <a:pt x="1733925" y="3628902"/>
                </a:lnTo>
                <a:cubicBezTo>
                  <a:pt x="2441322" y="3529669"/>
                  <a:pt x="3172826" y="2499079"/>
                  <a:pt x="3192800" y="950334"/>
                </a:cubicBezTo>
                <a:cubicBezTo>
                  <a:pt x="3196179" y="741561"/>
                  <a:pt x="3123532" y="683408"/>
                  <a:pt x="2951007" y="672542"/>
                </a:cubicBezTo>
                <a:cubicBezTo>
                  <a:pt x="2488747" y="622713"/>
                  <a:pt x="2234630" y="521767"/>
                  <a:pt x="1733925" y="311530"/>
                </a:cubicBezTo>
                <a:lnTo>
                  <a:pt x="1733925" y="306889"/>
                </a:lnTo>
                <a:cubicBezTo>
                  <a:pt x="1732071" y="307669"/>
                  <a:pt x="1730218" y="308445"/>
                  <a:pt x="1728365" y="309209"/>
                </a:cubicBezTo>
                <a:cubicBezTo>
                  <a:pt x="1726510" y="308445"/>
                  <a:pt x="1724659" y="307669"/>
                  <a:pt x="1722802" y="306889"/>
                </a:cubicBezTo>
                <a:close/>
                <a:moveTo>
                  <a:pt x="1721800" y="0"/>
                </a:moveTo>
                <a:cubicBezTo>
                  <a:pt x="1723991" y="923"/>
                  <a:pt x="1726176" y="1844"/>
                  <a:pt x="1728363" y="2749"/>
                </a:cubicBezTo>
                <a:cubicBezTo>
                  <a:pt x="1730551" y="1844"/>
                  <a:pt x="1732737" y="923"/>
                  <a:pt x="1734926" y="0"/>
                </a:cubicBezTo>
                <a:lnTo>
                  <a:pt x="1734926" y="5497"/>
                </a:lnTo>
                <a:cubicBezTo>
                  <a:pt x="2325825" y="254550"/>
                  <a:pt x="2625718" y="374136"/>
                  <a:pt x="3171248" y="433164"/>
                </a:cubicBezTo>
                <a:cubicBezTo>
                  <a:pt x="3374850" y="446035"/>
                  <a:pt x="3460584" y="514926"/>
                  <a:pt x="3456595" y="762245"/>
                </a:cubicBezTo>
                <a:cubicBezTo>
                  <a:pt x="3433024" y="2596936"/>
                  <a:pt x="2569749" y="3817807"/>
                  <a:pt x="1734926" y="3935360"/>
                </a:cubicBezTo>
                <a:lnTo>
                  <a:pt x="1734926" y="3938119"/>
                </a:lnTo>
                <a:lnTo>
                  <a:pt x="1728363" y="3936740"/>
                </a:lnTo>
                <a:lnTo>
                  <a:pt x="1721800" y="3938119"/>
                </a:lnTo>
                <a:lnTo>
                  <a:pt x="1721800" y="3935360"/>
                </a:lnTo>
                <a:cubicBezTo>
                  <a:pt x="886977" y="3817807"/>
                  <a:pt x="23703" y="2596936"/>
                  <a:pt x="132" y="762245"/>
                </a:cubicBezTo>
                <a:cubicBezTo>
                  <a:pt x="-3858" y="514926"/>
                  <a:pt x="81876" y="446035"/>
                  <a:pt x="285478" y="433164"/>
                </a:cubicBezTo>
                <a:cubicBezTo>
                  <a:pt x="831010" y="374136"/>
                  <a:pt x="1130903" y="254550"/>
                  <a:pt x="1721800" y="5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9" name="Rounded Rectangle 1">
            <a:extLst>
              <a:ext uri="{FF2B5EF4-FFF2-40B4-BE49-F238E27FC236}">
                <a16:creationId xmlns:a16="http://schemas.microsoft.com/office/drawing/2014/main" id="{F7297B30-F236-4813-8846-93A0527256CA}"/>
              </a:ext>
            </a:extLst>
          </p:cNvPr>
          <p:cNvSpPr>
            <a:spLocks noChangeAspect="1"/>
          </p:cNvSpPr>
          <p:nvPr/>
        </p:nvSpPr>
        <p:spPr>
          <a:xfrm rot="2648398">
            <a:off x="6788454" y="1163449"/>
            <a:ext cx="253371" cy="648000"/>
          </a:xfrm>
          <a:custGeom>
            <a:avLst/>
            <a:gdLst/>
            <a:ahLst/>
            <a:cxnLst/>
            <a:rect l="l" t="t" r="r" b="b"/>
            <a:pathLst>
              <a:path w="1862952" h="4764557">
                <a:moveTo>
                  <a:pt x="289679" y="2004751"/>
                </a:moveTo>
                <a:cubicBezTo>
                  <a:pt x="458860" y="1838972"/>
                  <a:pt x="691283" y="1737733"/>
                  <a:pt x="946849" y="1740329"/>
                </a:cubicBezTo>
                <a:cubicBezTo>
                  <a:pt x="982916" y="1740695"/>
                  <a:pt x="1018481" y="1743119"/>
                  <a:pt x="1053366" y="1748014"/>
                </a:cubicBezTo>
                <a:cubicBezTo>
                  <a:pt x="1317748" y="1888655"/>
                  <a:pt x="1203170" y="2165630"/>
                  <a:pt x="978473" y="2204473"/>
                </a:cubicBezTo>
                <a:cubicBezTo>
                  <a:pt x="966642" y="2201190"/>
                  <a:pt x="954470" y="2200566"/>
                  <a:pt x="942176" y="2200441"/>
                </a:cubicBezTo>
                <a:cubicBezTo>
                  <a:pt x="697403" y="2197955"/>
                  <a:pt x="496962" y="2394367"/>
                  <a:pt x="494475" y="2639137"/>
                </a:cubicBezTo>
                <a:lnTo>
                  <a:pt x="482110" y="3856696"/>
                </a:lnTo>
                <a:cubicBezTo>
                  <a:pt x="479624" y="4101467"/>
                  <a:pt x="676035" y="4301910"/>
                  <a:pt x="920807" y="4304396"/>
                </a:cubicBezTo>
                <a:cubicBezTo>
                  <a:pt x="1043193" y="4305639"/>
                  <a:pt x="1154496" y="4257158"/>
                  <a:pt x="1235513" y="4177768"/>
                </a:cubicBezTo>
                <a:cubicBezTo>
                  <a:pt x="1316531" y="4098380"/>
                  <a:pt x="1367262" y="3988084"/>
                  <a:pt x="1368506" y="3865699"/>
                </a:cubicBezTo>
                <a:lnTo>
                  <a:pt x="1375662" y="3161156"/>
                </a:lnTo>
                <a:cubicBezTo>
                  <a:pt x="1504082" y="3167548"/>
                  <a:pt x="1792622" y="2981572"/>
                  <a:pt x="1861834" y="2783546"/>
                </a:cubicBezTo>
                <a:lnTo>
                  <a:pt x="1851019" y="3848423"/>
                </a:lnTo>
                <a:cubicBezTo>
                  <a:pt x="1848423" y="4103989"/>
                  <a:pt x="1742485" y="4334308"/>
                  <a:pt x="1573304" y="4500088"/>
                </a:cubicBezTo>
                <a:cubicBezTo>
                  <a:pt x="1404123" y="4665866"/>
                  <a:pt x="1171700" y="4767105"/>
                  <a:pt x="916134" y="4764509"/>
                </a:cubicBezTo>
                <a:cubicBezTo>
                  <a:pt x="405002" y="4759318"/>
                  <a:pt x="-5143" y="4340756"/>
                  <a:pt x="48" y="3829624"/>
                </a:cubicBezTo>
                <a:lnTo>
                  <a:pt x="11964" y="2656415"/>
                </a:lnTo>
                <a:cubicBezTo>
                  <a:pt x="14559" y="2400849"/>
                  <a:pt x="120498" y="2170529"/>
                  <a:pt x="289679" y="2004751"/>
                </a:cubicBezTo>
                <a:close/>
                <a:moveTo>
                  <a:pt x="282968" y="271082"/>
                </a:moveTo>
                <a:cubicBezTo>
                  <a:pt x="450457" y="103594"/>
                  <a:pt x="681840" y="0"/>
                  <a:pt x="937419" y="0"/>
                </a:cubicBezTo>
                <a:cubicBezTo>
                  <a:pt x="1448577" y="0"/>
                  <a:pt x="1862952" y="414375"/>
                  <a:pt x="1862952" y="925533"/>
                </a:cubicBezTo>
                <a:lnTo>
                  <a:pt x="1862952" y="2098803"/>
                </a:lnTo>
                <a:cubicBezTo>
                  <a:pt x="1862952" y="2609961"/>
                  <a:pt x="1448577" y="3024336"/>
                  <a:pt x="937419" y="3024336"/>
                </a:cubicBezTo>
                <a:cubicBezTo>
                  <a:pt x="901350" y="3024336"/>
                  <a:pt x="865762" y="3022273"/>
                  <a:pt x="830829" y="3017733"/>
                </a:cubicBezTo>
                <a:cubicBezTo>
                  <a:pt x="565032" y="2879784"/>
                  <a:pt x="676792" y="2601660"/>
                  <a:pt x="901083" y="2560538"/>
                </a:cubicBezTo>
                <a:cubicBezTo>
                  <a:pt x="912947" y="2563700"/>
                  <a:pt x="925124" y="2564200"/>
                  <a:pt x="937419" y="2564200"/>
                </a:cubicBezTo>
                <a:cubicBezTo>
                  <a:pt x="1182204" y="2564200"/>
                  <a:pt x="1380640" y="2365763"/>
                  <a:pt x="1380641" y="2120980"/>
                </a:cubicBezTo>
                <a:lnTo>
                  <a:pt x="1380640" y="903358"/>
                </a:lnTo>
                <a:cubicBezTo>
                  <a:pt x="1380640" y="658574"/>
                  <a:pt x="1182204" y="460137"/>
                  <a:pt x="937419" y="460137"/>
                </a:cubicBezTo>
                <a:cubicBezTo>
                  <a:pt x="815027" y="460137"/>
                  <a:pt x="704222" y="509746"/>
                  <a:pt x="624015" y="589954"/>
                </a:cubicBezTo>
                <a:cubicBezTo>
                  <a:pt x="543808" y="670161"/>
                  <a:pt x="494199" y="780966"/>
                  <a:pt x="494199" y="903358"/>
                </a:cubicBezTo>
                <a:lnTo>
                  <a:pt x="494198" y="1607937"/>
                </a:lnTo>
                <a:cubicBezTo>
                  <a:pt x="365720" y="1602850"/>
                  <a:pt x="79084" y="1791747"/>
                  <a:pt x="11886" y="1990465"/>
                </a:cubicBezTo>
                <a:lnTo>
                  <a:pt x="11886" y="925533"/>
                </a:lnTo>
                <a:cubicBezTo>
                  <a:pt x="11886" y="669954"/>
                  <a:pt x="115480" y="438571"/>
                  <a:pt x="282968" y="2710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30" name="Rectangle 1">
            <a:extLst>
              <a:ext uri="{FF2B5EF4-FFF2-40B4-BE49-F238E27FC236}">
                <a16:creationId xmlns:a16="http://schemas.microsoft.com/office/drawing/2014/main" id="{A4EAFCDC-3CB5-4489-AD2C-44643AA558FE}"/>
              </a:ext>
            </a:extLst>
          </p:cNvPr>
          <p:cNvSpPr>
            <a:spLocks noChangeAspect="1"/>
          </p:cNvSpPr>
          <p:nvPr/>
        </p:nvSpPr>
        <p:spPr>
          <a:xfrm>
            <a:off x="6635400" y="4521034"/>
            <a:ext cx="559474" cy="551206"/>
          </a:xfrm>
          <a:custGeom>
            <a:avLst/>
            <a:gdLst/>
            <a:ahLst/>
            <a:cxnLst/>
            <a:rect l="l" t="t" r="r" b="b"/>
            <a:pathLst>
              <a:path w="3994694" h="3935658">
                <a:moveTo>
                  <a:pt x="3059053" y="3287658"/>
                </a:moveTo>
                <a:lnTo>
                  <a:pt x="3994694" y="3287658"/>
                </a:lnTo>
                <a:lnTo>
                  <a:pt x="3994694" y="3935658"/>
                </a:lnTo>
                <a:lnTo>
                  <a:pt x="3059053" y="3935658"/>
                </a:lnTo>
                <a:close/>
                <a:moveTo>
                  <a:pt x="1259497" y="3287658"/>
                </a:moveTo>
                <a:lnTo>
                  <a:pt x="2915681" y="3287658"/>
                </a:lnTo>
                <a:lnTo>
                  <a:pt x="2915681" y="3935658"/>
                </a:lnTo>
                <a:lnTo>
                  <a:pt x="1259497" y="3935658"/>
                </a:lnTo>
                <a:close/>
                <a:moveTo>
                  <a:pt x="0" y="3287658"/>
                </a:moveTo>
                <a:lnTo>
                  <a:pt x="1116124" y="3287658"/>
                </a:lnTo>
                <a:lnTo>
                  <a:pt x="1116124" y="3935658"/>
                </a:lnTo>
                <a:lnTo>
                  <a:pt x="0" y="3935658"/>
                </a:lnTo>
                <a:close/>
                <a:moveTo>
                  <a:pt x="3886694" y="2470824"/>
                </a:moveTo>
                <a:lnTo>
                  <a:pt x="3994694" y="2470824"/>
                </a:lnTo>
                <a:lnTo>
                  <a:pt x="3994694" y="3118824"/>
                </a:lnTo>
                <a:lnTo>
                  <a:pt x="3886694" y="3118824"/>
                </a:lnTo>
                <a:close/>
                <a:moveTo>
                  <a:pt x="2123068" y="2470824"/>
                </a:moveTo>
                <a:lnTo>
                  <a:pt x="3779252" y="2470824"/>
                </a:lnTo>
                <a:lnTo>
                  <a:pt x="3779252" y="3118824"/>
                </a:lnTo>
                <a:lnTo>
                  <a:pt x="2123068" y="3118824"/>
                </a:lnTo>
                <a:close/>
                <a:moveTo>
                  <a:pt x="359442" y="2470824"/>
                </a:moveTo>
                <a:lnTo>
                  <a:pt x="2015626" y="2470824"/>
                </a:lnTo>
                <a:lnTo>
                  <a:pt x="2015626" y="3118824"/>
                </a:lnTo>
                <a:lnTo>
                  <a:pt x="359442" y="3118824"/>
                </a:lnTo>
                <a:close/>
                <a:moveTo>
                  <a:pt x="0" y="2470824"/>
                </a:moveTo>
                <a:lnTo>
                  <a:pt x="252000" y="2470824"/>
                </a:lnTo>
                <a:lnTo>
                  <a:pt x="252000" y="3118824"/>
                </a:lnTo>
                <a:lnTo>
                  <a:pt x="0" y="3118824"/>
                </a:lnTo>
                <a:close/>
                <a:moveTo>
                  <a:pt x="3059053" y="1635982"/>
                </a:moveTo>
                <a:lnTo>
                  <a:pt x="3994694" y="1635982"/>
                </a:lnTo>
                <a:lnTo>
                  <a:pt x="3994694" y="2283982"/>
                </a:lnTo>
                <a:lnTo>
                  <a:pt x="3059053" y="2283982"/>
                </a:lnTo>
                <a:close/>
                <a:moveTo>
                  <a:pt x="1259496" y="1635982"/>
                </a:moveTo>
                <a:lnTo>
                  <a:pt x="2915680" y="1635982"/>
                </a:lnTo>
                <a:lnTo>
                  <a:pt x="2915680" y="2283982"/>
                </a:lnTo>
                <a:lnTo>
                  <a:pt x="1259496" y="2283982"/>
                </a:lnTo>
                <a:close/>
                <a:moveTo>
                  <a:pt x="0" y="1635982"/>
                </a:moveTo>
                <a:lnTo>
                  <a:pt x="1116124" y="1635982"/>
                </a:lnTo>
                <a:lnTo>
                  <a:pt x="1116124" y="2283982"/>
                </a:lnTo>
                <a:lnTo>
                  <a:pt x="0" y="2283982"/>
                </a:lnTo>
                <a:close/>
                <a:moveTo>
                  <a:pt x="3886694" y="836400"/>
                </a:moveTo>
                <a:lnTo>
                  <a:pt x="3994694" y="836400"/>
                </a:lnTo>
                <a:lnTo>
                  <a:pt x="3994694" y="1484400"/>
                </a:lnTo>
                <a:lnTo>
                  <a:pt x="3886694" y="1484400"/>
                </a:lnTo>
                <a:close/>
                <a:moveTo>
                  <a:pt x="2123068" y="820634"/>
                </a:moveTo>
                <a:lnTo>
                  <a:pt x="3779252" y="820634"/>
                </a:lnTo>
                <a:lnTo>
                  <a:pt x="3779252" y="1468634"/>
                </a:lnTo>
                <a:lnTo>
                  <a:pt x="2123068" y="1468634"/>
                </a:lnTo>
                <a:close/>
                <a:moveTo>
                  <a:pt x="359442" y="820634"/>
                </a:moveTo>
                <a:lnTo>
                  <a:pt x="2015626" y="820634"/>
                </a:lnTo>
                <a:lnTo>
                  <a:pt x="2015626" y="1468634"/>
                </a:lnTo>
                <a:lnTo>
                  <a:pt x="359442" y="1468634"/>
                </a:lnTo>
                <a:close/>
                <a:moveTo>
                  <a:pt x="0" y="820634"/>
                </a:moveTo>
                <a:lnTo>
                  <a:pt x="252000" y="820634"/>
                </a:lnTo>
                <a:lnTo>
                  <a:pt x="252000" y="1468634"/>
                </a:lnTo>
                <a:lnTo>
                  <a:pt x="0" y="1468634"/>
                </a:lnTo>
                <a:close/>
                <a:moveTo>
                  <a:pt x="3059053" y="0"/>
                </a:moveTo>
                <a:lnTo>
                  <a:pt x="3994694" y="0"/>
                </a:lnTo>
                <a:lnTo>
                  <a:pt x="3994694" y="648000"/>
                </a:lnTo>
                <a:lnTo>
                  <a:pt x="3059053" y="648000"/>
                </a:lnTo>
                <a:close/>
                <a:moveTo>
                  <a:pt x="1259496" y="0"/>
                </a:moveTo>
                <a:lnTo>
                  <a:pt x="2915680" y="0"/>
                </a:lnTo>
                <a:lnTo>
                  <a:pt x="2915680" y="648000"/>
                </a:lnTo>
                <a:lnTo>
                  <a:pt x="1259496" y="648000"/>
                </a:lnTo>
                <a:close/>
                <a:moveTo>
                  <a:pt x="0" y="0"/>
                </a:moveTo>
                <a:lnTo>
                  <a:pt x="1116124" y="0"/>
                </a:lnTo>
                <a:lnTo>
                  <a:pt x="1116124" y="648000"/>
                </a:lnTo>
                <a:lnTo>
                  <a:pt x="0" y="64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5A27610-9F82-407D-AA13-218951716894}"/>
              </a:ext>
            </a:extLst>
          </p:cNvPr>
          <p:cNvGrpSpPr/>
          <p:nvPr/>
        </p:nvGrpSpPr>
        <p:grpSpPr>
          <a:xfrm rot="20670820">
            <a:off x="2829956" y="2823939"/>
            <a:ext cx="1626558" cy="1505979"/>
            <a:chOff x="1064519" y="1872500"/>
            <a:chExt cx="1561257" cy="1445520"/>
          </a:xfrm>
        </p:grpSpPr>
        <p:sp>
          <p:nvSpPr>
            <p:cNvPr id="32" name="Freeform: Shape 38">
              <a:extLst>
                <a:ext uri="{FF2B5EF4-FFF2-40B4-BE49-F238E27FC236}">
                  <a16:creationId xmlns:a16="http://schemas.microsoft.com/office/drawing/2014/main" id="{620EEB4E-06ED-44F0-BB83-42A268F75222}"/>
                </a:ext>
              </a:extLst>
            </p:cNvPr>
            <p:cNvSpPr/>
            <p:nvPr/>
          </p:nvSpPr>
          <p:spPr>
            <a:xfrm>
              <a:off x="1634779" y="2819951"/>
              <a:ext cx="110877" cy="179829"/>
            </a:xfrm>
            <a:custGeom>
              <a:avLst/>
              <a:gdLst>
                <a:gd name="connsiteX0" fmla="*/ 95575 w 110877"/>
                <a:gd name="connsiteY0" fmla="*/ 170244 h 179829"/>
                <a:gd name="connsiteX1" fmla="*/ 68653 w 110877"/>
                <a:gd name="connsiteY1" fmla="*/ 178699 h 179829"/>
                <a:gd name="connsiteX2" fmla="*/ 41280 w 110877"/>
                <a:gd name="connsiteY2" fmla="*/ 164423 h 179829"/>
                <a:gd name="connsiteX3" fmla="*/ 1260 w 110877"/>
                <a:gd name="connsiteY3" fmla="*/ 37088 h 179829"/>
                <a:gd name="connsiteX4" fmla="*/ 15536 w 110877"/>
                <a:gd name="connsiteY4" fmla="*/ 9715 h 179829"/>
                <a:gd name="connsiteX5" fmla="*/ 42458 w 110877"/>
                <a:gd name="connsiteY5" fmla="*/ 1260 h 179829"/>
                <a:gd name="connsiteX6" fmla="*/ 69831 w 110877"/>
                <a:gd name="connsiteY6" fmla="*/ 15536 h 179829"/>
                <a:gd name="connsiteX7" fmla="*/ 109851 w 110877"/>
                <a:gd name="connsiteY7" fmla="*/ 142872 h 179829"/>
                <a:gd name="connsiteX8" fmla="*/ 95575 w 110877"/>
                <a:gd name="connsiteY8" fmla="*/ 170244 h 17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877" h="179829">
                  <a:moveTo>
                    <a:pt x="95575" y="170244"/>
                  </a:moveTo>
                  <a:lnTo>
                    <a:pt x="68653" y="178699"/>
                  </a:lnTo>
                  <a:cubicBezTo>
                    <a:pt x="57184" y="182302"/>
                    <a:pt x="44884" y="175858"/>
                    <a:pt x="41280" y="164423"/>
                  </a:cubicBezTo>
                  <a:lnTo>
                    <a:pt x="1260" y="37088"/>
                  </a:lnTo>
                  <a:cubicBezTo>
                    <a:pt x="-2343" y="25619"/>
                    <a:pt x="4102" y="13318"/>
                    <a:pt x="15536" y="9715"/>
                  </a:cubicBezTo>
                  <a:lnTo>
                    <a:pt x="42458" y="1260"/>
                  </a:lnTo>
                  <a:cubicBezTo>
                    <a:pt x="53927" y="-2343"/>
                    <a:pt x="66228" y="4102"/>
                    <a:pt x="69831" y="15536"/>
                  </a:cubicBezTo>
                  <a:lnTo>
                    <a:pt x="109851" y="142872"/>
                  </a:lnTo>
                  <a:cubicBezTo>
                    <a:pt x="113454" y="154341"/>
                    <a:pt x="107044" y="166641"/>
                    <a:pt x="95575" y="17024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9">
              <a:extLst>
                <a:ext uri="{FF2B5EF4-FFF2-40B4-BE49-F238E27FC236}">
                  <a16:creationId xmlns:a16="http://schemas.microsoft.com/office/drawing/2014/main" id="{A23A5F8A-D025-4F68-9E6F-A77A48EB3781}"/>
                </a:ext>
              </a:extLst>
            </p:cNvPr>
            <p:cNvSpPr/>
            <p:nvPr/>
          </p:nvSpPr>
          <p:spPr>
            <a:xfrm>
              <a:off x="2539846" y="2271312"/>
              <a:ext cx="85930" cy="302834"/>
            </a:xfrm>
            <a:custGeom>
              <a:avLst/>
              <a:gdLst>
                <a:gd name="connsiteX0" fmla="*/ 17377 w 85929"/>
                <a:gd name="connsiteY0" fmla="*/ 260 h 302833"/>
                <a:gd name="connsiteX1" fmla="*/ 1646 w 85929"/>
                <a:gd name="connsiteY1" fmla="*/ 145163 h 302833"/>
                <a:gd name="connsiteX2" fmla="*/ 260 w 85929"/>
                <a:gd name="connsiteY2" fmla="*/ 145163 h 302833"/>
                <a:gd name="connsiteX3" fmla="*/ 953 w 85929"/>
                <a:gd name="connsiteY3" fmla="*/ 151434 h 302833"/>
                <a:gd name="connsiteX4" fmla="*/ 260 w 85929"/>
                <a:gd name="connsiteY4" fmla="*/ 157706 h 302833"/>
                <a:gd name="connsiteX5" fmla="*/ 1646 w 85929"/>
                <a:gd name="connsiteY5" fmla="*/ 157706 h 302833"/>
                <a:gd name="connsiteX6" fmla="*/ 17377 w 85929"/>
                <a:gd name="connsiteY6" fmla="*/ 302643 h 302833"/>
                <a:gd name="connsiteX7" fmla="*/ 85843 w 85929"/>
                <a:gd name="connsiteY7" fmla="*/ 244433 h 302833"/>
                <a:gd name="connsiteX8" fmla="*/ 85843 w 85929"/>
                <a:gd name="connsiteY8" fmla="*/ 157706 h 302833"/>
                <a:gd name="connsiteX9" fmla="*/ 85843 w 85929"/>
                <a:gd name="connsiteY9" fmla="*/ 145163 h 302833"/>
                <a:gd name="connsiteX10" fmla="*/ 85843 w 85929"/>
                <a:gd name="connsiteY10" fmla="*/ 58436 h 30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29" h="302833">
                  <a:moveTo>
                    <a:pt x="17377" y="260"/>
                  </a:moveTo>
                  <a:lnTo>
                    <a:pt x="1646" y="145163"/>
                  </a:lnTo>
                  <a:lnTo>
                    <a:pt x="260" y="145163"/>
                  </a:lnTo>
                  <a:lnTo>
                    <a:pt x="953" y="151434"/>
                  </a:lnTo>
                  <a:lnTo>
                    <a:pt x="260" y="157706"/>
                  </a:lnTo>
                  <a:lnTo>
                    <a:pt x="1646" y="157706"/>
                  </a:lnTo>
                  <a:lnTo>
                    <a:pt x="17377" y="302643"/>
                  </a:lnTo>
                  <a:lnTo>
                    <a:pt x="85843" y="244433"/>
                  </a:lnTo>
                  <a:lnTo>
                    <a:pt x="85843" y="157706"/>
                  </a:lnTo>
                  <a:lnTo>
                    <a:pt x="85843" y="145163"/>
                  </a:lnTo>
                  <a:lnTo>
                    <a:pt x="85843" y="5843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40">
              <a:extLst>
                <a:ext uri="{FF2B5EF4-FFF2-40B4-BE49-F238E27FC236}">
                  <a16:creationId xmlns:a16="http://schemas.microsoft.com/office/drawing/2014/main" id="{2B42E08C-8FE5-487E-BC35-77DF011B5DA4}"/>
                </a:ext>
              </a:extLst>
            </p:cNvPr>
            <p:cNvSpPr/>
            <p:nvPr/>
          </p:nvSpPr>
          <p:spPr>
            <a:xfrm>
              <a:off x="1326355" y="2477085"/>
              <a:ext cx="459448" cy="840935"/>
            </a:xfrm>
            <a:custGeom>
              <a:avLst/>
              <a:gdLst>
                <a:gd name="connsiteX0" fmla="*/ 423750 w 459447"/>
                <a:gd name="connsiteY0" fmla="*/ 795051 h 840935"/>
                <a:gd name="connsiteX1" fmla="*/ 284980 w 459447"/>
                <a:gd name="connsiteY1" fmla="*/ 838674 h 840935"/>
                <a:gd name="connsiteX2" fmla="*/ 221122 w 459447"/>
                <a:gd name="connsiteY2" fmla="*/ 805342 h 840935"/>
                <a:gd name="connsiteX3" fmla="*/ 2590 w 459447"/>
                <a:gd name="connsiteY3" fmla="*/ 110072 h 840935"/>
                <a:gd name="connsiteX4" fmla="*/ 35922 w 459447"/>
                <a:gd name="connsiteY4" fmla="*/ 46213 h 840935"/>
                <a:gd name="connsiteX5" fmla="*/ 174692 w 459447"/>
                <a:gd name="connsiteY5" fmla="*/ 2590 h 840935"/>
                <a:gd name="connsiteX6" fmla="*/ 238551 w 459447"/>
                <a:gd name="connsiteY6" fmla="*/ 35922 h 840935"/>
                <a:gd name="connsiteX7" fmla="*/ 457048 w 459447"/>
                <a:gd name="connsiteY7" fmla="*/ 731227 h 840935"/>
                <a:gd name="connsiteX8" fmla="*/ 423750 w 459447"/>
                <a:gd name="connsiteY8" fmla="*/ 795051 h 84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447" h="840935">
                  <a:moveTo>
                    <a:pt x="423750" y="795051"/>
                  </a:moveTo>
                  <a:lnTo>
                    <a:pt x="284980" y="838674"/>
                  </a:lnTo>
                  <a:cubicBezTo>
                    <a:pt x="258266" y="847059"/>
                    <a:pt x="229507" y="832091"/>
                    <a:pt x="221122" y="805342"/>
                  </a:cubicBezTo>
                  <a:lnTo>
                    <a:pt x="2590" y="110072"/>
                  </a:lnTo>
                  <a:cubicBezTo>
                    <a:pt x="-5795" y="83357"/>
                    <a:pt x="9173" y="54598"/>
                    <a:pt x="35922" y="46213"/>
                  </a:cubicBezTo>
                  <a:lnTo>
                    <a:pt x="174692" y="2590"/>
                  </a:lnTo>
                  <a:cubicBezTo>
                    <a:pt x="201407" y="-5795"/>
                    <a:pt x="230165" y="9173"/>
                    <a:pt x="238551" y="35922"/>
                  </a:cubicBezTo>
                  <a:lnTo>
                    <a:pt x="457048" y="731227"/>
                  </a:lnTo>
                  <a:cubicBezTo>
                    <a:pt x="465468" y="757942"/>
                    <a:pt x="450465" y="786666"/>
                    <a:pt x="423750" y="79505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41">
              <a:extLst>
                <a:ext uri="{FF2B5EF4-FFF2-40B4-BE49-F238E27FC236}">
                  <a16:creationId xmlns:a16="http://schemas.microsoft.com/office/drawing/2014/main" id="{9810FBDC-B7DE-4829-B156-4D8F1256CA88}"/>
                </a:ext>
              </a:extLst>
            </p:cNvPr>
            <p:cNvSpPr/>
            <p:nvPr/>
          </p:nvSpPr>
          <p:spPr>
            <a:xfrm>
              <a:off x="1471820" y="1927904"/>
              <a:ext cx="1038782" cy="989580"/>
            </a:xfrm>
            <a:custGeom>
              <a:avLst/>
              <a:gdLst>
                <a:gd name="connsiteX0" fmla="*/ 541133 w 1038782"/>
                <a:gd name="connsiteY0" fmla="*/ 221633 h 989580"/>
                <a:gd name="connsiteX1" fmla="*/ 260 w 1038782"/>
                <a:gd name="connsiteY1" fmla="*/ 221633 h 989580"/>
                <a:gd name="connsiteX2" fmla="*/ 260 w 1038782"/>
                <a:gd name="connsiteY2" fmla="*/ 487393 h 989580"/>
                <a:gd name="connsiteX3" fmla="*/ 260 w 1038782"/>
                <a:gd name="connsiteY3" fmla="*/ 502326 h 989580"/>
                <a:gd name="connsiteX4" fmla="*/ 260 w 1038782"/>
                <a:gd name="connsiteY4" fmla="*/ 768086 h 989580"/>
                <a:gd name="connsiteX5" fmla="*/ 541133 w 1038782"/>
                <a:gd name="connsiteY5" fmla="*/ 768086 h 989580"/>
                <a:gd name="connsiteX6" fmla="*/ 1038626 w 1038782"/>
                <a:gd name="connsiteY6" fmla="*/ 989459 h 989580"/>
                <a:gd name="connsiteX7" fmla="*/ 1038626 w 1038782"/>
                <a:gd name="connsiteY7" fmla="*/ 502326 h 989580"/>
                <a:gd name="connsiteX8" fmla="*/ 1038626 w 1038782"/>
                <a:gd name="connsiteY8" fmla="*/ 487393 h 989580"/>
                <a:gd name="connsiteX9" fmla="*/ 1038626 w 1038782"/>
                <a:gd name="connsiteY9" fmla="*/ 260 h 989580"/>
                <a:gd name="connsiteX10" fmla="*/ 541133 w 1038782"/>
                <a:gd name="connsiteY10" fmla="*/ 221633 h 98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8782" h="989580">
                  <a:moveTo>
                    <a:pt x="541133" y="221633"/>
                  </a:moveTo>
                  <a:lnTo>
                    <a:pt x="260" y="221633"/>
                  </a:lnTo>
                  <a:lnTo>
                    <a:pt x="260" y="487393"/>
                  </a:lnTo>
                  <a:lnTo>
                    <a:pt x="260" y="502326"/>
                  </a:lnTo>
                  <a:lnTo>
                    <a:pt x="260" y="768086"/>
                  </a:lnTo>
                  <a:lnTo>
                    <a:pt x="541133" y="768086"/>
                  </a:lnTo>
                  <a:cubicBezTo>
                    <a:pt x="541133" y="768086"/>
                    <a:pt x="851521" y="802319"/>
                    <a:pt x="1038626" y="989459"/>
                  </a:cubicBezTo>
                  <a:lnTo>
                    <a:pt x="1038626" y="502326"/>
                  </a:lnTo>
                  <a:lnTo>
                    <a:pt x="1038626" y="487393"/>
                  </a:lnTo>
                  <a:lnTo>
                    <a:pt x="1038626" y="260"/>
                  </a:lnTo>
                  <a:cubicBezTo>
                    <a:pt x="851486" y="187400"/>
                    <a:pt x="541133" y="221633"/>
                    <a:pt x="541133" y="22163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42">
              <a:extLst>
                <a:ext uri="{FF2B5EF4-FFF2-40B4-BE49-F238E27FC236}">
                  <a16:creationId xmlns:a16="http://schemas.microsoft.com/office/drawing/2014/main" id="{977B3F1A-7361-4CDC-8D96-D9C7790A42E4}"/>
                </a:ext>
              </a:extLst>
            </p:cNvPr>
            <p:cNvSpPr/>
            <p:nvPr/>
          </p:nvSpPr>
          <p:spPr>
            <a:xfrm>
              <a:off x="2510221" y="1872500"/>
              <a:ext cx="59597" cy="1100458"/>
            </a:xfrm>
            <a:custGeom>
              <a:avLst/>
              <a:gdLst>
                <a:gd name="connsiteX0" fmla="*/ 41562 w 59596"/>
                <a:gd name="connsiteY0" fmla="*/ 1100267 h 1100457"/>
                <a:gd name="connsiteX1" fmla="*/ 18277 w 59596"/>
                <a:gd name="connsiteY1" fmla="*/ 1100267 h 1100457"/>
                <a:gd name="connsiteX2" fmla="*/ 260 w 59596"/>
                <a:gd name="connsiteY2" fmla="*/ 1082250 h 1100457"/>
                <a:gd name="connsiteX3" fmla="*/ 260 w 59596"/>
                <a:gd name="connsiteY3" fmla="*/ 18277 h 1100457"/>
                <a:gd name="connsiteX4" fmla="*/ 18277 w 59596"/>
                <a:gd name="connsiteY4" fmla="*/ 260 h 1100457"/>
                <a:gd name="connsiteX5" fmla="*/ 41562 w 59596"/>
                <a:gd name="connsiteY5" fmla="*/ 260 h 1100457"/>
                <a:gd name="connsiteX6" fmla="*/ 59579 w 59596"/>
                <a:gd name="connsiteY6" fmla="*/ 18277 h 1100457"/>
                <a:gd name="connsiteX7" fmla="*/ 59579 w 59596"/>
                <a:gd name="connsiteY7" fmla="*/ 1082250 h 1100457"/>
                <a:gd name="connsiteX8" fmla="*/ 41562 w 59596"/>
                <a:gd name="connsiteY8" fmla="*/ 1100267 h 1100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96" h="1100457">
                  <a:moveTo>
                    <a:pt x="41562" y="1100267"/>
                  </a:moveTo>
                  <a:lnTo>
                    <a:pt x="18277" y="1100267"/>
                  </a:lnTo>
                  <a:cubicBezTo>
                    <a:pt x="8368" y="1100267"/>
                    <a:pt x="260" y="1092159"/>
                    <a:pt x="260" y="1082250"/>
                  </a:cubicBezTo>
                  <a:lnTo>
                    <a:pt x="260" y="18277"/>
                  </a:lnTo>
                  <a:cubicBezTo>
                    <a:pt x="260" y="8368"/>
                    <a:pt x="8368" y="260"/>
                    <a:pt x="18277" y="260"/>
                  </a:cubicBezTo>
                  <a:lnTo>
                    <a:pt x="41562" y="260"/>
                  </a:lnTo>
                  <a:cubicBezTo>
                    <a:pt x="51471" y="260"/>
                    <a:pt x="59579" y="8368"/>
                    <a:pt x="59579" y="18277"/>
                  </a:cubicBezTo>
                  <a:lnTo>
                    <a:pt x="59579" y="1082250"/>
                  </a:lnTo>
                  <a:cubicBezTo>
                    <a:pt x="59579" y="1092159"/>
                    <a:pt x="51471" y="1100267"/>
                    <a:pt x="41562" y="110026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43">
              <a:extLst>
                <a:ext uri="{FF2B5EF4-FFF2-40B4-BE49-F238E27FC236}">
                  <a16:creationId xmlns:a16="http://schemas.microsoft.com/office/drawing/2014/main" id="{67BAA5B1-430A-4745-A139-442DA0F46DB5}"/>
                </a:ext>
              </a:extLst>
            </p:cNvPr>
            <p:cNvSpPr/>
            <p:nvPr/>
          </p:nvSpPr>
          <p:spPr>
            <a:xfrm>
              <a:off x="1064519" y="2288498"/>
              <a:ext cx="126123" cy="267492"/>
            </a:xfrm>
            <a:custGeom>
              <a:avLst/>
              <a:gdLst>
                <a:gd name="connsiteX0" fmla="*/ 260 w 126122"/>
                <a:gd name="connsiteY0" fmla="*/ 260 h 267491"/>
                <a:gd name="connsiteX1" fmla="*/ 126071 w 126122"/>
                <a:gd name="connsiteY1" fmla="*/ 260 h 267491"/>
                <a:gd name="connsiteX2" fmla="*/ 126071 w 126122"/>
                <a:gd name="connsiteY2" fmla="*/ 267266 h 267491"/>
                <a:gd name="connsiteX3" fmla="*/ 260 w 126122"/>
                <a:gd name="connsiteY3" fmla="*/ 267266 h 26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122" h="267491">
                  <a:moveTo>
                    <a:pt x="260" y="260"/>
                  </a:moveTo>
                  <a:lnTo>
                    <a:pt x="126071" y="260"/>
                  </a:lnTo>
                  <a:lnTo>
                    <a:pt x="126071" y="267266"/>
                  </a:lnTo>
                  <a:lnTo>
                    <a:pt x="260" y="26726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44">
              <a:extLst>
                <a:ext uri="{FF2B5EF4-FFF2-40B4-BE49-F238E27FC236}">
                  <a16:creationId xmlns:a16="http://schemas.microsoft.com/office/drawing/2014/main" id="{DE5CE5B4-1C11-4FCB-9D7B-4F295529D84D}"/>
                </a:ext>
              </a:extLst>
            </p:cNvPr>
            <p:cNvSpPr/>
            <p:nvPr/>
          </p:nvSpPr>
          <p:spPr>
            <a:xfrm>
              <a:off x="1122660" y="2149278"/>
              <a:ext cx="349610" cy="545724"/>
            </a:xfrm>
            <a:custGeom>
              <a:avLst/>
              <a:gdLst>
                <a:gd name="connsiteX0" fmla="*/ 132620 w 349610"/>
                <a:gd name="connsiteY0" fmla="*/ 260 h 545724"/>
                <a:gd name="connsiteX1" fmla="*/ 260 w 349610"/>
                <a:gd name="connsiteY1" fmla="*/ 78463 h 545724"/>
                <a:gd name="connsiteX2" fmla="*/ 260 w 349610"/>
                <a:gd name="connsiteY2" fmla="*/ 269727 h 545724"/>
                <a:gd name="connsiteX3" fmla="*/ 260 w 349610"/>
                <a:gd name="connsiteY3" fmla="*/ 276206 h 545724"/>
                <a:gd name="connsiteX4" fmla="*/ 260 w 349610"/>
                <a:gd name="connsiteY4" fmla="*/ 467469 h 545724"/>
                <a:gd name="connsiteX5" fmla="*/ 132620 w 349610"/>
                <a:gd name="connsiteY5" fmla="*/ 545673 h 545724"/>
                <a:gd name="connsiteX6" fmla="*/ 349420 w 349610"/>
                <a:gd name="connsiteY6" fmla="*/ 545673 h 545724"/>
                <a:gd name="connsiteX7" fmla="*/ 349420 w 349610"/>
                <a:gd name="connsiteY7" fmla="*/ 276206 h 545724"/>
                <a:gd name="connsiteX8" fmla="*/ 349420 w 349610"/>
                <a:gd name="connsiteY8" fmla="*/ 269727 h 545724"/>
                <a:gd name="connsiteX9" fmla="*/ 349420 w 349610"/>
                <a:gd name="connsiteY9" fmla="*/ 260 h 5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9610" h="545724">
                  <a:moveTo>
                    <a:pt x="132620" y="260"/>
                  </a:moveTo>
                  <a:lnTo>
                    <a:pt x="260" y="78463"/>
                  </a:lnTo>
                  <a:lnTo>
                    <a:pt x="260" y="269727"/>
                  </a:lnTo>
                  <a:lnTo>
                    <a:pt x="260" y="276206"/>
                  </a:lnTo>
                  <a:lnTo>
                    <a:pt x="260" y="467469"/>
                  </a:lnTo>
                  <a:lnTo>
                    <a:pt x="132620" y="545673"/>
                  </a:lnTo>
                  <a:lnTo>
                    <a:pt x="349420" y="545673"/>
                  </a:lnTo>
                  <a:lnTo>
                    <a:pt x="349420" y="276206"/>
                  </a:lnTo>
                  <a:lnTo>
                    <a:pt x="349420" y="269727"/>
                  </a:lnTo>
                  <a:lnTo>
                    <a:pt x="349420" y="26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4AB299D-12B9-46D3-A5FF-DA39C6242B4B}"/>
              </a:ext>
            </a:extLst>
          </p:cNvPr>
          <p:cNvGrpSpPr/>
          <p:nvPr/>
        </p:nvGrpSpPr>
        <p:grpSpPr>
          <a:xfrm>
            <a:off x="1165477" y="2468191"/>
            <a:ext cx="2775264" cy="3626866"/>
            <a:chOff x="1126074" y="2670966"/>
            <a:chExt cx="2734161" cy="3573152"/>
          </a:xfrm>
        </p:grpSpPr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CA7407F4-C03D-4AF6-A332-92AC9B19029B}"/>
                </a:ext>
              </a:extLst>
            </p:cNvPr>
            <p:cNvSpPr/>
            <p:nvPr/>
          </p:nvSpPr>
          <p:spPr>
            <a:xfrm rot="1258431">
              <a:off x="3177475" y="3781009"/>
              <a:ext cx="682760" cy="881775"/>
            </a:xfrm>
            <a:custGeom>
              <a:avLst/>
              <a:gdLst>
                <a:gd name="connsiteX0" fmla="*/ 237850 w 650123"/>
                <a:gd name="connsiteY0" fmla="*/ 850974 h 866830"/>
                <a:gd name="connsiteX1" fmla="*/ 0 w 650123"/>
                <a:gd name="connsiteY1" fmla="*/ 63427 h 866830"/>
                <a:gd name="connsiteX2" fmla="*/ 153281 w 650123"/>
                <a:gd name="connsiteY2" fmla="*/ 184994 h 866830"/>
                <a:gd name="connsiteX3" fmla="*/ 216708 w 650123"/>
                <a:gd name="connsiteY3" fmla="*/ 5286 h 866830"/>
                <a:gd name="connsiteX4" fmla="*/ 317133 w 650123"/>
                <a:gd name="connsiteY4" fmla="*/ 184994 h 866830"/>
                <a:gd name="connsiteX5" fmla="*/ 359418 w 650123"/>
                <a:gd name="connsiteY5" fmla="*/ 0 h 866830"/>
                <a:gd name="connsiteX6" fmla="*/ 475700 w 650123"/>
                <a:gd name="connsiteY6" fmla="*/ 126853 h 866830"/>
                <a:gd name="connsiteX7" fmla="*/ 539126 w 650123"/>
                <a:gd name="connsiteY7" fmla="*/ 36999 h 866830"/>
                <a:gd name="connsiteX8" fmla="*/ 650123 w 650123"/>
                <a:gd name="connsiteY8" fmla="*/ 866830 h 866830"/>
                <a:gd name="connsiteX9" fmla="*/ 237850 w 650123"/>
                <a:gd name="connsiteY9" fmla="*/ 850974 h 866830"/>
                <a:gd name="connsiteX0" fmla="*/ 197028 w 609301"/>
                <a:gd name="connsiteY0" fmla="*/ 850974 h 866830"/>
                <a:gd name="connsiteX1" fmla="*/ 0 w 609301"/>
                <a:gd name="connsiteY1" fmla="*/ 60706 h 866830"/>
                <a:gd name="connsiteX2" fmla="*/ 112459 w 609301"/>
                <a:gd name="connsiteY2" fmla="*/ 184994 h 866830"/>
                <a:gd name="connsiteX3" fmla="*/ 175886 w 609301"/>
                <a:gd name="connsiteY3" fmla="*/ 5286 h 866830"/>
                <a:gd name="connsiteX4" fmla="*/ 276311 w 609301"/>
                <a:gd name="connsiteY4" fmla="*/ 184994 h 866830"/>
                <a:gd name="connsiteX5" fmla="*/ 318596 w 609301"/>
                <a:gd name="connsiteY5" fmla="*/ 0 h 866830"/>
                <a:gd name="connsiteX6" fmla="*/ 434878 w 609301"/>
                <a:gd name="connsiteY6" fmla="*/ 126853 h 866830"/>
                <a:gd name="connsiteX7" fmla="*/ 498304 w 609301"/>
                <a:gd name="connsiteY7" fmla="*/ 36999 h 866830"/>
                <a:gd name="connsiteX8" fmla="*/ 609301 w 609301"/>
                <a:gd name="connsiteY8" fmla="*/ 866830 h 866830"/>
                <a:gd name="connsiteX9" fmla="*/ 197028 w 609301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9189 w 621462"/>
                <a:gd name="connsiteY0" fmla="*/ 850974 h 866830"/>
                <a:gd name="connsiteX1" fmla="*/ 12161 w 621462"/>
                <a:gd name="connsiteY1" fmla="*/ 60706 h 866830"/>
                <a:gd name="connsiteX2" fmla="*/ 124620 w 621462"/>
                <a:gd name="connsiteY2" fmla="*/ 184994 h 866830"/>
                <a:gd name="connsiteX3" fmla="*/ 188047 w 621462"/>
                <a:gd name="connsiteY3" fmla="*/ 5286 h 866830"/>
                <a:gd name="connsiteX4" fmla="*/ 288472 w 621462"/>
                <a:gd name="connsiteY4" fmla="*/ 184994 h 866830"/>
                <a:gd name="connsiteX5" fmla="*/ 330757 w 621462"/>
                <a:gd name="connsiteY5" fmla="*/ 0 h 866830"/>
                <a:gd name="connsiteX6" fmla="*/ 447039 w 621462"/>
                <a:gd name="connsiteY6" fmla="*/ 126853 h 866830"/>
                <a:gd name="connsiteX7" fmla="*/ 510465 w 621462"/>
                <a:gd name="connsiteY7" fmla="*/ 36999 h 866830"/>
                <a:gd name="connsiteX8" fmla="*/ 621462 w 621462"/>
                <a:gd name="connsiteY8" fmla="*/ 866830 h 866830"/>
                <a:gd name="connsiteX9" fmla="*/ 209189 w 621462"/>
                <a:gd name="connsiteY9" fmla="*/ 850974 h 866830"/>
                <a:gd name="connsiteX0" fmla="*/ 160744 w 624724"/>
                <a:gd name="connsiteY0" fmla="*/ 812874 h 866830"/>
                <a:gd name="connsiteX1" fmla="*/ 15423 w 624724"/>
                <a:gd name="connsiteY1" fmla="*/ 60706 h 866830"/>
                <a:gd name="connsiteX2" fmla="*/ 127882 w 624724"/>
                <a:gd name="connsiteY2" fmla="*/ 184994 h 866830"/>
                <a:gd name="connsiteX3" fmla="*/ 191309 w 624724"/>
                <a:gd name="connsiteY3" fmla="*/ 5286 h 866830"/>
                <a:gd name="connsiteX4" fmla="*/ 291734 w 624724"/>
                <a:gd name="connsiteY4" fmla="*/ 184994 h 866830"/>
                <a:gd name="connsiteX5" fmla="*/ 334019 w 624724"/>
                <a:gd name="connsiteY5" fmla="*/ 0 h 866830"/>
                <a:gd name="connsiteX6" fmla="*/ 450301 w 624724"/>
                <a:gd name="connsiteY6" fmla="*/ 126853 h 866830"/>
                <a:gd name="connsiteX7" fmla="*/ 513727 w 624724"/>
                <a:gd name="connsiteY7" fmla="*/ 36999 h 866830"/>
                <a:gd name="connsiteX8" fmla="*/ 624724 w 624724"/>
                <a:gd name="connsiteY8" fmla="*/ 866830 h 866830"/>
                <a:gd name="connsiteX9" fmla="*/ 160744 w 624724"/>
                <a:gd name="connsiteY9" fmla="*/ 812874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9190 w 621463"/>
                <a:gd name="connsiteY0" fmla="*/ 864582 h 866830"/>
                <a:gd name="connsiteX1" fmla="*/ 12162 w 621463"/>
                <a:gd name="connsiteY1" fmla="*/ 60706 h 866830"/>
                <a:gd name="connsiteX2" fmla="*/ 124621 w 621463"/>
                <a:gd name="connsiteY2" fmla="*/ 184994 h 866830"/>
                <a:gd name="connsiteX3" fmla="*/ 188048 w 621463"/>
                <a:gd name="connsiteY3" fmla="*/ 5286 h 866830"/>
                <a:gd name="connsiteX4" fmla="*/ 288473 w 621463"/>
                <a:gd name="connsiteY4" fmla="*/ 184994 h 866830"/>
                <a:gd name="connsiteX5" fmla="*/ 330758 w 621463"/>
                <a:gd name="connsiteY5" fmla="*/ 0 h 866830"/>
                <a:gd name="connsiteX6" fmla="*/ 447040 w 621463"/>
                <a:gd name="connsiteY6" fmla="*/ 126853 h 866830"/>
                <a:gd name="connsiteX7" fmla="*/ 510466 w 621463"/>
                <a:gd name="connsiteY7" fmla="*/ 36999 h 866830"/>
                <a:gd name="connsiteX8" fmla="*/ 621463 w 621463"/>
                <a:gd name="connsiteY8" fmla="*/ 866830 h 866830"/>
                <a:gd name="connsiteX9" fmla="*/ 209190 w 621463"/>
                <a:gd name="connsiteY9" fmla="*/ 864582 h 866830"/>
                <a:gd name="connsiteX0" fmla="*/ 209190 w 586084"/>
                <a:gd name="connsiteY0" fmla="*/ 864582 h 869551"/>
                <a:gd name="connsiteX1" fmla="*/ 12162 w 586084"/>
                <a:gd name="connsiteY1" fmla="*/ 60706 h 869551"/>
                <a:gd name="connsiteX2" fmla="*/ 124621 w 586084"/>
                <a:gd name="connsiteY2" fmla="*/ 184994 h 869551"/>
                <a:gd name="connsiteX3" fmla="*/ 188048 w 586084"/>
                <a:gd name="connsiteY3" fmla="*/ 5286 h 869551"/>
                <a:gd name="connsiteX4" fmla="*/ 288473 w 586084"/>
                <a:gd name="connsiteY4" fmla="*/ 184994 h 869551"/>
                <a:gd name="connsiteX5" fmla="*/ 330758 w 586084"/>
                <a:gd name="connsiteY5" fmla="*/ 0 h 869551"/>
                <a:gd name="connsiteX6" fmla="*/ 447040 w 586084"/>
                <a:gd name="connsiteY6" fmla="*/ 126853 h 869551"/>
                <a:gd name="connsiteX7" fmla="*/ 510466 w 586084"/>
                <a:gd name="connsiteY7" fmla="*/ 36999 h 869551"/>
                <a:gd name="connsiteX8" fmla="*/ 586084 w 586084"/>
                <a:gd name="connsiteY8" fmla="*/ 869551 h 869551"/>
                <a:gd name="connsiteX9" fmla="*/ 209190 w 586084"/>
                <a:gd name="connsiteY9" fmla="*/ 864582 h 869551"/>
                <a:gd name="connsiteX0" fmla="*/ 209190 w 602413"/>
                <a:gd name="connsiteY0" fmla="*/ 864582 h 864582"/>
                <a:gd name="connsiteX1" fmla="*/ 12162 w 602413"/>
                <a:gd name="connsiteY1" fmla="*/ 60706 h 864582"/>
                <a:gd name="connsiteX2" fmla="*/ 124621 w 602413"/>
                <a:gd name="connsiteY2" fmla="*/ 184994 h 864582"/>
                <a:gd name="connsiteX3" fmla="*/ 188048 w 602413"/>
                <a:gd name="connsiteY3" fmla="*/ 5286 h 864582"/>
                <a:gd name="connsiteX4" fmla="*/ 288473 w 602413"/>
                <a:gd name="connsiteY4" fmla="*/ 184994 h 864582"/>
                <a:gd name="connsiteX5" fmla="*/ 330758 w 602413"/>
                <a:gd name="connsiteY5" fmla="*/ 0 h 864582"/>
                <a:gd name="connsiteX6" fmla="*/ 447040 w 602413"/>
                <a:gd name="connsiteY6" fmla="*/ 126853 h 864582"/>
                <a:gd name="connsiteX7" fmla="*/ 510466 w 602413"/>
                <a:gd name="connsiteY7" fmla="*/ 36999 h 864582"/>
                <a:gd name="connsiteX8" fmla="*/ 602413 w 602413"/>
                <a:gd name="connsiteY8" fmla="*/ 864109 h 864582"/>
                <a:gd name="connsiteX9" fmla="*/ 209190 w 602413"/>
                <a:gd name="connsiteY9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9592"/>
                <a:gd name="connsiteY0" fmla="*/ 864582 h 864582"/>
                <a:gd name="connsiteX1" fmla="*/ 12162 w 619592"/>
                <a:gd name="connsiteY1" fmla="*/ 60706 h 864582"/>
                <a:gd name="connsiteX2" fmla="*/ 124621 w 619592"/>
                <a:gd name="connsiteY2" fmla="*/ 184994 h 864582"/>
                <a:gd name="connsiteX3" fmla="*/ 188048 w 619592"/>
                <a:gd name="connsiteY3" fmla="*/ 5286 h 864582"/>
                <a:gd name="connsiteX4" fmla="*/ 288473 w 619592"/>
                <a:gd name="connsiteY4" fmla="*/ 184994 h 864582"/>
                <a:gd name="connsiteX5" fmla="*/ 330758 w 619592"/>
                <a:gd name="connsiteY5" fmla="*/ 0 h 864582"/>
                <a:gd name="connsiteX6" fmla="*/ 447040 w 619592"/>
                <a:gd name="connsiteY6" fmla="*/ 126853 h 864582"/>
                <a:gd name="connsiteX7" fmla="*/ 510466 w 619592"/>
                <a:gd name="connsiteY7" fmla="*/ 36999 h 864582"/>
                <a:gd name="connsiteX8" fmla="*/ 618742 w 619592"/>
                <a:gd name="connsiteY8" fmla="*/ 578595 h 864582"/>
                <a:gd name="connsiteX9" fmla="*/ 602413 w 619592"/>
                <a:gd name="connsiteY9" fmla="*/ 864109 h 864582"/>
                <a:gd name="connsiteX10" fmla="*/ 209190 w 619592"/>
                <a:gd name="connsiteY10" fmla="*/ 864582 h 864582"/>
                <a:gd name="connsiteX0" fmla="*/ 209190 w 620629"/>
                <a:gd name="connsiteY0" fmla="*/ 864582 h 864582"/>
                <a:gd name="connsiteX1" fmla="*/ 12162 w 620629"/>
                <a:gd name="connsiteY1" fmla="*/ 60706 h 864582"/>
                <a:gd name="connsiteX2" fmla="*/ 124621 w 620629"/>
                <a:gd name="connsiteY2" fmla="*/ 184994 h 864582"/>
                <a:gd name="connsiteX3" fmla="*/ 188048 w 620629"/>
                <a:gd name="connsiteY3" fmla="*/ 5286 h 864582"/>
                <a:gd name="connsiteX4" fmla="*/ 288473 w 620629"/>
                <a:gd name="connsiteY4" fmla="*/ 184994 h 864582"/>
                <a:gd name="connsiteX5" fmla="*/ 330758 w 620629"/>
                <a:gd name="connsiteY5" fmla="*/ 0 h 864582"/>
                <a:gd name="connsiteX6" fmla="*/ 447040 w 620629"/>
                <a:gd name="connsiteY6" fmla="*/ 126853 h 864582"/>
                <a:gd name="connsiteX7" fmla="*/ 510466 w 620629"/>
                <a:gd name="connsiteY7" fmla="*/ 36999 h 864582"/>
                <a:gd name="connsiteX8" fmla="*/ 618742 w 620629"/>
                <a:gd name="connsiteY8" fmla="*/ 578595 h 864582"/>
                <a:gd name="connsiteX9" fmla="*/ 602413 w 620629"/>
                <a:gd name="connsiteY9" fmla="*/ 864109 h 864582"/>
                <a:gd name="connsiteX10" fmla="*/ 209190 w 620629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47040 w 618745"/>
                <a:gd name="connsiteY6" fmla="*/ 126853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82"/>
                <a:gd name="connsiteY0" fmla="*/ 864582 h 864582"/>
                <a:gd name="connsiteX1" fmla="*/ 12162 w 618782"/>
                <a:gd name="connsiteY1" fmla="*/ 60706 h 864582"/>
                <a:gd name="connsiteX2" fmla="*/ 124621 w 618782"/>
                <a:gd name="connsiteY2" fmla="*/ 184994 h 864582"/>
                <a:gd name="connsiteX3" fmla="*/ 188048 w 618782"/>
                <a:gd name="connsiteY3" fmla="*/ 5286 h 864582"/>
                <a:gd name="connsiteX4" fmla="*/ 288473 w 618782"/>
                <a:gd name="connsiteY4" fmla="*/ 184994 h 864582"/>
                <a:gd name="connsiteX5" fmla="*/ 330758 w 618782"/>
                <a:gd name="connsiteY5" fmla="*/ 0 h 864582"/>
                <a:gd name="connsiteX6" fmla="*/ 430711 w 618782"/>
                <a:gd name="connsiteY6" fmla="*/ 121410 h 864582"/>
                <a:gd name="connsiteX7" fmla="*/ 510466 w 618782"/>
                <a:gd name="connsiteY7" fmla="*/ 36999 h 864582"/>
                <a:gd name="connsiteX8" fmla="*/ 618742 w 618782"/>
                <a:gd name="connsiteY8" fmla="*/ 578595 h 864582"/>
                <a:gd name="connsiteX9" fmla="*/ 602413 w 618782"/>
                <a:gd name="connsiteY9" fmla="*/ 864109 h 864582"/>
                <a:gd name="connsiteX10" fmla="*/ 209190 w 618782"/>
                <a:gd name="connsiteY10" fmla="*/ 864582 h 864582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12601 w 622193"/>
                <a:gd name="connsiteY0" fmla="*/ 864666 h 864666"/>
                <a:gd name="connsiteX1" fmla="*/ 15573 w 622193"/>
                <a:gd name="connsiteY1" fmla="*/ 60790 h 864666"/>
                <a:gd name="connsiteX2" fmla="*/ 128032 w 622193"/>
                <a:gd name="connsiteY2" fmla="*/ 185078 h 864666"/>
                <a:gd name="connsiteX3" fmla="*/ 191459 w 622193"/>
                <a:gd name="connsiteY3" fmla="*/ 5370 h 864666"/>
                <a:gd name="connsiteX4" fmla="*/ 278277 w 622193"/>
                <a:gd name="connsiteY4" fmla="*/ 144257 h 864666"/>
                <a:gd name="connsiteX5" fmla="*/ 334169 w 622193"/>
                <a:gd name="connsiteY5" fmla="*/ 84 h 864666"/>
                <a:gd name="connsiteX6" fmla="*/ 434122 w 622193"/>
                <a:gd name="connsiteY6" fmla="*/ 121494 h 864666"/>
                <a:gd name="connsiteX7" fmla="*/ 513877 w 622193"/>
                <a:gd name="connsiteY7" fmla="*/ 37083 h 864666"/>
                <a:gd name="connsiteX8" fmla="*/ 622153 w 622193"/>
                <a:gd name="connsiteY8" fmla="*/ 578679 h 864666"/>
                <a:gd name="connsiteX9" fmla="*/ 605824 w 622193"/>
                <a:gd name="connsiteY9" fmla="*/ 864193 h 864666"/>
                <a:gd name="connsiteX10" fmla="*/ 212601 w 622193"/>
                <a:gd name="connsiteY10" fmla="*/ 864666 h 864666"/>
                <a:gd name="connsiteX0" fmla="*/ 198912 w 608504"/>
                <a:gd name="connsiteY0" fmla="*/ 864666 h 864666"/>
                <a:gd name="connsiteX1" fmla="*/ 28798 w 608504"/>
                <a:gd name="connsiteY1" fmla="*/ 510643 h 864666"/>
                <a:gd name="connsiteX2" fmla="*/ 1884 w 608504"/>
                <a:gd name="connsiteY2" fmla="*/ 60790 h 864666"/>
                <a:gd name="connsiteX3" fmla="*/ 114343 w 608504"/>
                <a:gd name="connsiteY3" fmla="*/ 185078 h 864666"/>
                <a:gd name="connsiteX4" fmla="*/ 177770 w 608504"/>
                <a:gd name="connsiteY4" fmla="*/ 5370 h 864666"/>
                <a:gd name="connsiteX5" fmla="*/ 264588 w 608504"/>
                <a:gd name="connsiteY5" fmla="*/ 144257 h 864666"/>
                <a:gd name="connsiteX6" fmla="*/ 320480 w 608504"/>
                <a:gd name="connsiteY6" fmla="*/ 84 h 864666"/>
                <a:gd name="connsiteX7" fmla="*/ 420433 w 608504"/>
                <a:gd name="connsiteY7" fmla="*/ 121494 h 864666"/>
                <a:gd name="connsiteX8" fmla="*/ 500188 w 608504"/>
                <a:gd name="connsiteY8" fmla="*/ 37083 h 864666"/>
                <a:gd name="connsiteX9" fmla="*/ 608464 w 608504"/>
                <a:gd name="connsiteY9" fmla="*/ 578679 h 864666"/>
                <a:gd name="connsiteX10" fmla="*/ 592135 w 608504"/>
                <a:gd name="connsiteY10" fmla="*/ 864193 h 864666"/>
                <a:gd name="connsiteX11" fmla="*/ 198912 w 608504"/>
                <a:gd name="connsiteY11" fmla="*/ 864666 h 864666"/>
                <a:gd name="connsiteX0" fmla="*/ 201622 w 611214"/>
                <a:gd name="connsiteY0" fmla="*/ 864666 h 864666"/>
                <a:gd name="connsiteX1" fmla="*/ 31508 w 611214"/>
                <a:gd name="connsiteY1" fmla="*/ 510643 h 864666"/>
                <a:gd name="connsiteX2" fmla="*/ 4594 w 611214"/>
                <a:gd name="connsiteY2" fmla="*/ 60790 h 864666"/>
                <a:gd name="connsiteX3" fmla="*/ 117053 w 611214"/>
                <a:gd name="connsiteY3" fmla="*/ 185078 h 864666"/>
                <a:gd name="connsiteX4" fmla="*/ 180480 w 611214"/>
                <a:gd name="connsiteY4" fmla="*/ 5370 h 864666"/>
                <a:gd name="connsiteX5" fmla="*/ 267298 w 611214"/>
                <a:gd name="connsiteY5" fmla="*/ 144257 h 864666"/>
                <a:gd name="connsiteX6" fmla="*/ 323190 w 611214"/>
                <a:gd name="connsiteY6" fmla="*/ 84 h 864666"/>
                <a:gd name="connsiteX7" fmla="*/ 423143 w 611214"/>
                <a:gd name="connsiteY7" fmla="*/ 121494 h 864666"/>
                <a:gd name="connsiteX8" fmla="*/ 502898 w 611214"/>
                <a:gd name="connsiteY8" fmla="*/ 37083 h 864666"/>
                <a:gd name="connsiteX9" fmla="*/ 611174 w 611214"/>
                <a:gd name="connsiteY9" fmla="*/ 578679 h 864666"/>
                <a:gd name="connsiteX10" fmla="*/ 594845 w 611214"/>
                <a:gd name="connsiteY10" fmla="*/ 864193 h 864666"/>
                <a:gd name="connsiteX11" fmla="*/ 201622 w 611214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6998 w 641159"/>
                <a:gd name="connsiteY3" fmla="*/ 185078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4276 w 641159"/>
                <a:gd name="connsiteY3" fmla="*/ 138814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197525 w 641159"/>
                <a:gd name="connsiteY1" fmla="*/ 793672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57487 w 667079"/>
                <a:gd name="connsiteY0" fmla="*/ 864666 h 864666"/>
                <a:gd name="connsiteX1" fmla="*/ 228888 w 667079"/>
                <a:gd name="connsiteY1" fmla="*/ 801837 h 864666"/>
                <a:gd name="connsiteX2" fmla="*/ 125473 w 667079"/>
                <a:gd name="connsiteY2" fmla="*/ 807279 h 864666"/>
                <a:gd name="connsiteX3" fmla="*/ 288 w 667079"/>
                <a:gd name="connsiteY3" fmla="*/ 595007 h 864666"/>
                <a:gd name="connsiteX4" fmla="*/ 87373 w 667079"/>
                <a:gd name="connsiteY4" fmla="*/ 510643 h 864666"/>
                <a:gd name="connsiteX5" fmla="*/ 60459 w 667079"/>
                <a:gd name="connsiteY5" fmla="*/ 60790 h 864666"/>
                <a:gd name="connsiteX6" fmla="*/ 181082 w 667079"/>
                <a:gd name="connsiteY6" fmla="*/ 130650 h 864666"/>
                <a:gd name="connsiteX7" fmla="*/ 236345 w 667079"/>
                <a:gd name="connsiteY7" fmla="*/ 5370 h 864666"/>
                <a:gd name="connsiteX8" fmla="*/ 323163 w 667079"/>
                <a:gd name="connsiteY8" fmla="*/ 117043 h 864666"/>
                <a:gd name="connsiteX9" fmla="*/ 379055 w 667079"/>
                <a:gd name="connsiteY9" fmla="*/ 84 h 864666"/>
                <a:gd name="connsiteX10" fmla="*/ 479008 w 667079"/>
                <a:gd name="connsiteY10" fmla="*/ 121494 h 864666"/>
                <a:gd name="connsiteX11" fmla="*/ 558763 w 667079"/>
                <a:gd name="connsiteY11" fmla="*/ 37083 h 864666"/>
                <a:gd name="connsiteX12" fmla="*/ 667039 w 667079"/>
                <a:gd name="connsiteY12" fmla="*/ 578679 h 864666"/>
                <a:gd name="connsiteX13" fmla="*/ 650710 w 667079"/>
                <a:gd name="connsiteY13" fmla="*/ 864193 h 864666"/>
                <a:gd name="connsiteX14" fmla="*/ 257487 w 667079"/>
                <a:gd name="connsiteY14" fmla="*/ 864666 h 864666"/>
                <a:gd name="connsiteX0" fmla="*/ 260201 w 669793"/>
                <a:gd name="connsiteY0" fmla="*/ 864666 h 864666"/>
                <a:gd name="connsiteX1" fmla="*/ 231602 w 669793"/>
                <a:gd name="connsiteY1" fmla="*/ 801837 h 864666"/>
                <a:gd name="connsiteX2" fmla="*/ 128187 w 669793"/>
                <a:gd name="connsiteY2" fmla="*/ 807279 h 864666"/>
                <a:gd name="connsiteX3" fmla="*/ 281 w 669793"/>
                <a:gd name="connsiteY3" fmla="*/ 526971 h 864666"/>
                <a:gd name="connsiteX4" fmla="*/ 90087 w 669793"/>
                <a:gd name="connsiteY4" fmla="*/ 510643 h 864666"/>
                <a:gd name="connsiteX5" fmla="*/ 63173 w 669793"/>
                <a:gd name="connsiteY5" fmla="*/ 60790 h 864666"/>
                <a:gd name="connsiteX6" fmla="*/ 183796 w 669793"/>
                <a:gd name="connsiteY6" fmla="*/ 130650 h 864666"/>
                <a:gd name="connsiteX7" fmla="*/ 239059 w 669793"/>
                <a:gd name="connsiteY7" fmla="*/ 5370 h 864666"/>
                <a:gd name="connsiteX8" fmla="*/ 325877 w 669793"/>
                <a:gd name="connsiteY8" fmla="*/ 117043 h 864666"/>
                <a:gd name="connsiteX9" fmla="*/ 381769 w 669793"/>
                <a:gd name="connsiteY9" fmla="*/ 84 h 864666"/>
                <a:gd name="connsiteX10" fmla="*/ 481722 w 669793"/>
                <a:gd name="connsiteY10" fmla="*/ 121494 h 864666"/>
                <a:gd name="connsiteX11" fmla="*/ 561477 w 669793"/>
                <a:gd name="connsiteY11" fmla="*/ 37083 h 864666"/>
                <a:gd name="connsiteX12" fmla="*/ 669753 w 669793"/>
                <a:gd name="connsiteY12" fmla="*/ 578679 h 864666"/>
                <a:gd name="connsiteX13" fmla="*/ 653424 w 669793"/>
                <a:gd name="connsiteY13" fmla="*/ 864193 h 864666"/>
                <a:gd name="connsiteX14" fmla="*/ 260201 w 669793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9512" h="864666">
                  <a:moveTo>
                    <a:pt x="259920" y="864666"/>
                  </a:moveTo>
                  <a:cubicBezTo>
                    <a:pt x="237695" y="826606"/>
                    <a:pt x="245159" y="825008"/>
                    <a:pt x="231321" y="801837"/>
                  </a:cubicBezTo>
                  <a:cubicBezTo>
                    <a:pt x="184826" y="794994"/>
                    <a:pt x="202292" y="803651"/>
                    <a:pt x="127906" y="807279"/>
                  </a:cubicBezTo>
                  <a:cubicBezTo>
                    <a:pt x="107042" y="780972"/>
                    <a:pt x="6350" y="576410"/>
                    <a:pt x="0" y="526971"/>
                  </a:cubicBezTo>
                  <a:cubicBezTo>
                    <a:pt x="58964" y="502024"/>
                    <a:pt x="28977" y="523479"/>
                    <a:pt x="89806" y="510643"/>
                  </a:cubicBezTo>
                  <a:cubicBezTo>
                    <a:pt x="46082" y="333121"/>
                    <a:pt x="-8516" y="81486"/>
                    <a:pt x="62892" y="60790"/>
                  </a:cubicBezTo>
                  <a:cubicBezTo>
                    <a:pt x="138478" y="39627"/>
                    <a:pt x="162358" y="62006"/>
                    <a:pt x="183515" y="130650"/>
                  </a:cubicBezTo>
                  <a:cubicBezTo>
                    <a:pt x="185607" y="62583"/>
                    <a:pt x="163207" y="19009"/>
                    <a:pt x="238778" y="5370"/>
                  </a:cubicBezTo>
                  <a:cubicBezTo>
                    <a:pt x="335937" y="-2341"/>
                    <a:pt x="301811" y="117924"/>
                    <a:pt x="325596" y="117043"/>
                  </a:cubicBezTo>
                  <a:cubicBezTo>
                    <a:pt x="328806" y="55378"/>
                    <a:pt x="299358" y="7320"/>
                    <a:pt x="381488" y="84"/>
                  </a:cubicBezTo>
                  <a:cubicBezTo>
                    <a:pt x="488285" y="-2989"/>
                    <a:pt x="459008" y="78303"/>
                    <a:pt x="481441" y="121494"/>
                  </a:cubicBezTo>
                  <a:cubicBezTo>
                    <a:pt x="497140" y="80657"/>
                    <a:pt x="482904" y="31655"/>
                    <a:pt x="561196" y="37083"/>
                  </a:cubicBezTo>
                  <a:cubicBezTo>
                    <a:pt x="672580" y="39816"/>
                    <a:pt x="669666" y="488862"/>
                    <a:pt x="669472" y="578679"/>
                  </a:cubicBezTo>
                  <a:cubicBezTo>
                    <a:pt x="666751" y="690178"/>
                    <a:pt x="672193" y="766300"/>
                    <a:pt x="653143" y="864193"/>
                  </a:cubicBezTo>
                  <a:cubicBezTo>
                    <a:pt x="514812" y="859815"/>
                    <a:pt x="460845" y="856509"/>
                    <a:pt x="259920" y="8646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36C19356-2709-4D4D-B922-7AA6298EEBA4}"/>
                </a:ext>
              </a:extLst>
            </p:cNvPr>
            <p:cNvSpPr>
              <a:spLocks/>
            </p:cNvSpPr>
            <p:nvPr/>
          </p:nvSpPr>
          <p:spPr bwMode="auto">
            <a:xfrm rot="20940928" flipH="1">
              <a:off x="1126074" y="2670966"/>
              <a:ext cx="1656184" cy="1909514"/>
            </a:xfrm>
            <a:custGeom>
              <a:avLst/>
              <a:gdLst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697686 w 1656184"/>
                <a:gd name="connsiteY95" fmla="*/ 1708838 h 1909514"/>
                <a:gd name="connsiteX96" fmla="*/ 1413007 w 1656184"/>
                <a:gd name="connsiteY96" fmla="*/ 1487444 h 1909514"/>
                <a:gd name="connsiteX97" fmla="*/ 1412429 w 1656184"/>
                <a:gd name="connsiteY97" fmla="*/ 1485195 h 1909514"/>
                <a:gd name="connsiteX98" fmla="*/ 1405111 w 1656184"/>
                <a:gd name="connsiteY98" fmla="*/ 1455538 h 1909514"/>
                <a:gd name="connsiteX99" fmla="*/ 1398918 w 1656184"/>
                <a:gd name="connsiteY99" fmla="*/ 1425881 h 1909514"/>
                <a:gd name="connsiteX100" fmla="*/ 1394978 w 1656184"/>
                <a:gd name="connsiteY100" fmla="*/ 1398549 h 1909514"/>
                <a:gd name="connsiteX101" fmla="*/ 1392163 w 1656184"/>
                <a:gd name="connsiteY101" fmla="*/ 1372381 h 1909514"/>
                <a:gd name="connsiteX102" fmla="*/ 1391037 w 1656184"/>
                <a:gd name="connsiteY102" fmla="*/ 1350865 h 1909514"/>
                <a:gd name="connsiteX103" fmla="*/ 1392163 w 1656184"/>
                <a:gd name="connsiteY103" fmla="*/ 1332837 h 1909514"/>
                <a:gd name="connsiteX104" fmla="*/ 1401171 w 1656184"/>
                <a:gd name="connsiteY104" fmla="*/ 1295039 h 1909514"/>
                <a:gd name="connsiteX105" fmla="*/ 1412429 w 1656184"/>
                <a:gd name="connsiteY105" fmla="*/ 1260148 h 1909514"/>
                <a:gd name="connsiteX106" fmla="*/ 1426503 w 1656184"/>
                <a:gd name="connsiteY106" fmla="*/ 1227001 h 1909514"/>
                <a:gd name="connsiteX107" fmla="*/ 1443954 w 1656184"/>
                <a:gd name="connsiteY107" fmla="*/ 1197926 h 1909514"/>
                <a:gd name="connsiteX108" fmla="*/ 1469849 w 1656184"/>
                <a:gd name="connsiteY108" fmla="*/ 1161872 h 1909514"/>
                <a:gd name="connsiteX109" fmla="*/ 1496308 w 1656184"/>
                <a:gd name="connsiteY109" fmla="*/ 1125818 h 1909514"/>
                <a:gd name="connsiteX110" fmla="*/ 1522767 w 1656184"/>
                <a:gd name="connsiteY110" fmla="*/ 1090926 h 1909514"/>
                <a:gd name="connsiteX111" fmla="*/ 1549788 w 1656184"/>
                <a:gd name="connsiteY111" fmla="*/ 1053710 h 1909514"/>
                <a:gd name="connsiteX112" fmla="*/ 1573995 w 1656184"/>
                <a:gd name="connsiteY112" fmla="*/ 1015911 h 1909514"/>
                <a:gd name="connsiteX113" fmla="*/ 1597637 w 1656184"/>
                <a:gd name="connsiteY113" fmla="*/ 976949 h 1909514"/>
                <a:gd name="connsiteX114" fmla="*/ 1617341 w 1656184"/>
                <a:gd name="connsiteY114" fmla="*/ 934499 h 1909514"/>
                <a:gd name="connsiteX115" fmla="*/ 1633666 w 1656184"/>
                <a:gd name="connsiteY115" fmla="*/ 889140 h 1909514"/>
                <a:gd name="connsiteX116" fmla="*/ 1646051 w 1656184"/>
                <a:gd name="connsiteY116" fmla="*/ 836222 h 1909514"/>
                <a:gd name="connsiteX117" fmla="*/ 1652807 w 1656184"/>
                <a:gd name="connsiteY117" fmla="*/ 782141 h 1909514"/>
                <a:gd name="connsiteX118" fmla="*/ 1656184 w 1656184"/>
                <a:gd name="connsiteY118" fmla="*/ 726897 h 1909514"/>
                <a:gd name="connsiteX119" fmla="*/ 1655059 w 1656184"/>
                <a:gd name="connsiteY119" fmla="*/ 671072 h 1909514"/>
                <a:gd name="connsiteX120" fmla="*/ 1651118 w 1656184"/>
                <a:gd name="connsiteY120" fmla="*/ 616409 h 1909514"/>
                <a:gd name="connsiteX121" fmla="*/ 1642674 w 1656184"/>
                <a:gd name="connsiteY121" fmla="*/ 563490 h 1909514"/>
                <a:gd name="connsiteX122" fmla="*/ 1631415 w 1656184"/>
                <a:gd name="connsiteY122" fmla="*/ 511736 h 1909514"/>
                <a:gd name="connsiteX123" fmla="*/ 1617341 w 1656184"/>
                <a:gd name="connsiteY123" fmla="*/ 464051 h 1909514"/>
                <a:gd name="connsiteX124" fmla="*/ 1601579 w 1656184"/>
                <a:gd name="connsiteY124" fmla="*/ 420438 h 1909514"/>
                <a:gd name="connsiteX125" fmla="*/ 1583565 w 1656184"/>
                <a:gd name="connsiteY125" fmla="*/ 381475 h 1909514"/>
                <a:gd name="connsiteX126" fmla="*/ 1556543 w 1656184"/>
                <a:gd name="connsiteY126" fmla="*/ 334954 h 1909514"/>
                <a:gd name="connsiteX127" fmla="*/ 1527270 w 1656184"/>
                <a:gd name="connsiteY127" fmla="*/ 290759 h 1909514"/>
                <a:gd name="connsiteX128" fmla="*/ 1494056 w 1656184"/>
                <a:gd name="connsiteY128" fmla="*/ 249471 h 1909514"/>
                <a:gd name="connsiteX129" fmla="*/ 1458590 w 1656184"/>
                <a:gd name="connsiteY129" fmla="*/ 209928 h 1909514"/>
                <a:gd name="connsiteX130" fmla="*/ 1419747 w 1656184"/>
                <a:gd name="connsiteY130" fmla="*/ 174455 h 1909514"/>
                <a:gd name="connsiteX131" fmla="*/ 1376400 w 1656184"/>
                <a:gd name="connsiteY131" fmla="*/ 141309 h 1909514"/>
                <a:gd name="connsiteX132" fmla="*/ 1331365 w 1656184"/>
                <a:gd name="connsiteY132" fmla="*/ 111652 h 1909514"/>
                <a:gd name="connsiteX133" fmla="*/ 1283515 w 1656184"/>
                <a:gd name="connsiteY133" fmla="*/ 85483 h 1909514"/>
                <a:gd name="connsiteX134" fmla="*/ 1231161 w 1656184"/>
                <a:gd name="connsiteY134" fmla="*/ 63386 h 1909514"/>
                <a:gd name="connsiteX135" fmla="*/ 1177119 w 1656184"/>
                <a:gd name="connsiteY135" fmla="*/ 43033 h 1909514"/>
                <a:gd name="connsiteX136" fmla="*/ 1118572 w 1656184"/>
                <a:gd name="connsiteY136" fmla="*/ 27332 h 1909514"/>
                <a:gd name="connsiteX137" fmla="*/ 1057210 w 1656184"/>
                <a:gd name="connsiteY137" fmla="*/ 14538 h 1909514"/>
                <a:gd name="connsiteX138" fmla="*/ 993036 w 1656184"/>
                <a:gd name="connsiteY138" fmla="*/ 5815 h 1909514"/>
                <a:gd name="connsiteX139" fmla="*/ 925482 w 1656184"/>
                <a:gd name="connsiteY139" fmla="*/ 582 h 1909514"/>
                <a:gd name="connsiteX140" fmla="*/ 853425 w 1656184"/>
                <a:gd name="connsiteY140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1413007 w 1656184"/>
                <a:gd name="connsiteY95" fmla="*/ 1487444 h 1909514"/>
                <a:gd name="connsiteX96" fmla="*/ 1412429 w 1656184"/>
                <a:gd name="connsiteY96" fmla="*/ 1485195 h 1909514"/>
                <a:gd name="connsiteX97" fmla="*/ 1405111 w 1656184"/>
                <a:gd name="connsiteY97" fmla="*/ 1455538 h 1909514"/>
                <a:gd name="connsiteX98" fmla="*/ 1398918 w 1656184"/>
                <a:gd name="connsiteY98" fmla="*/ 1425881 h 1909514"/>
                <a:gd name="connsiteX99" fmla="*/ 1394978 w 1656184"/>
                <a:gd name="connsiteY99" fmla="*/ 1398549 h 1909514"/>
                <a:gd name="connsiteX100" fmla="*/ 1392163 w 1656184"/>
                <a:gd name="connsiteY100" fmla="*/ 1372381 h 1909514"/>
                <a:gd name="connsiteX101" fmla="*/ 1391037 w 1656184"/>
                <a:gd name="connsiteY101" fmla="*/ 1350865 h 1909514"/>
                <a:gd name="connsiteX102" fmla="*/ 1392163 w 1656184"/>
                <a:gd name="connsiteY102" fmla="*/ 1332837 h 1909514"/>
                <a:gd name="connsiteX103" fmla="*/ 1401171 w 1656184"/>
                <a:gd name="connsiteY103" fmla="*/ 1295039 h 1909514"/>
                <a:gd name="connsiteX104" fmla="*/ 1412429 w 1656184"/>
                <a:gd name="connsiteY104" fmla="*/ 1260148 h 1909514"/>
                <a:gd name="connsiteX105" fmla="*/ 1426503 w 1656184"/>
                <a:gd name="connsiteY105" fmla="*/ 1227001 h 1909514"/>
                <a:gd name="connsiteX106" fmla="*/ 1443954 w 1656184"/>
                <a:gd name="connsiteY106" fmla="*/ 1197926 h 1909514"/>
                <a:gd name="connsiteX107" fmla="*/ 1469849 w 1656184"/>
                <a:gd name="connsiteY107" fmla="*/ 1161872 h 1909514"/>
                <a:gd name="connsiteX108" fmla="*/ 1496308 w 1656184"/>
                <a:gd name="connsiteY108" fmla="*/ 1125818 h 1909514"/>
                <a:gd name="connsiteX109" fmla="*/ 1522767 w 1656184"/>
                <a:gd name="connsiteY109" fmla="*/ 1090926 h 1909514"/>
                <a:gd name="connsiteX110" fmla="*/ 1549788 w 1656184"/>
                <a:gd name="connsiteY110" fmla="*/ 1053710 h 1909514"/>
                <a:gd name="connsiteX111" fmla="*/ 1573995 w 1656184"/>
                <a:gd name="connsiteY111" fmla="*/ 1015911 h 1909514"/>
                <a:gd name="connsiteX112" fmla="*/ 1597637 w 1656184"/>
                <a:gd name="connsiteY112" fmla="*/ 976949 h 1909514"/>
                <a:gd name="connsiteX113" fmla="*/ 1617341 w 1656184"/>
                <a:gd name="connsiteY113" fmla="*/ 934499 h 1909514"/>
                <a:gd name="connsiteX114" fmla="*/ 1633666 w 1656184"/>
                <a:gd name="connsiteY114" fmla="*/ 889140 h 1909514"/>
                <a:gd name="connsiteX115" fmla="*/ 1646051 w 1656184"/>
                <a:gd name="connsiteY115" fmla="*/ 836222 h 1909514"/>
                <a:gd name="connsiteX116" fmla="*/ 1652807 w 1656184"/>
                <a:gd name="connsiteY116" fmla="*/ 782141 h 1909514"/>
                <a:gd name="connsiteX117" fmla="*/ 1656184 w 1656184"/>
                <a:gd name="connsiteY117" fmla="*/ 726897 h 1909514"/>
                <a:gd name="connsiteX118" fmla="*/ 1655059 w 1656184"/>
                <a:gd name="connsiteY118" fmla="*/ 671072 h 1909514"/>
                <a:gd name="connsiteX119" fmla="*/ 1651118 w 1656184"/>
                <a:gd name="connsiteY119" fmla="*/ 616409 h 1909514"/>
                <a:gd name="connsiteX120" fmla="*/ 1642674 w 1656184"/>
                <a:gd name="connsiteY120" fmla="*/ 563490 h 1909514"/>
                <a:gd name="connsiteX121" fmla="*/ 1631415 w 1656184"/>
                <a:gd name="connsiteY121" fmla="*/ 511736 h 1909514"/>
                <a:gd name="connsiteX122" fmla="*/ 1617341 w 1656184"/>
                <a:gd name="connsiteY122" fmla="*/ 464051 h 1909514"/>
                <a:gd name="connsiteX123" fmla="*/ 1601579 w 1656184"/>
                <a:gd name="connsiteY123" fmla="*/ 420438 h 1909514"/>
                <a:gd name="connsiteX124" fmla="*/ 1583565 w 1656184"/>
                <a:gd name="connsiteY124" fmla="*/ 381475 h 1909514"/>
                <a:gd name="connsiteX125" fmla="*/ 1556543 w 1656184"/>
                <a:gd name="connsiteY125" fmla="*/ 334954 h 1909514"/>
                <a:gd name="connsiteX126" fmla="*/ 1527270 w 1656184"/>
                <a:gd name="connsiteY126" fmla="*/ 290759 h 1909514"/>
                <a:gd name="connsiteX127" fmla="*/ 1494056 w 1656184"/>
                <a:gd name="connsiteY127" fmla="*/ 249471 h 1909514"/>
                <a:gd name="connsiteX128" fmla="*/ 1458590 w 1656184"/>
                <a:gd name="connsiteY128" fmla="*/ 209928 h 1909514"/>
                <a:gd name="connsiteX129" fmla="*/ 1419747 w 1656184"/>
                <a:gd name="connsiteY129" fmla="*/ 174455 h 1909514"/>
                <a:gd name="connsiteX130" fmla="*/ 1376400 w 1656184"/>
                <a:gd name="connsiteY130" fmla="*/ 141309 h 1909514"/>
                <a:gd name="connsiteX131" fmla="*/ 1331365 w 1656184"/>
                <a:gd name="connsiteY131" fmla="*/ 111652 h 1909514"/>
                <a:gd name="connsiteX132" fmla="*/ 1283515 w 1656184"/>
                <a:gd name="connsiteY132" fmla="*/ 85483 h 1909514"/>
                <a:gd name="connsiteX133" fmla="*/ 1231161 w 1656184"/>
                <a:gd name="connsiteY133" fmla="*/ 63386 h 1909514"/>
                <a:gd name="connsiteX134" fmla="*/ 1177119 w 1656184"/>
                <a:gd name="connsiteY134" fmla="*/ 43033 h 1909514"/>
                <a:gd name="connsiteX135" fmla="*/ 1118572 w 1656184"/>
                <a:gd name="connsiteY135" fmla="*/ 27332 h 1909514"/>
                <a:gd name="connsiteX136" fmla="*/ 1057210 w 1656184"/>
                <a:gd name="connsiteY136" fmla="*/ 14538 h 1909514"/>
                <a:gd name="connsiteX137" fmla="*/ 993036 w 1656184"/>
                <a:gd name="connsiteY137" fmla="*/ 5815 h 1909514"/>
                <a:gd name="connsiteX138" fmla="*/ 925482 w 1656184"/>
                <a:gd name="connsiteY138" fmla="*/ 582 h 1909514"/>
                <a:gd name="connsiteX139" fmla="*/ 853425 w 1656184"/>
                <a:gd name="connsiteY139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1413007 w 1656184"/>
                <a:gd name="connsiteY94" fmla="*/ 1487444 h 1909514"/>
                <a:gd name="connsiteX95" fmla="*/ 1412429 w 1656184"/>
                <a:gd name="connsiteY95" fmla="*/ 1485195 h 1909514"/>
                <a:gd name="connsiteX96" fmla="*/ 1405111 w 1656184"/>
                <a:gd name="connsiteY96" fmla="*/ 1455538 h 1909514"/>
                <a:gd name="connsiteX97" fmla="*/ 1398918 w 1656184"/>
                <a:gd name="connsiteY97" fmla="*/ 1425881 h 1909514"/>
                <a:gd name="connsiteX98" fmla="*/ 1394978 w 1656184"/>
                <a:gd name="connsiteY98" fmla="*/ 1398549 h 1909514"/>
                <a:gd name="connsiteX99" fmla="*/ 1392163 w 1656184"/>
                <a:gd name="connsiteY99" fmla="*/ 1372381 h 1909514"/>
                <a:gd name="connsiteX100" fmla="*/ 1391037 w 1656184"/>
                <a:gd name="connsiteY100" fmla="*/ 1350865 h 1909514"/>
                <a:gd name="connsiteX101" fmla="*/ 1392163 w 1656184"/>
                <a:gd name="connsiteY101" fmla="*/ 1332837 h 1909514"/>
                <a:gd name="connsiteX102" fmla="*/ 1401171 w 1656184"/>
                <a:gd name="connsiteY102" fmla="*/ 1295039 h 1909514"/>
                <a:gd name="connsiteX103" fmla="*/ 1412429 w 1656184"/>
                <a:gd name="connsiteY103" fmla="*/ 1260148 h 1909514"/>
                <a:gd name="connsiteX104" fmla="*/ 1426503 w 1656184"/>
                <a:gd name="connsiteY104" fmla="*/ 1227001 h 1909514"/>
                <a:gd name="connsiteX105" fmla="*/ 1443954 w 1656184"/>
                <a:gd name="connsiteY105" fmla="*/ 1197926 h 1909514"/>
                <a:gd name="connsiteX106" fmla="*/ 1469849 w 1656184"/>
                <a:gd name="connsiteY106" fmla="*/ 1161872 h 1909514"/>
                <a:gd name="connsiteX107" fmla="*/ 1496308 w 1656184"/>
                <a:gd name="connsiteY107" fmla="*/ 1125818 h 1909514"/>
                <a:gd name="connsiteX108" fmla="*/ 1522767 w 1656184"/>
                <a:gd name="connsiteY108" fmla="*/ 1090926 h 1909514"/>
                <a:gd name="connsiteX109" fmla="*/ 1549788 w 1656184"/>
                <a:gd name="connsiteY109" fmla="*/ 1053710 h 1909514"/>
                <a:gd name="connsiteX110" fmla="*/ 1573995 w 1656184"/>
                <a:gd name="connsiteY110" fmla="*/ 1015911 h 1909514"/>
                <a:gd name="connsiteX111" fmla="*/ 1597637 w 1656184"/>
                <a:gd name="connsiteY111" fmla="*/ 976949 h 1909514"/>
                <a:gd name="connsiteX112" fmla="*/ 1617341 w 1656184"/>
                <a:gd name="connsiteY112" fmla="*/ 934499 h 1909514"/>
                <a:gd name="connsiteX113" fmla="*/ 1633666 w 1656184"/>
                <a:gd name="connsiteY113" fmla="*/ 889140 h 1909514"/>
                <a:gd name="connsiteX114" fmla="*/ 1646051 w 1656184"/>
                <a:gd name="connsiteY114" fmla="*/ 836222 h 1909514"/>
                <a:gd name="connsiteX115" fmla="*/ 1652807 w 1656184"/>
                <a:gd name="connsiteY115" fmla="*/ 782141 h 1909514"/>
                <a:gd name="connsiteX116" fmla="*/ 1656184 w 1656184"/>
                <a:gd name="connsiteY116" fmla="*/ 726897 h 1909514"/>
                <a:gd name="connsiteX117" fmla="*/ 1655059 w 1656184"/>
                <a:gd name="connsiteY117" fmla="*/ 671072 h 1909514"/>
                <a:gd name="connsiteX118" fmla="*/ 1651118 w 1656184"/>
                <a:gd name="connsiteY118" fmla="*/ 616409 h 1909514"/>
                <a:gd name="connsiteX119" fmla="*/ 1642674 w 1656184"/>
                <a:gd name="connsiteY119" fmla="*/ 563490 h 1909514"/>
                <a:gd name="connsiteX120" fmla="*/ 1631415 w 1656184"/>
                <a:gd name="connsiteY120" fmla="*/ 511736 h 1909514"/>
                <a:gd name="connsiteX121" fmla="*/ 1617341 w 1656184"/>
                <a:gd name="connsiteY121" fmla="*/ 464051 h 1909514"/>
                <a:gd name="connsiteX122" fmla="*/ 1601579 w 1656184"/>
                <a:gd name="connsiteY122" fmla="*/ 420438 h 1909514"/>
                <a:gd name="connsiteX123" fmla="*/ 1583565 w 1656184"/>
                <a:gd name="connsiteY123" fmla="*/ 381475 h 1909514"/>
                <a:gd name="connsiteX124" fmla="*/ 1556543 w 1656184"/>
                <a:gd name="connsiteY124" fmla="*/ 334954 h 1909514"/>
                <a:gd name="connsiteX125" fmla="*/ 1527270 w 1656184"/>
                <a:gd name="connsiteY125" fmla="*/ 290759 h 1909514"/>
                <a:gd name="connsiteX126" fmla="*/ 1494056 w 1656184"/>
                <a:gd name="connsiteY126" fmla="*/ 249471 h 1909514"/>
                <a:gd name="connsiteX127" fmla="*/ 1458590 w 1656184"/>
                <a:gd name="connsiteY127" fmla="*/ 209928 h 1909514"/>
                <a:gd name="connsiteX128" fmla="*/ 1419747 w 1656184"/>
                <a:gd name="connsiteY128" fmla="*/ 174455 h 1909514"/>
                <a:gd name="connsiteX129" fmla="*/ 1376400 w 1656184"/>
                <a:gd name="connsiteY129" fmla="*/ 141309 h 1909514"/>
                <a:gd name="connsiteX130" fmla="*/ 1331365 w 1656184"/>
                <a:gd name="connsiteY130" fmla="*/ 111652 h 1909514"/>
                <a:gd name="connsiteX131" fmla="*/ 1283515 w 1656184"/>
                <a:gd name="connsiteY131" fmla="*/ 85483 h 1909514"/>
                <a:gd name="connsiteX132" fmla="*/ 1231161 w 1656184"/>
                <a:gd name="connsiteY132" fmla="*/ 63386 h 1909514"/>
                <a:gd name="connsiteX133" fmla="*/ 1177119 w 1656184"/>
                <a:gd name="connsiteY133" fmla="*/ 43033 h 1909514"/>
                <a:gd name="connsiteX134" fmla="*/ 1118572 w 1656184"/>
                <a:gd name="connsiteY134" fmla="*/ 27332 h 1909514"/>
                <a:gd name="connsiteX135" fmla="*/ 1057210 w 1656184"/>
                <a:gd name="connsiteY135" fmla="*/ 14538 h 1909514"/>
                <a:gd name="connsiteX136" fmla="*/ 993036 w 1656184"/>
                <a:gd name="connsiteY136" fmla="*/ 5815 h 1909514"/>
                <a:gd name="connsiteX137" fmla="*/ 925482 w 1656184"/>
                <a:gd name="connsiteY137" fmla="*/ 582 h 1909514"/>
                <a:gd name="connsiteX138" fmla="*/ 853425 w 1656184"/>
                <a:gd name="connsiteY138" fmla="*/ 0 h 190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1656184" h="1909514">
                  <a:moveTo>
                    <a:pt x="853425" y="0"/>
                  </a:moveTo>
                  <a:lnTo>
                    <a:pt x="789249" y="5234"/>
                  </a:lnTo>
                  <a:lnTo>
                    <a:pt x="628247" y="41869"/>
                  </a:lnTo>
                  <a:lnTo>
                    <a:pt x="580396" y="59896"/>
                  </a:lnTo>
                  <a:lnTo>
                    <a:pt x="533110" y="80250"/>
                  </a:lnTo>
                  <a:lnTo>
                    <a:pt x="486948" y="104673"/>
                  </a:lnTo>
                  <a:lnTo>
                    <a:pt x="444164" y="132005"/>
                  </a:lnTo>
                  <a:lnTo>
                    <a:pt x="403069" y="162825"/>
                  </a:lnTo>
                  <a:lnTo>
                    <a:pt x="365352" y="196553"/>
                  </a:lnTo>
                  <a:lnTo>
                    <a:pt x="330449" y="233188"/>
                  </a:lnTo>
                  <a:lnTo>
                    <a:pt x="298924" y="273313"/>
                  </a:lnTo>
                  <a:lnTo>
                    <a:pt x="271340" y="315764"/>
                  </a:lnTo>
                  <a:lnTo>
                    <a:pt x="247696" y="361123"/>
                  </a:lnTo>
                  <a:lnTo>
                    <a:pt x="227993" y="409970"/>
                  </a:lnTo>
                  <a:lnTo>
                    <a:pt x="196468" y="544301"/>
                  </a:lnTo>
                  <a:lnTo>
                    <a:pt x="193653" y="576865"/>
                  </a:lnTo>
                  <a:lnTo>
                    <a:pt x="192528" y="607686"/>
                  </a:lnTo>
                  <a:lnTo>
                    <a:pt x="193653" y="636180"/>
                  </a:lnTo>
                  <a:cubicBezTo>
                    <a:pt x="193840" y="645678"/>
                    <a:pt x="194028" y="655177"/>
                    <a:pt x="194216" y="664674"/>
                  </a:cubicBezTo>
                  <a:lnTo>
                    <a:pt x="194216" y="691424"/>
                  </a:lnTo>
                  <a:lnTo>
                    <a:pt x="191402" y="716430"/>
                  </a:lnTo>
                  <a:lnTo>
                    <a:pt x="182958" y="742016"/>
                  </a:lnTo>
                  <a:lnTo>
                    <a:pt x="167758" y="772837"/>
                  </a:lnTo>
                  <a:lnTo>
                    <a:pt x="149181" y="801331"/>
                  </a:lnTo>
                  <a:lnTo>
                    <a:pt x="128915" y="826336"/>
                  </a:lnTo>
                  <a:lnTo>
                    <a:pt x="107523" y="851923"/>
                  </a:lnTo>
                  <a:lnTo>
                    <a:pt x="85005" y="875184"/>
                  </a:lnTo>
                  <a:lnTo>
                    <a:pt x="62487" y="898445"/>
                  </a:lnTo>
                  <a:lnTo>
                    <a:pt x="41095" y="924031"/>
                  </a:lnTo>
                  <a:lnTo>
                    <a:pt x="33777" y="931009"/>
                  </a:lnTo>
                  <a:lnTo>
                    <a:pt x="24769" y="939732"/>
                  </a:lnTo>
                  <a:lnTo>
                    <a:pt x="15200" y="950199"/>
                  </a:lnTo>
                  <a:lnTo>
                    <a:pt x="7319" y="960666"/>
                  </a:lnTo>
                  <a:lnTo>
                    <a:pt x="2252" y="973460"/>
                  </a:lnTo>
                  <a:lnTo>
                    <a:pt x="0" y="987416"/>
                  </a:lnTo>
                  <a:lnTo>
                    <a:pt x="2815" y="1001955"/>
                  </a:lnTo>
                  <a:lnTo>
                    <a:pt x="10133" y="1015911"/>
                  </a:lnTo>
                  <a:lnTo>
                    <a:pt x="22518" y="1027541"/>
                  </a:lnTo>
                  <a:lnTo>
                    <a:pt x="36592" y="1035682"/>
                  </a:lnTo>
                  <a:lnTo>
                    <a:pt x="54043" y="1043243"/>
                  </a:lnTo>
                  <a:lnTo>
                    <a:pt x="72621" y="1049639"/>
                  </a:lnTo>
                  <a:lnTo>
                    <a:pt x="91197" y="1056035"/>
                  </a:lnTo>
                  <a:lnTo>
                    <a:pt x="109212" y="1062432"/>
                  </a:lnTo>
                  <a:lnTo>
                    <a:pt x="126663" y="1069992"/>
                  </a:lnTo>
                  <a:lnTo>
                    <a:pt x="142425" y="1078133"/>
                  </a:lnTo>
                  <a:lnTo>
                    <a:pt x="153685" y="1088601"/>
                  </a:lnTo>
                  <a:lnTo>
                    <a:pt x="150306" y="1102557"/>
                  </a:lnTo>
                  <a:lnTo>
                    <a:pt x="144114" y="1115351"/>
                  </a:lnTo>
                  <a:lnTo>
                    <a:pt x="137921" y="1128725"/>
                  </a:lnTo>
                  <a:lnTo>
                    <a:pt x="131166" y="1141518"/>
                  </a:lnTo>
                  <a:lnTo>
                    <a:pt x="124974" y="1154312"/>
                  </a:lnTo>
                  <a:lnTo>
                    <a:pt x="120471" y="1167105"/>
                  </a:lnTo>
                  <a:lnTo>
                    <a:pt x="118781" y="1178735"/>
                  </a:lnTo>
                  <a:cubicBezTo>
                    <a:pt x="119156" y="1183000"/>
                    <a:pt x="119532" y="1187264"/>
                    <a:pt x="119907" y="1191529"/>
                  </a:cubicBezTo>
                  <a:lnTo>
                    <a:pt x="126100" y="1203159"/>
                  </a:lnTo>
                  <a:lnTo>
                    <a:pt x="137359" y="1214790"/>
                  </a:lnTo>
                  <a:lnTo>
                    <a:pt x="153685" y="1226420"/>
                  </a:lnTo>
                  <a:lnTo>
                    <a:pt x="150306" y="1235725"/>
                  </a:lnTo>
                  <a:lnTo>
                    <a:pt x="145240" y="1245029"/>
                  </a:lnTo>
                  <a:lnTo>
                    <a:pt x="141300" y="1256077"/>
                  </a:lnTo>
                  <a:lnTo>
                    <a:pt x="140174" y="1267708"/>
                  </a:lnTo>
                  <a:lnTo>
                    <a:pt x="142425" y="1279339"/>
                  </a:lnTo>
                  <a:lnTo>
                    <a:pt x="148618" y="1289806"/>
                  </a:lnTo>
                  <a:lnTo>
                    <a:pt x="156499" y="1297947"/>
                  </a:lnTo>
                  <a:lnTo>
                    <a:pt x="166632" y="1305506"/>
                  </a:lnTo>
                  <a:lnTo>
                    <a:pt x="176765" y="1310740"/>
                  </a:lnTo>
                  <a:lnTo>
                    <a:pt x="186335" y="1317137"/>
                  </a:lnTo>
                  <a:lnTo>
                    <a:pt x="195343" y="1325860"/>
                  </a:lnTo>
                  <a:lnTo>
                    <a:pt x="200408" y="1335164"/>
                  </a:lnTo>
                  <a:lnTo>
                    <a:pt x="205475" y="1352028"/>
                  </a:lnTo>
                  <a:lnTo>
                    <a:pt x="205475" y="1371218"/>
                  </a:lnTo>
                  <a:lnTo>
                    <a:pt x="203787" y="1389245"/>
                  </a:lnTo>
                  <a:lnTo>
                    <a:pt x="199283" y="1407854"/>
                  </a:lnTo>
                  <a:lnTo>
                    <a:pt x="195343" y="1425881"/>
                  </a:lnTo>
                  <a:lnTo>
                    <a:pt x="192528" y="1442163"/>
                  </a:lnTo>
                  <a:lnTo>
                    <a:pt x="190276" y="1465424"/>
                  </a:lnTo>
                  <a:lnTo>
                    <a:pt x="192528" y="1486358"/>
                  </a:lnTo>
                  <a:lnTo>
                    <a:pt x="198719" y="1505548"/>
                  </a:lnTo>
                  <a:lnTo>
                    <a:pt x="206601" y="1522413"/>
                  </a:lnTo>
                  <a:lnTo>
                    <a:pt x="217860" y="1535787"/>
                  </a:lnTo>
                  <a:lnTo>
                    <a:pt x="232497" y="1548581"/>
                  </a:lnTo>
                  <a:lnTo>
                    <a:pt x="246570" y="1559048"/>
                  </a:lnTo>
                  <a:lnTo>
                    <a:pt x="262896" y="1567771"/>
                  </a:lnTo>
                  <a:lnTo>
                    <a:pt x="279221" y="1575331"/>
                  </a:lnTo>
                  <a:lnTo>
                    <a:pt x="295546" y="1579401"/>
                  </a:lnTo>
                  <a:lnTo>
                    <a:pt x="325383" y="1584635"/>
                  </a:lnTo>
                  <a:lnTo>
                    <a:pt x="356908" y="1586961"/>
                  </a:lnTo>
                  <a:lnTo>
                    <a:pt x="390121" y="1585798"/>
                  </a:lnTo>
                  <a:lnTo>
                    <a:pt x="422772" y="1582309"/>
                  </a:lnTo>
                  <a:lnTo>
                    <a:pt x="455423" y="1578238"/>
                  </a:lnTo>
                  <a:lnTo>
                    <a:pt x="486385" y="1571841"/>
                  </a:lnTo>
                  <a:lnTo>
                    <a:pt x="513969" y="1564281"/>
                  </a:lnTo>
                  <a:lnTo>
                    <a:pt x="529900" y="1558923"/>
                  </a:lnTo>
                  <a:lnTo>
                    <a:pt x="627355" y="1909514"/>
                  </a:lnTo>
                  <a:lnTo>
                    <a:pt x="1413007" y="1487444"/>
                  </a:lnTo>
                  <a:lnTo>
                    <a:pt x="1412429" y="1485195"/>
                  </a:lnTo>
                  <a:lnTo>
                    <a:pt x="1405111" y="1455538"/>
                  </a:lnTo>
                  <a:lnTo>
                    <a:pt x="1398918" y="1425881"/>
                  </a:lnTo>
                  <a:lnTo>
                    <a:pt x="1394978" y="1398549"/>
                  </a:lnTo>
                  <a:lnTo>
                    <a:pt x="1392163" y="1372381"/>
                  </a:lnTo>
                  <a:cubicBezTo>
                    <a:pt x="1391788" y="1365209"/>
                    <a:pt x="1391412" y="1358037"/>
                    <a:pt x="1391037" y="1350865"/>
                  </a:cubicBezTo>
                  <a:cubicBezTo>
                    <a:pt x="1391412" y="1344856"/>
                    <a:pt x="1391788" y="1338846"/>
                    <a:pt x="1392163" y="1332837"/>
                  </a:cubicBezTo>
                  <a:lnTo>
                    <a:pt x="1401171" y="1295039"/>
                  </a:lnTo>
                  <a:lnTo>
                    <a:pt x="1412429" y="1260148"/>
                  </a:lnTo>
                  <a:lnTo>
                    <a:pt x="1426503" y="1227001"/>
                  </a:lnTo>
                  <a:lnTo>
                    <a:pt x="1443954" y="1197926"/>
                  </a:lnTo>
                  <a:lnTo>
                    <a:pt x="1469849" y="1161872"/>
                  </a:lnTo>
                  <a:lnTo>
                    <a:pt x="1496308" y="1125818"/>
                  </a:lnTo>
                  <a:lnTo>
                    <a:pt x="1522767" y="1090926"/>
                  </a:lnTo>
                  <a:lnTo>
                    <a:pt x="1549788" y="1053710"/>
                  </a:lnTo>
                  <a:lnTo>
                    <a:pt x="1573995" y="1015911"/>
                  </a:lnTo>
                  <a:lnTo>
                    <a:pt x="1597637" y="976949"/>
                  </a:lnTo>
                  <a:lnTo>
                    <a:pt x="1617341" y="934499"/>
                  </a:lnTo>
                  <a:lnTo>
                    <a:pt x="1633666" y="889140"/>
                  </a:lnTo>
                  <a:lnTo>
                    <a:pt x="1646051" y="836222"/>
                  </a:lnTo>
                  <a:lnTo>
                    <a:pt x="1652807" y="782141"/>
                  </a:lnTo>
                  <a:lnTo>
                    <a:pt x="1656184" y="726897"/>
                  </a:lnTo>
                  <a:lnTo>
                    <a:pt x="1655059" y="671072"/>
                  </a:lnTo>
                  <a:lnTo>
                    <a:pt x="1651118" y="616409"/>
                  </a:lnTo>
                  <a:lnTo>
                    <a:pt x="1642674" y="563490"/>
                  </a:lnTo>
                  <a:lnTo>
                    <a:pt x="1631415" y="511736"/>
                  </a:lnTo>
                  <a:lnTo>
                    <a:pt x="1617341" y="464051"/>
                  </a:lnTo>
                  <a:lnTo>
                    <a:pt x="1601579" y="420438"/>
                  </a:lnTo>
                  <a:lnTo>
                    <a:pt x="1583565" y="381475"/>
                  </a:lnTo>
                  <a:lnTo>
                    <a:pt x="1556543" y="334954"/>
                  </a:lnTo>
                  <a:lnTo>
                    <a:pt x="1527270" y="290759"/>
                  </a:lnTo>
                  <a:lnTo>
                    <a:pt x="1494056" y="249471"/>
                  </a:lnTo>
                  <a:lnTo>
                    <a:pt x="1458590" y="209928"/>
                  </a:lnTo>
                  <a:lnTo>
                    <a:pt x="1419747" y="174455"/>
                  </a:lnTo>
                  <a:lnTo>
                    <a:pt x="1376400" y="141309"/>
                  </a:lnTo>
                  <a:lnTo>
                    <a:pt x="1331365" y="111652"/>
                  </a:lnTo>
                  <a:lnTo>
                    <a:pt x="1283515" y="85483"/>
                  </a:lnTo>
                  <a:lnTo>
                    <a:pt x="1231161" y="63386"/>
                  </a:lnTo>
                  <a:lnTo>
                    <a:pt x="1177119" y="43033"/>
                  </a:lnTo>
                  <a:lnTo>
                    <a:pt x="1118572" y="27332"/>
                  </a:lnTo>
                  <a:lnTo>
                    <a:pt x="1057210" y="14538"/>
                  </a:lnTo>
                  <a:lnTo>
                    <a:pt x="993036" y="5815"/>
                  </a:lnTo>
                  <a:lnTo>
                    <a:pt x="925482" y="582"/>
                  </a:lnTo>
                  <a:lnTo>
                    <a:pt x="8534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 dirty="0"/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12882230-09B0-4081-ACDC-764E05CA7BDC}"/>
                </a:ext>
              </a:extLst>
            </p:cNvPr>
            <p:cNvSpPr/>
            <p:nvPr/>
          </p:nvSpPr>
          <p:spPr>
            <a:xfrm>
              <a:off x="1358088" y="4198964"/>
              <a:ext cx="1089158" cy="611109"/>
            </a:xfrm>
            <a:custGeom>
              <a:avLst/>
              <a:gdLst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10547 w 1094108"/>
                <a:gd name="connsiteY2" fmla="*/ 293729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30550 h 611110"/>
                <a:gd name="connsiteX1" fmla="*/ 119888 w 1094108"/>
                <a:gd name="connsiteY1" fmla="*/ 0 h 611110"/>
                <a:gd name="connsiteX2" fmla="*/ 1010547 w 1094108"/>
                <a:gd name="connsiteY2" fmla="*/ 323428 h 611110"/>
                <a:gd name="connsiteX3" fmla="*/ 1094108 w 1094108"/>
                <a:gd name="connsiteY3" fmla="*/ 441972 h 611110"/>
                <a:gd name="connsiteX4" fmla="*/ 1078252 w 1094108"/>
                <a:gd name="connsiteY4" fmla="*/ 547683 h 611110"/>
                <a:gd name="connsiteX5" fmla="*/ 1014825 w 1094108"/>
                <a:gd name="connsiteY5" fmla="*/ 510684 h 611110"/>
                <a:gd name="connsiteX6" fmla="*/ 998968 w 1094108"/>
                <a:gd name="connsiteY6" fmla="*/ 611110 h 611110"/>
                <a:gd name="connsiteX7" fmla="*/ 0 w 1094108"/>
                <a:gd name="connsiteY7" fmla="*/ 230550 h 611110"/>
                <a:gd name="connsiteX0" fmla="*/ 0 w 1089158"/>
                <a:gd name="connsiteY0" fmla="*/ 210751 h 611110"/>
                <a:gd name="connsiteX1" fmla="*/ 114938 w 1089158"/>
                <a:gd name="connsiteY1" fmla="*/ 0 h 611110"/>
                <a:gd name="connsiteX2" fmla="*/ 1005597 w 1089158"/>
                <a:gd name="connsiteY2" fmla="*/ 323428 h 611110"/>
                <a:gd name="connsiteX3" fmla="*/ 1089158 w 1089158"/>
                <a:gd name="connsiteY3" fmla="*/ 441972 h 611110"/>
                <a:gd name="connsiteX4" fmla="*/ 1073302 w 1089158"/>
                <a:gd name="connsiteY4" fmla="*/ 547683 h 611110"/>
                <a:gd name="connsiteX5" fmla="*/ 1009875 w 1089158"/>
                <a:gd name="connsiteY5" fmla="*/ 510684 h 611110"/>
                <a:gd name="connsiteX6" fmla="*/ 994018 w 1089158"/>
                <a:gd name="connsiteY6" fmla="*/ 611110 h 611110"/>
                <a:gd name="connsiteX7" fmla="*/ 0 w 1089158"/>
                <a:gd name="connsiteY7" fmla="*/ 210751 h 61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9158" h="611110">
                  <a:moveTo>
                    <a:pt x="0" y="210751"/>
                  </a:moveTo>
                  <a:lnTo>
                    <a:pt x="114938" y="0"/>
                  </a:lnTo>
                  <a:lnTo>
                    <a:pt x="1005597" y="323428"/>
                  </a:lnTo>
                  <a:lnTo>
                    <a:pt x="1089158" y="441972"/>
                  </a:lnTo>
                  <a:lnTo>
                    <a:pt x="1073302" y="547683"/>
                  </a:lnTo>
                  <a:lnTo>
                    <a:pt x="1009875" y="510684"/>
                  </a:lnTo>
                  <a:lnTo>
                    <a:pt x="994018" y="611110"/>
                  </a:lnTo>
                  <a:cubicBezTo>
                    <a:pt x="629604" y="505207"/>
                    <a:pt x="332989" y="337604"/>
                    <a:pt x="0" y="2107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908C5288-C1B2-4B4E-84F2-259C8FE515DD}"/>
                </a:ext>
              </a:extLst>
            </p:cNvPr>
            <p:cNvSpPr/>
            <p:nvPr/>
          </p:nvSpPr>
          <p:spPr>
            <a:xfrm>
              <a:off x="3145709" y="4476837"/>
              <a:ext cx="591981" cy="227104"/>
            </a:xfrm>
            <a:custGeom>
              <a:avLst/>
              <a:gdLst>
                <a:gd name="connsiteX0" fmla="*/ 5285 w 739976"/>
                <a:gd name="connsiteY0" fmla="*/ 68712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68712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671264"/>
                <a:gd name="connsiteY0" fmla="*/ 110997 h 206136"/>
                <a:gd name="connsiteX1" fmla="*/ 0 w 671264"/>
                <a:gd name="connsiteY1" fmla="*/ 5285 h 206136"/>
                <a:gd name="connsiteX2" fmla="*/ 158566 w 671264"/>
                <a:gd name="connsiteY2" fmla="*/ 0 h 206136"/>
                <a:gd name="connsiteX3" fmla="*/ 163852 w 671264"/>
                <a:gd name="connsiteY3" fmla="*/ 58141 h 206136"/>
                <a:gd name="connsiteX4" fmla="*/ 581409 w 671264"/>
                <a:gd name="connsiteY4" fmla="*/ 52856 h 206136"/>
                <a:gd name="connsiteX5" fmla="*/ 671264 w 671264"/>
                <a:gd name="connsiteY5" fmla="*/ 206136 h 206136"/>
                <a:gd name="connsiteX6" fmla="*/ 110996 w 671264"/>
                <a:gd name="connsiteY6" fmla="*/ 174423 h 206136"/>
                <a:gd name="connsiteX7" fmla="*/ 89854 w 671264"/>
                <a:gd name="connsiteY7" fmla="*/ 84569 h 206136"/>
                <a:gd name="connsiteX8" fmla="*/ 5285 w 671264"/>
                <a:gd name="connsiteY8" fmla="*/ 110997 h 206136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89854 w 591981"/>
                <a:gd name="connsiteY7" fmla="*/ 115812 h 221522"/>
                <a:gd name="connsiteX8" fmla="*/ 5285 w 591981"/>
                <a:gd name="connsiteY8" fmla="*/ 142240 h 221522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105475 w 591981"/>
                <a:gd name="connsiteY7" fmla="*/ 136641 h 221522"/>
                <a:gd name="connsiteX8" fmla="*/ 5285 w 591981"/>
                <a:gd name="connsiteY8" fmla="*/ 142240 h 221522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63852 w 591981"/>
                <a:gd name="connsiteY3" fmla="*/ 89384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981" h="227104">
                  <a:moveTo>
                    <a:pt x="5285" y="142240"/>
                  </a:moveTo>
                  <a:lnTo>
                    <a:pt x="0" y="36528"/>
                  </a:lnTo>
                  <a:lnTo>
                    <a:pt x="163774" y="0"/>
                  </a:lnTo>
                  <a:cubicBezTo>
                    <a:pt x="163800" y="29795"/>
                    <a:pt x="195069" y="54382"/>
                    <a:pt x="195095" y="84177"/>
                  </a:cubicBezTo>
                  <a:cubicBezTo>
                    <a:pt x="397943" y="29168"/>
                    <a:pt x="389368" y="75290"/>
                    <a:pt x="581409" y="84099"/>
                  </a:cubicBezTo>
                  <a:lnTo>
                    <a:pt x="591981" y="221522"/>
                  </a:lnTo>
                  <a:cubicBezTo>
                    <a:pt x="431653" y="200380"/>
                    <a:pt x="276532" y="231780"/>
                    <a:pt x="116204" y="226495"/>
                  </a:cubicBezTo>
                  <a:lnTo>
                    <a:pt x="105475" y="136641"/>
                  </a:lnTo>
                  <a:lnTo>
                    <a:pt x="5285" y="1422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6BB015EF-DA86-423C-8231-A3A162BBB486}"/>
                </a:ext>
              </a:extLst>
            </p:cNvPr>
            <p:cNvSpPr/>
            <p:nvPr/>
          </p:nvSpPr>
          <p:spPr>
            <a:xfrm>
              <a:off x="1130675" y="4343401"/>
              <a:ext cx="2709784" cy="1900717"/>
            </a:xfrm>
            <a:custGeom>
              <a:avLst/>
              <a:gdLst>
                <a:gd name="connsiteX0" fmla="*/ 19050 w 2628900"/>
                <a:gd name="connsiteY0" fmla="*/ 95250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19050 w 2628900"/>
                <a:gd name="connsiteY8" fmla="*/ 95250 h 2085975"/>
                <a:gd name="connsiteX0" fmla="*/ 95250 w 2628900"/>
                <a:gd name="connsiteY0" fmla="*/ 66675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95250 w 262890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114300 h 2133600"/>
                <a:gd name="connsiteX1" fmla="*/ 137220 w 2766120"/>
                <a:gd name="connsiteY1" fmla="*/ 2133600 h 2133600"/>
                <a:gd name="connsiteX2" fmla="*/ 1823145 w 2766120"/>
                <a:gd name="connsiteY2" fmla="*/ 2133600 h 2133600"/>
                <a:gd name="connsiteX3" fmla="*/ 1842195 w 2766120"/>
                <a:gd name="connsiteY3" fmla="*/ 1628775 h 2133600"/>
                <a:gd name="connsiteX4" fmla="*/ 2766120 w 2766120"/>
                <a:gd name="connsiteY4" fmla="*/ 95250 h 2133600"/>
                <a:gd name="connsiteX5" fmla="*/ 1908870 w 2766120"/>
                <a:gd name="connsiteY5" fmla="*/ 0 h 2133600"/>
                <a:gd name="connsiteX6" fmla="*/ 2051745 w 2766120"/>
                <a:gd name="connsiteY6" fmla="*/ 809625 h 2133600"/>
                <a:gd name="connsiteX7" fmla="*/ 1270695 w 2766120"/>
                <a:gd name="connsiteY7" fmla="*/ 581025 h 2133600"/>
                <a:gd name="connsiteX8" fmla="*/ 232470 w 2766120"/>
                <a:gd name="connsiteY8" fmla="*/ 114300 h 2133600"/>
                <a:gd name="connsiteX0" fmla="*/ 232470 w 2766120"/>
                <a:gd name="connsiteY0" fmla="*/ 151521 h 2170821"/>
                <a:gd name="connsiteX1" fmla="*/ 137220 w 2766120"/>
                <a:gd name="connsiteY1" fmla="*/ 2170821 h 2170821"/>
                <a:gd name="connsiteX2" fmla="*/ 1823145 w 2766120"/>
                <a:gd name="connsiteY2" fmla="*/ 2170821 h 2170821"/>
                <a:gd name="connsiteX3" fmla="*/ 1842195 w 2766120"/>
                <a:gd name="connsiteY3" fmla="*/ 1665996 h 2170821"/>
                <a:gd name="connsiteX4" fmla="*/ 2766120 w 2766120"/>
                <a:gd name="connsiteY4" fmla="*/ 132471 h 2170821"/>
                <a:gd name="connsiteX5" fmla="*/ 1908870 w 2766120"/>
                <a:gd name="connsiteY5" fmla="*/ 37221 h 2170821"/>
                <a:gd name="connsiteX6" fmla="*/ 1937445 w 2766120"/>
                <a:gd name="connsiteY6" fmla="*/ 808746 h 2170821"/>
                <a:gd name="connsiteX7" fmla="*/ 1270695 w 2766120"/>
                <a:gd name="connsiteY7" fmla="*/ 618246 h 2170821"/>
                <a:gd name="connsiteX8" fmla="*/ 232470 w 2766120"/>
                <a:gd name="connsiteY8" fmla="*/ 151521 h 2170821"/>
                <a:gd name="connsiteX0" fmla="*/ 232470 w 2766120"/>
                <a:gd name="connsiteY0" fmla="*/ 176078 h 2195378"/>
                <a:gd name="connsiteX1" fmla="*/ 137220 w 2766120"/>
                <a:gd name="connsiteY1" fmla="*/ 2195378 h 2195378"/>
                <a:gd name="connsiteX2" fmla="*/ 1823145 w 2766120"/>
                <a:gd name="connsiteY2" fmla="*/ 2195378 h 2195378"/>
                <a:gd name="connsiteX3" fmla="*/ 1842195 w 2766120"/>
                <a:gd name="connsiteY3" fmla="*/ 1690553 h 2195378"/>
                <a:gd name="connsiteX4" fmla="*/ 2766120 w 2766120"/>
                <a:gd name="connsiteY4" fmla="*/ 157028 h 2195378"/>
                <a:gd name="connsiteX5" fmla="*/ 1908870 w 2766120"/>
                <a:gd name="connsiteY5" fmla="*/ 61778 h 2195378"/>
                <a:gd name="connsiteX6" fmla="*/ 1937445 w 2766120"/>
                <a:gd name="connsiteY6" fmla="*/ 833303 h 2195378"/>
                <a:gd name="connsiteX7" fmla="*/ 1270695 w 2766120"/>
                <a:gd name="connsiteY7" fmla="*/ 642803 h 2195378"/>
                <a:gd name="connsiteX8" fmla="*/ 232470 w 2766120"/>
                <a:gd name="connsiteY8" fmla="*/ 176078 h 2195378"/>
                <a:gd name="connsiteX0" fmla="*/ 232470 w 2661345"/>
                <a:gd name="connsiteY0" fmla="*/ 155790 h 2175090"/>
                <a:gd name="connsiteX1" fmla="*/ 137220 w 2661345"/>
                <a:gd name="connsiteY1" fmla="*/ 2175090 h 2175090"/>
                <a:gd name="connsiteX2" fmla="*/ 1823145 w 2661345"/>
                <a:gd name="connsiteY2" fmla="*/ 2175090 h 2175090"/>
                <a:gd name="connsiteX3" fmla="*/ 1842195 w 2661345"/>
                <a:gd name="connsiteY3" fmla="*/ 1670265 h 2175090"/>
                <a:gd name="connsiteX4" fmla="*/ 2661345 w 2661345"/>
                <a:gd name="connsiteY4" fmla="*/ 117690 h 2175090"/>
                <a:gd name="connsiteX5" fmla="*/ 1908870 w 2661345"/>
                <a:gd name="connsiteY5" fmla="*/ 41490 h 2175090"/>
                <a:gd name="connsiteX6" fmla="*/ 1937445 w 2661345"/>
                <a:gd name="connsiteY6" fmla="*/ 813015 h 2175090"/>
                <a:gd name="connsiteX7" fmla="*/ 1270695 w 2661345"/>
                <a:gd name="connsiteY7" fmla="*/ 622515 h 2175090"/>
                <a:gd name="connsiteX8" fmla="*/ 232470 w 2661345"/>
                <a:gd name="connsiteY8" fmla="*/ 155790 h 2175090"/>
                <a:gd name="connsiteX0" fmla="*/ 232470 w 2709520"/>
                <a:gd name="connsiteY0" fmla="*/ 155790 h 2175090"/>
                <a:gd name="connsiteX1" fmla="*/ 137220 w 2709520"/>
                <a:gd name="connsiteY1" fmla="*/ 2175090 h 2175090"/>
                <a:gd name="connsiteX2" fmla="*/ 1823145 w 2709520"/>
                <a:gd name="connsiteY2" fmla="*/ 2175090 h 2175090"/>
                <a:gd name="connsiteX3" fmla="*/ 1842195 w 2709520"/>
                <a:gd name="connsiteY3" fmla="*/ 1670265 h 2175090"/>
                <a:gd name="connsiteX4" fmla="*/ 2661345 w 2709520"/>
                <a:gd name="connsiteY4" fmla="*/ 117690 h 2175090"/>
                <a:gd name="connsiteX5" fmla="*/ 1908870 w 2709520"/>
                <a:gd name="connsiteY5" fmla="*/ 41490 h 2175090"/>
                <a:gd name="connsiteX6" fmla="*/ 1937445 w 2709520"/>
                <a:gd name="connsiteY6" fmla="*/ 813015 h 2175090"/>
                <a:gd name="connsiteX7" fmla="*/ 1270695 w 2709520"/>
                <a:gd name="connsiteY7" fmla="*/ 622515 h 2175090"/>
                <a:gd name="connsiteX8" fmla="*/ 232470 w 2709520"/>
                <a:gd name="connsiteY8" fmla="*/ 155790 h 2175090"/>
                <a:gd name="connsiteX0" fmla="*/ 232470 w 2725405"/>
                <a:gd name="connsiteY0" fmla="*/ 155790 h 2175090"/>
                <a:gd name="connsiteX1" fmla="*/ 137220 w 2725405"/>
                <a:gd name="connsiteY1" fmla="*/ 2175090 h 2175090"/>
                <a:gd name="connsiteX2" fmla="*/ 1823145 w 2725405"/>
                <a:gd name="connsiteY2" fmla="*/ 2175090 h 2175090"/>
                <a:gd name="connsiteX3" fmla="*/ 1842195 w 2725405"/>
                <a:gd name="connsiteY3" fmla="*/ 1670265 h 2175090"/>
                <a:gd name="connsiteX4" fmla="*/ 2661345 w 2725405"/>
                <a:gd name="connsiteY4" fmla="*/ 117690 h 2175090"/>
                <a:gd name="connsiteX5" fmla="*/ 1908870 w 2725405"/>
                <a:gd name="connsiteY5" fmla="*/ 41490 h 2175090"/>
                <a:gd name="connsiteX6" fmla="*/ 1937445 w 2725405"/>
                <a:gd name="connsiteY6" fmla="*/ 813015 h 2175090"/>
                <a:gd name="connsiteX7" fmla="*/ 1270695 w 2725405"/>
                <a:gd name="connsiteY7" fmla="*/ 622515 h 2175090"/>
                <a:gd name="connsiteX8" fmla="*/ 232470 w 2725405"/>
                <a:gd name="connsiteY8" fmla="*/ 155790 h 2175090"/>
                <a:gd name="connsiteX0" fmla="*/ 232470 w 2760521"/>
                <a:gd name="connsiteY0" fmla="*/ 155790 h 2175090"/>
                <a:gd name="connsiteX1" fmla="*/ 137220 w 2760521"/>
                <a:gd name="connsiteY1" fmla="*/ 2175090 h 2175090"/>
                <a:gd name="connsiteX2" fmla="*/ 1823145 w 2760521"/>
                <a:gd name="connsiteY2" fmla="*/ 2175090 h 2175090"/>
                <a:gd name="connsiteX3" fmla="*/ 1842195 w 2760521"/>
                <a:gd name="connsiteY3" fmla="*/ 1670265 h 2175090"/>
                <a:gd name="connsiteX4" fmla="*/ 2699445 w 2760521"/>
                <a:gd name="connsiteY4" fmla="*/ 117690 h 2175090"/>
                <a:gd name="connsiteX5" fmla="*/ 1908870 w 2760521"/>
                <a:gd name="connsiteY5" fmla="*/ 41490 h 2175090"/>
                <a:gd name="connsiteX6" fmla="*/ 1937445 w 2760521"/>
                <a:gd name="connsiteY6" fmla="*/ 813015 h 2175090"/>
                <a:gd name="connsiteX7" fmla="*/ 1270695 w 2760521"/>
                <a:gd name="connsiteY7" fmla="*/ 622515 h 2175090"/>
                <a:gd name="connsiteX8" fmla="*/ 232470 w 2760521"/>
                <a:gd name="connsiteY8" fmla="*/ 155790 h 2175090"/>
                <a:gd name="connsiteX0" fmla="*/ 232470 w 2757220"/>
                <a:gd name="connsiteY0" fmla="*/ 155790 h 2175090"/>
                <a:gd name="connsiteX1" fmla="*/ 137220 w 2757220"/>
                <a:gd name="connsiteY1" fmla="*/ 2175090 h 2175090"/>
                <a:gd name="connsiteX2" fmla="*/ 1823145 w 2757220"/>
                <a:gd name="connsiteY2" fmla="*/ 2175090 h 2175090"/>
                <a:gd name="connsiteX3" fmla="*/ 1842195 w 2757220"/>
                <a:gd name="connsiteY3" fmla="*/ 1670265 h 2175090"/>
                <a:gd name="connsiteX4" fmla="*/ 2699445 w 2757220"/>
                <a:gd name="connsiteY4" fmla="*/ 117690 h 2175090"/>
                <a:gd name="connsiteX5" fmla="*/ 1908870 w 2757220"/>
                <a:gd name="connsiteY5" fmla="*/ 41490 h 2175090"/>
                <a:gd name="connsiteX6" fmla="*/ 1937445 w 2757220"/>
                <a:gd name="connsiteY6" fmla="*/ 813015 h 2175090"/>
                <a:gd name="connsiteX7" fmla="*/ 1270695 w 2757220"/>
                <a:gd name="connsiteY7" fmla="*/ 622515 h 2175090"/>
                <a:gd name="connsiteX8" fmla="*/ 232470 w 2757220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47713 h 2167013"/>
                <a:gd name="connsiteX1" fmla="*/ 137220 w 2741311"/>
                <a:gd name="connsiteY1" fmla="*/ 2167013 h 2167013"/>
                <a:gd name="connsiteX2" fmla="*/ 1823145 w 2741311"/>
                <a:gd name="connsiteY2" fmla="*/ 2167013 h 2167013"/>
                <a:gd name="connsiteX3" fmla="*/ 1842195 w 2741311"/>
                <a:gd name="connsiteY3" fmla="*/ 1662188 h 2167013"/>
                <a:gd name="connsiteX4" fmla="*/ 2699445 w 2741311"/>
                <a:gd name="connsiteY4" fmla="*/ 109613 h 2167013"/>
                <a:gd name="connsiteX5" fmla="*/ 1908870 w 2741311"/>
                <a:gd name="connsiteY5" fmla="*/ 33413 h 2167013"/>
                <a:gd name="connsiteX6" fmla="*/ 1937445 w 2741311"/>
                <a:gd name="connsiteY6" fmla="*/ 804938 h 2167013"/>
                <a:gd name="connsiteX7" fmla="*/ 1270695 w 2741311"/>
                <a:gd name="connsiteY7" fmla="*/ 614438 h 2167013"/>
                <a:gd name="connsiteX8" fmla="*/ 232470 w 2741311"/>
                <a:gd name="connsiteY8" fmla="*/ 147713 h 2167013"/>
                <a:gd name="connsiteX0" fmla="*/ 232470 w 2741311"/>
                <a:gd name="connsiteY0" fmla="*/ 95560 h 2114860"/>
                <a:gd name="connsiteX1" fmla="*/ 137220 w 2741311"/>
                <a:gd name="connsiteY1" fmla="*/ 2114860 h 2114860"/>
                <a:gd name="connsiteX2" fmla="*/ 1823145 w 2741311"/>
                <a:gd name="connsiteY2" fmla="*/ 2114860 h 2114860"/>
                <a:gd name="connsiteX3" fmla="*/ 1842195 w 2741311"/>
                <a:gd name="connsiteY3" fmla="*/ 1610035 h 2114860"/>
                <a:gd name="connsiteX4" fmla="*/ 2699445 w 2741311"/>
                <a:gd name="connsiteY4" fmla="*/ 57460 h 2114860"/>
                <a:gd name="connsiteX5" fmla="*/ 1927920 w 2741311"/>
                <a:gd name="connsiteY5" fmla="*/ 47935 h 2114860"/>
                <a:gd name="connsiteX6" fmla="*/ 1937445 w 2741311"/>
                <a:gd name="connsiteY6" fmla="*/ 752785 h 2114860"/>
                <a:gd name="connsiteX7" fmla="*/ 1270695 w 2741311"/>
                <a:gd name="connsiteY7" fmla="*/ 562285 h 2114860"/>
                <a:gd name="connsiteX8" fmla="*/ 232470 w 2741311"/>
                <a:gd name="connsiteY8" fmla="*/ 95560 h 2114860"/>
                <a:gd name="connsiteX0" fmla="*/ 232470 w 2741311"/>
                <a:gd name="connsiteY0" fmla="*/ 189280 h 2208580"/>
                <a:gd name="connsiteX1" fmla="*/ 137220 w 2741311"/>
                <a:gd name="connsiteY1" fmla="*/ 2208580 h 2208580"/>
                <a:gd name="connsiteX2" fmla="*/ 1823145 w 2741311"/>
                <a:gd name="connsiteY2" fmla="*/ 2208580 h 2208580"/>
                <a:gd name="connsiteX3" fmla="*/ 1842195 w 2741311"/>
                <a:gd name="connsiteY3" fmla="*/ 1703755 h 2208580"/>
                <a:gd name="connsiteX4" fmla="*/ 2699445 w 2741311"/>
                <a:gd name="connsiteY4" fmla="*/ 151180 h 2208580"/>
                <a:gd name="connsiteX5" fmla="*/ 1908870 w 2741311"/>
                <a:gd name="connsiteY5" fmla="*/ 27355 h 2208580"/>
                <a:gd name="connsiteX6" fmla="*/ 1937445 w 2741311"/>
                <a:gd name="connsiteY6" fmla="*/ 846505 h 2208580"/>
                <a:gd name="connsiteX7" fmla="*/ 1270695 w 2741311"/>
                <a:gd name="connsiteY7" fmla="*/ 656005 h 2208580"/>
                <a:gd name="connsiteX8" fmla="*/ 232470 w 2741311"/>
                <a:gd name="connsiteY8" fmla="*/ 189280 h 2208580"/>
                <a:gd name="connsiteX0" fmla="*/ 232470 w 2741311"/>
                <a:gd name="connsiteY0" fmla="*/ 213274 h 2232574"/>
                <a:gd name="connsiteX1" fmla="*/ 137220 w 2741311"/>
                <a:gd name="connsiteY1" fmla="*/ 2232574 h 2232574"/>
                <a:gd name="connsiteX2" fmla="*/ 1823145 w 2741311"/>
                <a:gd name="connsiteY2" fmla="*/ 2232574 h 2232574"/>
                <a:gd name="connsiteX3" fmla="*/ 1842195 w 2741311"/>
                <a:gd name="connsiteY3" fmla="*/ 1727749 h 2232574"/>
                <a:gd name="connsiteX4" fmla="*/ 2699445 w 2741311"/>
                <a:gd name="connsiteY4" fmla="*/ 175174 h 2232574"/>
                <a:gd name="connsiteX5" fmla="*/ 2127946 w 2741311"/>
                <a:gd name="connsiteY5" fmla="*/ 127549 h 2232574"/>
                <a:gd name="connsiteX6" fmla="*/ 1908870 w 2741311"/>
                <a:gd name="connsiteY6" fmla="*/ 51349 h 2232574"/>
                <a:gd name="connsiteX7" fmla="*/ 1937445 w 2741311"/>
                <a:gd name="connsiteY7" fmla="*/ 870499 h 2232574"/>
                <a:gd name="connsiteX8" fmla="*/ 1270695 w 2741311"/>
                <a:gd name="connsiteY8" fmla="*/ 679999 h 2232574"/>
                <a:gd name="connsiteX9" fmla="*/ 232470 w 2741311"/>
                <a:gd name="connsiteY9" fmla="*/ 213274 h 2232574"/>
                <a:gd name="connsiteX0" fmla="*/ 232470 w 2741311"/>
                <a:gd name="connsiteY0" fmla="*/ 214182 h 2233482"/>
                <a:gd name="connsiteX1" fmla="*/ 137220 w 2741311"/>
                <a:gd name="connsiteY1" fmla="*/ 2233482 h 2233482"/>
                <a:gd name="connsiteX2" fmla="*/ 1823145 w 2741311"/>
                <a:gd name="connsiteY2" fmla="*/ 2233482 h 2233482"/>
                <a:gd name="connsiteX3" fmla="*/ 1842195 w 2741311"/>
                <a:gd name="connsiteY3" fmla="*/ 1728657 h 2233482"/>
                <a:gd name="connsiteX4" fmla="*/ 2699445 w 2741311"/>
                <a:gd name="connsiteY4" fmla="*/ 176082 h 2233482"/>
                <a:gd name="connsiteX5" fmla="*/ 2048663 w 2741311"/>
                <a:gd name="connsiteY5" fmla="*/ 123172 h 2233482"/>
                <a:gd name="connsiteX6" fmla="*/ 1908870 w 2741311"/>
                <a:gd name="connsiteY6" fmla="*/ 52257 h 2233482"/>
                <a:gd name="connsiteX7" fmla="*/ 1937445 w 2741311"/>
                <a:gd name="connsiteY7" fmla="*/ 871407 h 2233482"/>
                <a:gd name="connsiteX8" fmla="*/ 1270695 w 2741311"/>
                <a:gd name="connsiteY8" fmla="*/ 680907 h 2233482"/>
                <a:gd name="connsiteX9" fmla="*/ 232470 w 2741311"/>
                <a:gd name="connsiteY9" fmla="*/ 214182 h 2233482"/>
                <a:gd name="connsiteX0" fmla="*/ 232470 w 2741311"/>
                <a:gd name="connsiteY0" fmla="*/ 228069 h 2247369"/>
                <a:gd name="connsiteX1" fmla="*/ 137220 w 2741311"/>
                <a:gd name="connsiteY1" fmla="*/ 2247369 h 2247369"/>
                <a:gd name="connsiteX2" fmla="*/ 1823145 w 2741311"/>
                <a:gd name="connsiteY2" fmla="*/ 2247369 h 2247369"/>
                <a:gd name="connsiteX3" fmla="*/ 1842195 w 2741311"/>
                <a:gd name="connsiteY3" fmla="*/ 1742544 h 2247369"/>
                <a:gd name="connsiteX4" fmla="*/ 2699445 w 2741311"/>
                <a:gd name="connsiteY4" fmla="*/ 189969 h 2247369"/>
                <a:gd name="connsiteX5" fmla="*/ 2048663 w 2741311"/>
                <a:gd name="connsiteY5" fmla="*/ 137059 h 2247369"/>
                <a:gd name="connsiteX6" fmla="*/ 1908870 w 2741311"/>
                <a:gd name="connsiteY6" fmla="*/ 66144 h 2247369"/>
                <a:gd name="connsiteX7" fmla="*/ 1937445 w 2741311"/>
                <a:gd name="connsiteY7" fmla="*/ 885294 h 2247369"/>
                <a:gd name="connsiteX8" fmla="*/ 1270695 w 2741311"/>
                <a:gd name="connsiteY8" fmla="*/ 694794 h 2247369"/>
                <a:gd name="connsiteX9" fmla="*/ 232470 w 2741311"/>
                <a:gd name="connsiteY9" fmla="*/ 228069 h 2247369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188264 h 2207564"/>
                <a:gd name="connsiteX1" fmla="*/ 137220 w 2741311"/>
                <a:gd name="connsiteY1" fmla="*/ 2207564 h 2207564"/>
                <a:gd name="connsiteX2" fmla="*/ 1823145 w 2741311"/>
                <a:gd name="connsiteY2" fmla="*/ 2207564 h 2207564"/>
                <a:gd name="connsiteX3" fmla="*/ 1842195 w 2741311"/>
                <a:gd name="connsiteY3" fmla="*/ 1702739 h 2207564"/>
                <a:gd name="connsiteX4" fmla="*/ 2699445 w 2741311"/>
                <a:gd name="connsiteY4" fmla="*/ 150164 h 2207564"/>
                <a:gd name="connsiteX5" fmla="*/ 2048663 w 2741311"/>
                <a:gd name="connsiteY5" fmla="*/ 97254 h 2207564"/>
                <a:gd name="connsiteX6" fmla="*/ 2040679 w 2741311"/>
                <a:gd name="connsiteY6" fmla="*/ 4591 h 2207564"/>
                <a:gd name="connsiteX7" fmla="*/ 1908870 w 2741311"/>
                <a:gd name="connsiteY7" fmla="*/ 26339 h 2207564"/>
                <a:gd name="connsiteX8" fmla="*/ 1937445 w 2741311"/>
                <a:gd name="connsiteY8" fmla="*/ 845489 h 2207564"/>
                <a:gd name="connsiteX9" fmla="*/ 1270695 w 2741311"/>
                <a:gd name="connsiteY9" fmla="*/ 654989 h 2207564"/>
                <a:gd name="connsiteX10" fmla="*/ 232470 w 2741311"/>
                <a:gd name="connsiteY10" fmla="*/ 188264 h 2207564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4220"/>
                <a:gd name="connsiteY0" fmla="*/ 183976 h 2203276"/>
                <a:gd name="connsiteX1" fmla="*/ 137220 w 2664220"/>
                <a:gd name="connsiteY1" fmla="*/ 2203276 h 2203276"/>
                <a:gd name="connsiteX2" fmla="*/ 1823145 w 2664220"/>
                <a:gd name="connsiteY2" fmla="*/ 2203276 h 2203276"/>
                <a:gd name="connsiteX3" fmla="*/ 1842195 w 2664220"/>
                <a:gd name="connsiteY3" fmla="*/ 1698451 h 2203276"/>
                <a:gd name="connsiteX4" fmla="*/ 2614876 w 2664220"/>
                <a:gd name="connsiteY4" fmla="*/ 119448 h 2203276"/>
                <a:gd name="connsiteX5" fmla="*/ 2048663 w 2664220"/>
                <a:gd name="connsiteY5" fmla="*/ 92966 h 2203276"/>
                <a:gd name="connsiteX6" fmla="*/ 2040679 w 2664220"/>
                <a:gd name="connsiteY6" fmla="*/ 303 h 2203276"/>
                <a:gd name="connsiteX7" fmla="*/ 1908870 w 2664220"/>
                <a:gd name="connsiteY7" fmla="*/ 22051 h 2203276"/>
                <a:gd name="connsiteX8" fmla="*/ 1937445 w 2664220"/>
                <a:gd name="connsiteY8" fmla="*/ 841201 h 2203276"/>
                <a:gd name="connsiteX9" fmla="*/ 1270695 w 2664220"/>
                <a:gd name="connsiteY9" fmla="*/ 650701 h 2203276"/>
                <a:gd name="connsiteX10" fmla="*/ 232470 w 2664220"/>
                <a:gd name="connsiteY10" fmla="*/ 183976 h 2203276"/>
                <a:gd name="connsiteX0" fmla="*/ 232470 w 2695242"/>
                <a:gd name="connsiteY0" fmla="*/ 183976 h 2203276"/>
                <a:gd name="connsiteX1" fmla="*/ 137220 w 2695242"/>
                <a:gd name="connsiteY1" fmla="*/ 2203276 h 2203276"/>
                <a:gd name="connsiteX2" fmla="*/ 1823145 w 2695242"/>
                <a:gd name="connsiteY2" fmla="*/ 2203276 h 2203276"/>
                <a:gd name="connsiteX3" fmla="*/ 1842195 w 2695242"/>
                <a:gd name="connsiteY3" fmla="*/ 1698451 h 2203276"/>
                <a:gd name="connsiteX4" fmla="*/ 2614876 w 2695242"/>
                <a:gd name="connsiteY4" fmla="*/ 119448 h 2203276"/>
                <a:gd name="connsiteX5" fmla="*/ 2048663 w 2695242"/>
                <a:gd name="connsiteY5" fmla="*/ 92966 h 2203276"/>
                <a:gd name="connsiteX6" fmla="*/ 2040679 w 2695242"/>
                <a:gd name="connsiteY6" fmla="*/ 303 h 2203276"/>
                <a:gd name="connsiteX7" fmla="*/ 1908870 w 2695242"/>
                <a:gd name="connsiteY7" fmla="*/ 22051 h 2203276"/>
                <a:gd name="connsiteX8" fmla="*/ 1937445 w 2695242"/>
                <a:gd name="connsiteY8" fmla="*/ 841201 h 2203276"/>
                <a:gd name="connsiteX9" fmla="*/ 1270695 w 2695242"/>
                <a:gd name="connsiteY9" fmla="*/ 650701 h 2203276"/>
                <a:gd name="connsiteX10" fmla="*/ 232470 w 2695242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270695 w 2718665"/>
                <a:gd name="connsiteY9" fmla="*/ 650701 h 2203276"/>
                <a:gd name="connsiteX10" fmla="*/ 232470 w 2718665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20059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17457 w 2764339"/>
                <a:gd name="connsiteY2" fmla="*/ 2203276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31749 w 2769306"/>
                <a:gd name="connsiteY0" fmla="*/ 183976 h 2390955"/>
                <a:gd name="connsiteX1" fmla="*/ 138828 w 2769306"/>
                <a:gd name="connsiteY1" fmla="*/ 2064983 h 2390955"/>
                <a:gd name="connsiteX2" fmla="*/ 1878728 w 2769306"/>
                <a:gd name="connsiteY2" fmla="*/ 2390955 h 2390955"/>
                <a:gd name="connsiteX3" fmla="*/ 1841474 w 2769306"/>
                <a:gd name="connsiteY3" fmla="*/ 1698451 h 2390955"/>
                <a:gd name="connsiteX4" fmla="*/ 2674026 w 2769306"/>
                <a:gd name="connsiteY4" fmla="*/ 130334 h 2390955"/>
                <a:gd name="connsiteX5" fmla="*/ 2064270 w 2769306"/>
                <a:gd name="connsiteY5" fmla="*/ 98409 h 2390955"/>
                <a:gd name="connsiteX6" fmla="*/ 2039958 w 2769306"/>
                <a:gd name="connsiteY6" fmla="*/ 303 h 2390955"/>
                <a:gd name="connsiteX7" fmla="*/ 1908149 w 2769306"/>
                <a:gd name="connsiteY7" fmla="*/ 22051 h 2390955"/>
                <a:gd name="connsiteX8" fmla="*/ 1910297 w 2769306"/>
                <a:gd name="connsiteY8" fmla="*/ 783060 h 2390955"/>
                <a:gd name="connsiteX9" fmla="*/ 1236554 w 2769306"/>
                <a:gd name="connsiteY9" fmla="*/ 497145 h 2390955"/>
                <a:gd name="connsiteX10" fmla="*/ 1140747 w 2769306"/>
                <a:gd name="connsiteY10" fmla="*/ 572491 h 2390955"/>
                <a:gd name="connsiteX11" fmla="*/ 231749 w 2769306"/>
                <a:gd name="connsiteY11" fmla="*/ 183976 h 2390955"/>
                <a:gd name="connsiteX0" fmla="*/ 221873 w 2759430"/>
                <a:gd name="connsiteY0" fmla="*/ 183976 h 2390955"/>
                <a:gd name="connsiteX1" fmla="*/ 128952 w 2759430"/>
                <a:gd name="connsiteY1" fmla="*/ 2064983 h 2390955"/>
                <a:gd name="connsiteX2" fmla="*/ 1868852 w 2759430"/>
                <a:gd name="connsiteY2" fmla="*/ 2390955 h 2390955"/>
                <a:gd name="connsiteX3" fmla="*/ 1831598 w 2759430"/>
                <a:gd name="connsiteY3" fmla="*/ 1698451 h 2390955"/>
                <a:gd name="connsiteX4" fmla="*/ 2664150 w 2759430"/>
                <a:gd name="connsiteY4" fmla="*/ 130334 h 2390955"/>
                <a:gd name="connsiteX5" fmla="*/ 2054394 w 2759430"/>
                <a:gd name="connsiteY5" fmla="*/ 98409 h 2390955"/>
                <a:gd name="connsiteX6" fmla="*/ 2030082 w 2759430"/>
                <a:gd name="connsiteY6" fmla="*/ 303 h 2390955"/>
                <a:gd name="connsiteX7" fmla="*/ 1898273 w 2759430"/>
                <a:gd name="connsiteY7" fmla="*/ 22051 h 2390955"/>
                <a:gd name="connsiteX8" fmla="*/ 1900421 w 2759430"/>
                <a:gd name="connsiteY8" fmla="*/ 783060 h 2390955"/>
                <a:gd name="connsiteX9" fmla="*/ 1226678 w 2759430"/>
                <a:gd name="connsiteY9" fmla="*/ 497145 h 2390955"/>
                <a:gd name="connsiteX10" fmla="*/ 1130871 w 2759430"/>
                <a:gd name="connsiteY10" fmla="*/ 572491 h 2390955"/>
                <a:gd name="connsiteX11" fmla="*/ 221873 w 2759430"/>
                <a:gd name="connsiteY11" fmla="*/ 183976 h 2390955"/>
                <a:gd name="connsiteX0" fmla="*/ 221873 w 2759430"/>
                <a:gd name="connsiteY0" fmla="*/ 183976 h 2065462"/>
                <a:gd name="connsiteX1" fmla="*/ 128952 w 2759430"/>
                <a:gd name="connsiteY1" fmla="*/ 2064983 h 2065462"/>
                <a:gd name="connsiteX2" fmla="*/ 1852414 w 2759430"/>
                <a:gd name="connsiteY2" fmla="*/ 2065462 h 2065462"/>
                <a:gd name="connsiteX3" fmla="*/ 1831598 w 2759430"/>
                <a:gd name="connsiteY3" fmla="*/ 1698451 h 2065462"/>
                <a:gd name="connsiteX4" fmla="*/ 2664150 w 2759430"/>
                <a:gd name="connsiteY4" fmla="*/ 130334 h 2065462"/>
                <a:gd name="connsiteX5" fmla="*/ 2054394 w 2759430"/>
                <a:gd name="connsiteY5" fmla="*/ 98409 h 2065462"/>
                <a:gd name="connsiteX6" fmla="*/ 2030082 w 2759430"/>
                <a:gd name="connsiteY6" fmla="*/ 303 h 2065462"/>
                <a:gd name="connsiteX7" fmla="*/ 1898273 w 2759430"/>
                <a:gd name="connsiteY7" fmla="*/ 22051 h 2065462"/>
                <a:gd name="connsiteX8" fmla="*/ 1900421 w 2759430"/>
                <a:gd name="connsiteY8" fmla="*/ 783060 h 2065462"/>
                <a:gd name="connsiteX9" fmla="*/ 1226678 w 2759430"/>
                <a:gd name="connsiteY9" fmla="*/ 497145 h 2065462"/>
                <a:gd name="connsiteX10" fmla="*/ 1130871 w 2759430"/>
                <a:gd name="connsiteY10" fmla="*/ 572491 h 2065462"/>
                <a:gd name="connsiteX11" fmla="*/ 221873 w 2759430"/>
                <a:gd name="connsiteY11" fmla="*/ 183976 h 2065462"/>
                <a:gd name="connsiteX0" fmla="*/ 221873 w 2759430"/>
                <a:gd name="connsiteY0" fmla="*/ 183976 h 2068751"/>
                <a:gd name="connsiteX1" fmla="*/ 128952 w 2759430"/>
                <a:gd name="connsiteY1" fmla="*/ 2064983 h 2068751"/>
                <a:gd name="connsiteX2" fmla="*/ 1852414 w 2759430"/>
                <a:gd name="connsiteY2" fmla="*/ 2068751 h 2068751"/>
                <a:gd name="connsiteX3" fmla="*/ 1831598 w 2759430"/>
                <a:gd name="connsiteY3" fmla="*/ 1698451 h 2068751"/>
                <a:gd name="connsiteX4" fmla="*/ 2664150 w 2759430"/>
                <a:gd name="connsiteY4" fmla="*/ 130334 h 2068751"/>
                <a:gd name="connsiteX5" fmla="*/ 2054394 w 2759430"/>
                <a:gd name="connsiteY5" fmla="*/ 98409 h 2068751"/>
                <a:gd name="connsiteX6" fmla="*/ 2030082 w 2759430"/>
                <a:gd name="connsiteY6" fmla="*/ 303 h 2068751"/>
                <a:gd name="connsiteX7" fmla="*/ 1898273 w 2759430"/>
                <a:gd name="connsiteY7" fmla="*/ 22051 h 2068751"/>
                <a:gd name="connsiteX8" fmla="*/ 1900421 w 2759430"/>
                <a:gd name="connsiteY8" fmla="*/ 783060 h 2068751"/>
                <a:gd name="connsiteX9" fmla="*/ 1226678 w 2759430"/>
                <a:gd name="connsiteY9" fmla="*/ 497145 h 2068751"/>
                <a:gd name="connsiteX10" fmla="*/ 1130871 w 2759430"/>
                <a:gd name="connsiteY10" fmla="*/ 572491 h 2068751"/>
                <a:gd name="connsiteX11" fmla="*/ 221873 w 2759430"/>
                <a:gd name="connsiteY11" fmla="*/ 183976 h 2068751"/>
                <a:gd name="connsiteX0" fmla="*/ 221873 w 2759430"/>
                <a:gd name="connsiteY0" fmla="*/ 183976 h 2077670"/>
                <a:gd name="connsiteX1" fmla="*/ 128952 w 2759430"/>
                <a:gd name="connsiteY1" fmla="*/ 2064983 h 2077670"/>
                <a:gd name="connsiteX2" fmla="*/ 1861333 w 2759430"/>
                <a:gd name="connsiteY2" fmla="*/ 2077670 h 2077670"/>
                <a:gd name="connsiteX3" fmla="*/ 1831598 w 2759430"/>
                <a:gd name="connsiteY3" fmla="*/ 1698451 h 2077670"/>
                <a:gd name="connsiteX4" fmla="*/ 2664150 w 2759430"/>
                <a:gd name="connsiteY4" fmla="*/ 130334 h 2077670"/>
                <a:gd name="connsiteX5" fmla="*/ 2054394 w 2759430"/>
                <a:gd name="connsiteY5" fmla="*/ 98409 h 2077670"/>
                <a:gd name="connsiteX6" fmla="*/ 2030082 w 2759430"/>
                <a:gd name="connsiteY6" fmla="*/ 303 h 2077670"/>
                <a:gd name="connsiteX7" fmla="*/ 1898273 w 2759430"/>
                <a:gd name="connsiteY7" fmla="*/ 22051 h 2077670"/>
                <a:gd name="connsiteX8" fmla="*/ 1900421 w 2759430"/>
                <a:gd name="connsiteY8" fmla="*/ 783060 h 2077670"/>
                <a:gd name="connsiteX9" fmla="*/ 1226678 w 2759430"/>
                <a:gd name="connsiteY9" fmla="*/ 497145 h 2077670"/>
                <a:gd name="connsiteX10" fmla="*/ 1130871 w 2759430"/>
                <a:gd name="connsiteY10" fmla="*/ 572491 h 2077670"/>
                <a:gd name="connsiteX11" fmla="*/ 221873 w 2759430"/>
                <a:gd name="connsiteY11" fmla="*/ 183976 h 2077670"/>
                <a:gd name="connsiteX0" fmla="*/ 221873 w 2760753"/>
                <a:gd name="connsiteY0" fmla="*/ 183976 h 2077670"/>
                <a:gd name="connsiteX1" fmla="*/ 128952 w 2760753"/>
                <a:gd name="connsiteY1" fmla="*/ 2064983 h 2077670"/>
                <a:gd name="connsiteX2" fmla="*/ 1861333 w 2760753"/>
                <a:gd name="connsiteY2" fmla="*/ 2077670 h 2077670"/>
                <a:gd name="connsiteX3" fmla="*/ 1841497 w 2760753"/>
                <a:gd name="connsiteY3" fmla="*/ 1807346 h 2077670"/>
                <a:gd name="connsiteX4" fmla="*/ 2664150 w 2760753"/>
                <a:gd name="connsiteY4" fmla="*/ 130334 h 2077670"/>
                <a:gd name="connsiteX5" fmla="*/ 2054394 w 2760753"/>
                <a:gd name="connsiteY5" fmla="*/ 98409 h 2077670"/>
                <a:gd name="connsiteX6" fmla="*/ 2030082 w 2760753"/>
                <a:gd name="connsiteY6" fmla="*/ 303 h 2077670"/>
                <a:gd name="connsiteX7" fmla="*/ 1898273 w 2760753"/>
                <a:gd name="connsiteY7" fmla="*/ 22051 h 2077670"/>
                <a:gd name="connsiteX8" fmla="*/ 1900421 w 2760753"/>
                <a:gd name="connsiteY8" fmla="*/ 783060 h 2077670"/>
                <a:gd name="connsiteX9" fmla="*/ 1226678 w 2760753"/>
                <a:gd name="connsiteY9" fmla="*/ 497145 h 2077670"/>
                <a:gd name="connsiteX10" fmla="*/ 1130871 w 2760753"/>
                <a:gd name="connsiteY10" fmla="*/ 572491 h 2077670"/>
                <a:gd name="connsiteX11" fmla="*/ 221873 w 2760753"/>
                <a:gd name="connsiteY11" fmla="*/ 183976 h 2077670"/>
                <a:gd name="connsiteX0" fmla="*/ 221873 w 2756874"/>
                <a:gd name="connsiteY0" fmla="*/ 183976 h 2077670"/>
                <a:gd name="connsiteX1" fmla="*/ 128952 w 2756874"/>
                <a:gd name="connsiteY1" fmla="*/ 2064983 h 2077670"/>
                <a:gd name="connsiteX2" fmla="*/ 1861333 w 2756874"/>
                <a:gd name="connsiteY2" fmla="*/ 2077670 h 2077670"/>
                <a:gd name="connsiteX3" fmla="*/ 1811798 w 2756874"/>
                <a:gd name="connsiteY3" fmla="*/ 1807346 h 2077670"/>
                <a:gd name="connsiteX4" fmla="*/ 2664150 w 2756874"/>
                <a:gd name="connsiteY4" fmla="*/ 130334 h 2077670"/>
                <a:gd name="connsiteX5" fmla="*/ 2054394 w 2756874"/>
                <a:gd name="connsiteY5" fmla="*/ 98409 h 2077670"/>
                <a:gd name="connsiteX6" fmla="*/ 2030082 w 2756874"/>
                <a:gd name="connsiteY6" fmla="*/ 303 h 2077670"/>
                <a:gd name="connsiteX7" fmla="*/ 1898273 w 2756874"/>
                <a:gd name="connsiteY7" fmla="*/ 22051 h 2077670"/>
                <a:gd name="connsiteX8" fmla="*/ 1900421 w 2756874"/>
                <a:gd name="connsiteY8" fmla="*/ 783060 h 2077670"/>
                <a:gd name="connsiteX9" fmla="*/ 1226678 w 2756874"/>
                <a:gd name="connsiteY9" fmla="*/ 497145 h 2077670"/>
                <a:gd name="connsiteX10" fmla="*/ 1130871 w 2756874"/>
                <a:gd name="connsiteY10" fmla="*/ 572491 h 2077670"/>
                <a:gd name="connsiteX11" fmla="*/ 221873 w 2756874"/>
                <a:gd name="connsiteY11" fmla="*/ 183976 h 2077670"/>
                <a:gd name="connsiteX0" fmla="*/ 221873 w 2764111"/>
                <a:gd name="connsiteY0" fmla="*/ 183976 h 2077670"/>
                <a:gd name="connsiteX1" fmla="*/ 128952 w 2764111"/>
                <a:gd name="connsiteY1" fmla="*/ 2064983 h 2077670"/>
                <a:gd name="connsiteX2" fmla="*/ 1861333 w 2764111"/>
                <a:gd name="connsiteY2" fmla="*/ 2077670 h 2077670"/>
                <a:gd name="connsiteX3" fmla="*/ 1811798 w 2764111"/>
                <a:gd name="connsiteY3" fmla="*/ 1807346 h 2077670"/>
                <a:gd name="connsiteX4" fmla="*/ 2664150 w 2764111"/>
                <a:gd name="connsiteY4" fmla="*/ 130334 h 2077670"/>
                <a:gd name="connsiteX5" fmla="*/ 2054394 w 2764111"/>
                <a:gd name="connsiteY5" fmla="*/ 98409 h 2077670"/>
                <a:gd name="connsiteX6" fmla="*/ 2030082 w 2764111"/>
                <a:gd name="connsiteY6" fmla="*/ 303 h 2077670"/>
                <a:gd name="connsiteX7" fmla="*/ 1898273 w 2764111"/>
                <a:gd name="connsiteY7" fmla="*/ 22051 h 2077670"/>
                <a:gd name="connsiteX8" fmla="*/ 1900421 w 2764111"/>
                <a:gd name="connsiteY8" fmla="*/ 783060 h 2077670"/>
                <a:gd name="connsiteX9" fmla="*/ 1226678 w 2764111"/>
                <a:gd name="connsiteY9" fmla="*/ 497145 h 2077670"/>
                <a:gd name="connsiteX10" fmla="*/ 1130871 w 2764111"/>
                <a:gd name="connsiteY10" fmla="*/ 572491 h 2077670"/>
                <a:gd name="connsiteX11" fmla="*/ 221873 w 2764111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54394 w 2749398"/>
                <a:gd name="connsiteY5" fmla="*/ 98409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74193 w 2749398"/>
                <a:gd name="connsiteY5" fmla="*/ 375596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58225"/>
                <a:gd name="connsiteY0" fmla="*/ 183976 h 2109781"/>
                <a:gd name="connsiteX1" fmla="*/ 128952 w 2758225"/>
                <a:gd name="connsiteY1" fmla="*/ 2064983 h 2109781"/>
                <a:gd name="connsiteX2" fmla="*/ 1861333 w 2758225"/>
                <a:gd name="connsiteY2" fmla="*/ 2077670 h 2109781"/>
                <a:gd name="connsiteX3" fmla="*/ 1811798 w 2758225"/>
                <a:gd name="connsiteY3" fmla="*/ 1807346 h 2109781"/>
                <a:gd name="connsiteX4" fmla="*/ 2674050 w 2758225"/>
                <a:gd name="connsiteY4" fmla="*/ 407521 h 2109781"/>
                <a:gd name="connsiteX5" fmla="*/ 2074193 w 2758225"/>
                <a:gd name="connsiteY5" fmla="*/ 375596 h 2109781"/>
                <a:gd name="connsiteX6" fmla="*/ 2030082 w 2758225"/>
                <a:gd name="connsiteY6" fmla="*/ 303 h 2109781"/>
                <a:gd name="connsiteX7" fmla="*/ 1898273 w 2758225"/>
                <a:gd name="connsiteY7" fmla="*/ 22051 h 2109781"/>
                <a:gd name="connsiteX8" fmla="*/ 1900421 w 2758225"/>
                <a:gd name="connsiteY8" fmla="*/ 783060 h 2109781"/>
                <a:gd name="connsiteX9" fmla="*/ 1226678 w 2758225"/>
                <a:gd name="connsiteY9" fmla="*/ 497145 h 2109781"/>
                <a:gd name="connsiteX10" fmla="*/ 1130871 w 2758225"/>
                <a:gd name="connsiteY10" fmla="*/ 572491 h 2109781"/>
                <a:gd name="connsiteX11" fmla="*/ 221873 w 2758225"/>
                <a:gd name="connsiteY11" fmla="*/ 183976 h 2109781"/>
                <a:gd name="connsiteX0" fmla="*/ 221873 w 2758225"/>
                <a:gd name="connsiteY0" fmla="*/ 162543 h 2088348"/>
                <a:gd name="connsiteX1" fmla="*/ 128952 w 2758225"/>
                <a:gd name="connsiteY1" fmla="*/ 2043550 h 2088348"/>
                <a:gd name="connsiteX2" fmla="*/ 1861333 w 2758225"/>
                <a:gd name="connsiteY2" fmla="*/ 2056237 h 2088348"/>
                <a:gd name="connsiteX3" fmla="*/ 1811798 w 2758225"/>
                <a:gd name="connsiteY3" fmla="*/ 1785913 h 2088348"/>
                <a:gd name="connsiteX4" fmla="*/ 2674050 w 2758225"/>
                <a:gd name="connsiteY4" fmla="*/ 386088 h 2088348"/>
                <a:gd name="connsiteX5" fmla="*/ 2074193 w 2758225"/>
                <a:gd name="connsiteY5" fmla="*/ 354163 h 2088348"/>
                <a:gd name="connsiteX6" fmla="*/ 2059780 w 2758225"/>
                <a:gd name="connsiteY6" fmla="*/ 513445 h 2088348"/>
                <a:gd name="connsiteX7" fmla="*/ 1898273 w 2758225"/>
                <a:gd name="connsiteY7" fmla="*/ 618 h 2088348"/>
                <a:gd name="connsiteX8" fmla="*/ 1900421 w 2758225"/>
                <a:gd name="connsiteY8" fmla="*/ 761627 h 2088348"/>
                <a:gd name="connsiteX9" fmla="*/ 1226678 w 2758225"/>
                <a:gd name="connsiteY9" fmla="*/ 475712 h 2088348"/>
                <a:gd name="connsiteX10" fmla="*/ 1130871 w 2758225"/>
                <a:gd name="connsiteY10" fmla="*/ 551058 h 2088348"/>
                <a:gd name="connsiteX11" fmla="*/ 221873 w 2758225"/>
                <a:gd name="connsiteY11" fmla="*/ 162543 h 2088348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47770 w 2758225"/>
                <a:gd name="connsiteY7" fmla="*/ 3231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9142 w 2758225"/>
                <a:gd name="connsiteY5" fmla="*/ 335163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3809"/>
                <a:gd name="connsiteY0" fmla="*/ 0 h 1962926"/>
                <a:gd name="connsiteX1" fmla="*/ 128952 w 2753809"/>
                <a:gd name="connsiteY1" fmla="*/ 1881007 h 1962926"/>
                <a:gd name="connsiteX2" fmla="*/ 1861333 w 2753809"/>
                <a:gd name="connsiteY2" fmla="*/ 1893694 h 1962926"/>
                <a:gd name="connsiteX3" fmla="*/ 1811798 w 2753809"/>
                <a:gd name="connsiteY3" fmla="*/ 1623370 h 1962926"/>
                <a:gd name="connsiteX4" fmla="*/ 2669101 w 2753809"/>
                <a:gd name="connsiteY4" fmla="*/ 357189 h 1962926"/>
                <a:gd name="connsiteX5" fmla="*/ 2079142 w 2753809"/>
                <a:gd name="connsiteY5" fmla="*/ 335163 h 1962926"/>
                <a:gd name="connsiteX6" fmla="*/ 2074630 w 2753809"/>
                <a:gd name="connsiteY6" fmla="*/ 425149 h 1962926"/>
                <a:gd name="connsiteX7" fmla="*/ 1932922 w 2753809"/>
                <a:gd name="connsiteY7" fmla="*/ 441947 h 1962926"/>
                <a:gd name="connsiteX8" fmla="*/ 1940020 w 2753809"/>
                <a:gd name="connsiteY8" fmla="*/ 698080 h 1962926"/>
                <a:gd name="connsiteX9" fmla="*/ 1226678 w 2753809"/>
                <a:gd name="connsiteY9" fmla="*/ 313169 h 1962926"/>
                <a:gd name="connsiteX10" fmla="*/ 1130871 w 2753809"/>
                <a:gd name="connsiteY10" fmla="*/ 388515 h 1962926"/>
                <a:gd name="connsiteX11" fmla="*/ 221873 w 2753809"/>
                <a:gd name="connsiteY11" fmla="*/ 0 h 1962926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79142 w 2709782"/>
                <a:gd name="connsiteY5" fmla="*/ 33516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09316 w 2709782"/>
                <a:gd name="connsiteY8" fmla="*/ 717879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665772 w 2709782"/>
                <a:gd name="connsiteY9" fmla="*/ 522224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546978 w 2709782"/>
                <a:gd name="connsiteY9" fmla="*/ 447977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09782" h="1900716">
                  <a:moveTo>
                    <a:pt x="221873" y="0"/>
                  </a:moveTo>
                  <a:cubicBezTo>
                    <a:pt x="-257552" y="739775"/>
                    <a:pt x="200156" y="1655049"/>
                    <a:pt x="128952" y="1881007"/>
                  </a:cubicBezTo>
                  <a:lnTo>
                    <a:pt x="1861333" y="1893694"/>
                  </a:lnTo>
                  <a:cubicBezTo>
                    <a:pt x="1851421" y="1767288"/>
                    <a:pt x="1821710" y="1749776"/>
                    <a:pt x="1811798" y="1623370"/>
                  </a:cubicBezTo>
                  <a:cubicBezTo>
                    <a:pt x="2488388" y="2190050"/>
                    <a:pt x="2833837" y="1950617"/>
                    <a:pt x="2669101" y="322540"/>
                  </a:cubicBezTo>
                  <a:cubicBezTo>
                    <a:pt x="2260425" y="300724"/>
                    <a:pt x="2236145" y="330814"/>
                    <a:pt x="2098940" y="340113"/>
                  </a:cubicBezTo>
                  <a:cubicBezTo>
                    <a:pt x="2090924" y="281495"/>
                    <a:pt x="2127627" y="315574"/>
                    <a:pt x="2104328" y="266756"/>
                  </a:cubicBezTo>
                  <a:cubicBezTo>
                    <a:pt x="2038744" y="265508"/>
                    <a:pt x="2090026" y="262329"/>
                    <a:pt x="1987370" y="283554"/>
                  </a:cubicBezTo>
                  <a:cubicBezTo>
                    <a:pt x="1973922" y="463120"/>
                    <a:pt x="2019590" y="604247"/>
                    <a:pt x="2029115" y="861422"/>
                  </a:cubicBezTo>
                  <a:cubicBezTo>
                    <a:pt x="1974690" y="912750"/>
                    <a:pt x="1680717" y="539352"/>
                    <a:pt x="1546978" y="447977"/>
                  </a:cubicBezTo>
                  <a:cubicBezTo>
                    <a:pt x="1413239" y="356602"/>
                    <a:pt x="1315003" y="347003"/>
                    <a:pt x="1226678" y="313169"/>
                  </a:cubicBezTo>
                  <a:cubicBezTo>
                    <a:pt x="1226550" y="434700"/>
                    <a:pt x="1264864" y="504137"/>
                    <a:pt x="1130871" y="388515"/>
                  </a:cubicBezTo>
                  <a:cubicBezTo>
                    <a:pt x="766733" y="297358"/>
                    <a:pt x="654943" y="201789"/>
                    <a:pt x="2218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45" name="Double Bracket 44"/>
          <p:cNvSpPr/>
          <p:nvPr/>
        </p:nvSpPr>
        <p:spPr>
          <a:xfrm>
            <a:off x="4475873" y="5649686"/>
            <a:ext cx="3813356" cy="359229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Increase Documentation Maturity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1357404" y="1894364"/>
            <a:ext cx="325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@ David Perez </a:t>
            </a:r>
            <a:r>
              <a:rPr lang="en-GB" dirty="0" err="1"/>
              <a:t>Caparros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567" y="5171416"/>
            <a:ext cx="1125339" cy="95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27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68B966-F92C-47F5-A5D6-D97E6E65870C}"/>
              </a:ext>
            </a:extLst>
          </p:cNvPr>
          <p:cNvSpPr/>
          <p:nvPr/>
        </p:nvSpPr>
        <p:spPr>
          <a:xfrm>
            <a:off x="6222421" y="1016559"/>
            <a:ext cx="5184000" cy="9417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07C1CA-7CFA-45DA-9A0A-74C813195FC2}"/>
              </a:ext>
            </a:extLst>
          </p:cNvPr>
          <p:cNvSpPr/>
          <p:nvPr/>
        </p:nvSpPr>
        <p:spPr>
          <a:xfrm>
            <a:off x="6222421" y="2119192"/>
            <a:ext cx="5184000" cy="9417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B0790B-28CC-4115-B539-929450D752EF}"/>
              </a:ext>
            </a:extLst>
          </p:cNvPr>
          <p:cNvSpPr/>
          <p:nvPr/>
        </p:nvSpPr>
        <p:spPr>
          <a:xfrm>
            <a:off x="6222421" y="3221825"/>
            <a:ext cx="5184000" cy="9417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8" name="Isosceles Triangle 26">
            <a:extLst>
              <a:ext uri="{FF2B5EF4-FFF2-40B4-BE49-F238E27FC236}">
                <a16:creationId xmlns:a16="http://schemas.microsoft.com/office/drawing/2014/main" id="{26EDB45A-15BC-450E-B5F6-B4FC3589B883}"/>
              </a:ext>
            </a:extLst>
          </p:cNvPr>
          <p:cNvSpPr/>
          <p:nvPr/>
        </p:nvSpPr>
        <p:spPr>
          <a:xfrm rot="16200000">
            <a:off x="4316855" y="1145797"/>
            <a:ext cx="2036677" cy="177819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97213 w 2205213"/>
              <a:gd name="connsiteY0" fmla="*/ 1064702 h 1064702"/>
              <a:gd name="connsiteX1" fmla="*/ 0 w 2205213"/>
              <a:gd name="connsiteY1" fmla="*/ 0 h 1064702"/>
              <a:gd name="connsiteX2" fmla="*/ 2205213 w 2205213"/>
              <a:gd name="connsiteY2" fmla="*/ 1064702 h 1064702"/>
              <a:gd name="connsiteX3" fmla="*/ 1197213 w 2205213"/>
              <a:gd name="connsiteY3" fmla="*/ 1064702 h 1064702"/>
              <a:gd name="connsiteX0" fmla="*/ 1180481 w 2188481"/>
              <a:gd name="connsiteY0" fmla="*/ 1064702 h 1064702"/>
              <a:gd name="connsiteX1" fmla="*/ 0 w 2188481"/>
              <a:gd name="connsiteY1" fmla="*/ 0 h 1064702"/>
              <a:gd name="connsiteX2" fmla="*/ 2188481 w 2188481"/>
              <a:gd name="connsiteY2" fmla="*/ 1064702 h 1064702"/>
              <a:gd name="connsiteX3" fmla="*/ 1180481 w 2188481"/>
              <a:gd name="connsiteY3" fmla="*/ 1064702 h 1064702"/>
              <a:gd name="connsiteX0" fmla="*/ 1172115 w 2180115"/>
              <a:gd name="connsiteY0" fmla="*/ 1067431 h 1067431"/>
              <a:gd name="connsiteX1" fmla="*/ 0 w 2180115"/>
              <a:gd name="connsiteY1" fmla="*/ 0 h 1067431"/>
              <a:gd name="connsiteX2" fmla="*/ 2180115 w 2180115"/>
              <a:gd name="connsiteY2" fmla="*/ 1067431 h 1067431"/>
              <a:gd name="connsiteX3" fmla="*/ 1172115 w 2180115"/>
              <a:gd name="connsiteY3" fmla="*/ 1067431 h 1067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0115" h="1067431">
                <a:moveTo>
                  <a:pt x="1172115" y="1067431"/>
                </a:moveTo>
                <a:lnTo>
                  <a:pt x="0" y="0"/>
                </a:lnTo>
                <a:lnTo>
                  <a:pt x="2180115" y="1067431"/>
                </a:lnTo>
                <a:lnTo>
                  <a:pt x="1172115" y="106743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100000">
                <a:schemeClr val="accent1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9" name="Isosceles Triangle 48">
            <a:extLst>
              <a:ext uri="{FF2B5EF4-FFF2-40B4-BE49-F238E27FC236}">
                <a16:creationId xmlns:a16="http://schemas.microsoft.com/office/drawing/2014/main" id="{0808ACED-3B71-4EFE-9C34-0FE4D2191F8A}"/>
              </a:ext>
            </a:extLst>
          </p:cNvPr>
          <p:cNvSpPr/>
          <p:nvPr/>
        </p:nvSpPr>
        <p:spPr>
          <a:xfrm rot="16200000">
            <a:off x="4826626" y="1725502"/>
            <a:ext cx="1003975" cy="1791356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2693 w 1120693"/>
              <a:gd name="connsiteY0" fmla="*/ 1075334 h 1075334"/>
              <a:gd name="connsiteX1" fmla="*/ 0 w 1120693"/>
              <a:gd name="connsiteY1" fmla="*/ 0 h 1075334"/>
              <a:gd name="connsiteX2" fmla="*/ 1120693 w 1120693"/>
              <a:gd name="connsiteY2" fmla="*/ 1075334 h 1075334"/>
              <a:gd name="connsiteX3" fmla="*/ 112693 w 1120693"/>
              <a:gd name="connsiteY3" fmla="*/ 1075334 h 1075334"/>
              <a:gd name="connsiteX0" fmla="*/ 83413 w 1091413"/>
              <a:gd name="connsiteY0" fmla="*/ 1072603 h 1072603"/>
              <a:gd name="connsiteX1" fmla="*/ 0 w 1091413"/>
              <a:gd name="connsiteY1" fmla="*/ 0 h 1072603"/>
              <a:gd name="connsiteX2" fmla="*/ 1091413 w 1091413"/>
              <a:gd name="connsiteY2" fmla="*/ 1072603 h 1072603"/>
              <a:gd name="connsiteX3" fmla="*/ 83413 w 1091413"/>
              <a:gd name="connsiteY3" fmla="*/ 1072603 h 1072603"/>
              <a:gd name="connsiteX0" fmla="*/ 79231 w 1087231"/>
              <a:gd name="connsiteY0" fmla="*/ 1069873 h 1069873"/>
              <a:gd name="connsiteX1" fmla="*/ 0 w 1087231"/>
              <a:gd name="connsiteY1" fmla="*/ 0 h 1069873"/>
              <a:gd name="connsiteX2" fmla="*/ 1087231 w 1087231"/>
              <a:gd name="connsiteY2" fmla="*/ 1069873 h 1069873"/>
              <a:gd name="connsiteX3" fmla="*/ 79231 w 1087231"/>
              <a:gd name="connsiteY3" fmla="*/ 1069873 h 1069873"/>
              <a:gd name="connsiteX0" fmla="*/ 62499 w 1070499"/>
              <a:gd name="connsiteY0" fmla="*/ 1075334 h 1075334"/>
              <a:gd name="connsiteX1" fmla="*/ 0 w 1070499"/>
              <a:gd name="connsiteY1" fmla="*/ 0 h 1075334"/>
              <a:gd name="connsiteX2" fmla="*/ 1070499 w 1070499"/>
              <a:gd name="connsiteY2" fmla="*/ 1075334 h 1075334"/>
              <a:gd name="connsiteX3" fmla="*/ 62499 w 1070499"/>
              <a:gd name="connsiteY3" fmla="*/ 1075334 h 1075334"/>
              <a:gd name="connsiteX0" fmla="*/ 66683 w 1074683"/>
              <a:gd name="connsiteY0" fmla="*/ 1075332 h 1075332"/>
              <a:gd name="connsiteX1" fmla="*/ 0 w 1074683"/>
              <a:gd name="connsiteY1" fmla="*/ 0 h 1075332"/>
              <a:gd name="connsiteX2" fmla="*/ 1074683 w 1074683"/>
              <a:gd name="connsiteY2" fmla="*/ 1075332 h 1075332"/>
              <a:gd name="connsiteX3" fmla="*/ 66683 w 1074683"/>
              <a:gd name="connsiteY3" fmla="*/ 1075332 h 107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683" h="1075332">
                <a:moveTo>
                  <a:pt x="66683" y="1075332"/>
                </a:moveTo>
                <a:lnTo>
                  <a:pt x="0" y="0"/>
                </a:lnTo>
                <a:lnTo>
                  <a:pt x="1074683" y="1075332"/>
                </a:lnTo>
                <a:lnTo>
                  <a:pt x="66683" y="1075332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80000"/>
                </a:schemeClr>
              </a:gs>
              <a:gs pos="100000">
                <a:schemeClr val="accent2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10" name="Isosceles Triangle 49">
            <a:extLst>
              <a:ext uri="{FF2B5EF4-FFF2-40B4-BE49-F238E27FC236}">
                <a16:creationId xmlns:a16="http://schemas.microsoft.com/office/drawing/2014/main" id="{153C4927-A421-4B14-AF54-874BA05359DC}"/>
              </a:ext>
            </a:extLst>
          </p:cNvPr>
          <p:cNvSpPr/>
          <p:nvPr/>
        </p:nvSpPr>
        <p:spPr>
          <a:xfrm rot="16200000">
            <a:off x="4829478" y="2768798"/>
            <a:ext cx="998749" cy="179087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1035624"/>
              <a:gd name="connsiteY0" fmla="*/ 1085967 h 1085967"/>
              <a:gd name="connsiteX1" fmla="*/ 1035624 w 1035624"/>
              <a:gd name="connsiteY1" fmla="*/ 0 h 1085967"/>
              <a:gd name="connsiteX2" fmla="*/ 1008000 w 1035624"/>
              <a:gd name="connsiteY2" fmla="*/ 1085967 h 1085967"/>
              <a:gd name="connsiteX3" fmla="*/ 0 w 1035624"/>
              <a:gd name="connsiteY3" fmla="*/ 1085967 h 1085967"/>
              <a:gd name="connsiteX0" fmla="*/ 0 w 1060722"/>
              <a:gd name="connsiteY0" fmla="*/ 1075043 h 1075043"/>
              <a:gd name="connsiteX1" fmla="*/ 1060722 w 1060722"/>
              <a:gd name="connsiteY1" fmla="*/ 0 h 1075043"/>
              <a:gd name="connsiteX2" fmla="*/ 1008000 w 1060722"/>
              <a:gd name="connsiteY2" fmla="*/ 1075043 h 1075043"/>
              <a:gd name="connsiteX3" fmla="*/ 0 w 1060722"/>
              <a:gd name="connsiteY3" fmla="*/ 1075043 h 1075043"/>
              <a:gd name="connsiteX0" fmla="*/ 0 w 1069087"/>
              <a:gd name="connsiteY0" fmla="*/ 1075043 h 1075043"/>
              <a:gd name="connsiteX1" fmla="*/ 1069087 w 1069087"/>
              <a:gd name="connsiteY1" fmla="*/ 0 h 1075043"/>
              <a:gd name="connsiteX2" fmla="*/ 1008000 w 1069087"/>
              <a:gd name="connsiteY2" fmla="*/ 1075043 h 1075043"/>
              <a:gd name="connsiteX3" fmla="*/ 0 w 1069087"/>
              <a:gd name="connsiteY3" fmla="*/ 1075043 h 10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087" h="1075043">
                <a:moveTo>
                  <a:pt x="0" y="1075043"/>
                </a:moveTo>
                <a:lnTo>
                  <a:pt x="1069087" y="0"/>
                </a:lnTo>
                <a:lnTo>
                  <a:pt x="1008000" y="1075043"/>
                </a:lnTo>
                <a:lnTo>
                  <a:pt x="0" y="1075043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80000"/>
                </a:schemeClr>
              </a:gs>
              <a:gs pos="100000">
                <a:schemeClr val="accent3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0029F83-AAA7-440F-8C5A-2BF393B41FBB}"/>
              </a:ext>
            </a:extLst>
          </p:cNvPr>
          <p:cNvGrpSpPr/>
          <p:nvPr/>
        </p:nvGrpSpPr>
        <p:grpSpPr>
          <a:xfrm>
            <a:off x="979198" y="1031325"/>
            <a:ext cx="4120925" cy="595769"/>
            <a:chOff x="803640" y="3261093"/>
            <a:chExt cx="2059657" cy="59576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6C1FD6-B1D5-44B2-91C4-889D2CC1812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Key priorities from Telstra for ONAP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89A725-E2F4-4E73-BAFF-67A74CFB9E89}"/>
                </a:ext>
              </a:extLst>
            </p:cNvPr>
            <p:cNvSpPr txBox="1"/>
            <p:nvPr/>
          </p:nvSpPr>
          <p:spPr>
            <a:xfrm>
              <a:off x="803640" y="3261093"/>
              <a:ext cx="2059657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Telstra Priorities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3B0C63-B84F-43FB-A701-9CF97DB1FB6E}"/>
              </a:ext>
            </a:extLst>
          </p:cNvPr>
          <p:cNvGrpSpPr/>
          <p:nvPr/>
        </p:nvGrpSpPr>
        <p:grpSpPr>
          <a:xfrm>
            <a:off x="6711993" y="973002"/>
            <a:ext cx="4642383" cy="936244"/>
            <a:chOff x="651638" y="3205796"/>
            <a:chExt cx="2334616" cy="91997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EBD5963-82EA-45CF-83B3-A5183192B3B6}"/>
                </a:ext>
              </a:extLst>
            </p:cNvPr>
            <p:cNvSpPr txBox="1"/>
            <p:nvPr/>
          </p:nvSpPr>
          <p:spPr>
            <a:xfrm>
              <a:off x="873725" y="3581398"/>
              <a:ext cx="2112529" cy="544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altLang="ko-KR" sz="1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ONAP to be evolved as a 3</a:t>
              </a:r>
              <a:r>
                <a:rPr lang="en-GB" altLang="ko-KR" sz="1000" baseline="30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rd</a:t>
              </a:r>
              <a:r>
                <a:rPr lang="en-GB" altLang="ko-KR" sz="1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 party domain manager, requirement to absorb catalogue of services from external domain management system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01F8CA-D52A-4CA8-A92B-CF1D912C8B88}"/>
                </a:ext>
              </a:extLst>
            </p:cNvPr>
            <p:cNvSpPr txBox="1"/>
            <p:nvPr/>
          </p:nvSpPr>
          <p:spPr>
            <a:xfrm>
              <a:off x="651638" y="3205796"/>
              <a:ext cx="2284493" cy="453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Functional Requirement (Operational Domain Manager)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9FA0BA4-2321-4809-B3B1-FE7F71B39B48}"/>
              </a:ext>
            </a:extLst>
          </p:cNvPr>
          <p:cNvGrpSpPr/>
          <p:nvPr/>
        </p:nvGrpSpPr>
        <p:grpSpPr>
          <a:xfrm>
            <a:off x="7231694" y="2145582"/>
            <a:ext cx="4044603" cy="641869"/>
            <a:chOff x="678552" y="3257253"/>
            <a:chExt cx="2269696" cy="64186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AE0949-13CB-4C36-AC98-256CADAB3597}"/>
                </a:ext>
              </a:extLst>
            </p:cNvPr>
            <p:cNvSpPr txBox="1"/>
            <p:nvPr/>
          </p:nvSpPr>
          <p:spPr>
            <a:xfrm>
              <a:off x="678552" y="3437457"/>
              <a:ext cx="22696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Use ONAP as a manager of managers, life cycle manage VNFs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82CC56-C1A0-407E-BD2E-40927C3640F9}"/>
                </a:ext>
              </a:extLst>
            </p:cNvPr>
            <p:cNvSpPr txBox="1"/>
            <p:nvPr/>
          </p:nvSpPr>
          <p:spPr>
            <a:xfrm>
              <a:off x="876474" y="325725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ONAP as VNF Management System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5C19E7-B7C5-44D8-9786-E3C537A4BF0E}"/>
              </a:ext>
            </a:extLst>
          </p:cNvPr>
          <p:cNvGrpSpPr/>
          <p:nvPr/>
        </p:nvGrpSpPr>
        <p:grpSpPr>
          <a:xfrm>
            <a:off x="7584389" y="3241863"/>
            <a:ext cx="3670314" cy="639761"/>
            <a:chOff x="876473" y="3250473"/>
            <a:chExt cx="2059657" cy="63976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9E241E5-3AF5-4AAA-9B6B-3BAB4411C324}"/>
                </a:ext>
              </a:extLst>
            </p:cNvPr>
            <p:cNvSpPr txBox="1"/>
            <p:nvPr/>
          </p:nvSpPr>
          <p:spPr>
            <a:xfrm>
              <a:off x="876473" y="3490124"/>
              <a:ext cx="20596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Use cases to support ONAP as a cross domain manager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BD4D5D6-D3B8-4BC5-9BB3-40ADC8914172}"/>
                </a:ext>
              </a:extLst>
            </p:cNvPr>
            <p:cNvSpPr txBox="1"/>
            <p:nvPr/>
          </p:nvSpPr>
          <p:spPr>
            <a:xfrm>
              <a:off x="876473" y="325047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ONAP as Cross Domain Manager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sp>
        <p:nvSpPr>
          <p:cNvPr id="27" name="Rounded Rectangle 1">
            <a:extLst>
              <a:ext uri="{FF2B5EF4-FFF2-40B4-BE49-F238E27FC236}">
                <a16:creationId xmlns:a16="http://schemas.microsoft.com/office/drawing/2014/main" id="{031C7F85-ADEE-429E-AB19-B2A9D94B578E}"/>
              </a:ext>
            </a:extLst>
          </p:cNvPr>
          <p:cNvSpPr>
            <a:spLocks noChangeAspect="1"/>
          </p:cNvSpPr>
          <p:nvPr/>
        </p:nvSpPr>
        <p:spPr>
          <a:xfrm>
            <a:off x="6616542" y="3422716"/>
            <a:ext cx="597192" cy="540000"/>
          </a:xfrm>
          <a:custGeom>
            <a:avLst/>
            <a:gdLst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39535 w 3986472"/>
              <a:gd name="connsiteY8" fmla="*/ 2531027 h 3604689"/>
              <a:gd name="connsiteX9" fmla="*/ 3741790 w 3986472"/>
              <a:gd name="connsiteY9" fmla="*/ 2543468 h 3604689"/>
              <a:gd name="connsiteX10" fmla="*/ 2667555 w 3986472"/>
              <a:gd name="connsiteY10" fmla="*/ 3603007 h 3604689"/>
              <a:gd name="connsiteX11" fmla="*/ 1617559 w 3986472"/>
              <a:gd name="connsiteY11" fmla="*/ 3571118 h 3604689"/>
              <a:gd name="connsiteX12" fmla="*/ 2628063 w 3986472"/>
              <a:gd name="connsiteY12" fmla="*/ 2560614 h 3604689"/>
              <a:gd name="connsiteX13" fmla="*/ 1908216 w 3986472"/>
              <a:gd name="connsiteY13" fmla="*/ 2538753 h 3604689"/>
              <a:gd name="connsiteX14" fmla="*/ 2569809 w 3986472"/>
              <a:gd name="connsiteY14" fmla="*/ 1877159 h 3604689"/>
              <a:gd name="connsiteX15" fmla="*/ 1999634 w 3986472"/>
              <a:gd name="connsiteY15" fmla="*/ 1877159 h 3604689"/>
              <a:gd name="connsiteX16" fmla="*/ 185337 w 3986472"/>
              <a:gd name="connsiteY16" fmla="*/ 3604689 h 3604689"/>
              <a:gd name="connsiteX17" fmla="*/ 185337 w 3986472"/>
              <a:gd name="connsiteY17" fmla="*/ 2751226 h 3604689"/>
              <a:gd name="connsiteX18" fmla="*/ 185337 w 3986472"/>
              <a:gd name="connsiteY18" fmla="*/ 2535971 h 3604689"/>
              <a:gd name="connsiteX19" fmla="*/ 185337 w 3986472"/>
              <a:gd name="connsiteY19" fmla="*/ 302954 h 3604689"/>
              <a:gd name="connsiteX20" fmla="*/ 116958 w 3986472"/>
              <a:gd name="connsiteY20" fmla="*/ 302954 h 3604689"/>
              <a:gd name="connsiteX21" fmla="*/ 0 w 3986472"/>
              <a:gd name="connsiteY21" fmla="*/ 185996 h 3604689"/>
              <a:gd name="connsiteX22" fmla="*/ 0 w 3986472"/>
              <a:gd name="connsiteY22" fmla="*/ 131880 h 3604689"/>
              <a:gd name="connsiteX23" fmla="*/ 116958 w 3986472"/>
              <a:gd name="connsiteY23" fmla="*/ 14922 h 3604689"/>
              <a:gd name="connsiteX24" fmla="*/ 1076491 w 3986472"/>
              <a:gd name="connsiteY24" fmla="*/ 14922 h 3604689"/>
              <a:gd name="connsiteX25" fmla="*/ 1193449 w 3986472"/>
              <a:gd name="connsiteY25" fmla="*/ 131880 h 3604689"/>
              <a:gd name="connsiteX26" fmla="*/ 1193449 w 3986472"/>
              <a:gd name="connsiteY26" fmla="*/ 185996 h 3604689"/>
              <a:gd name="connsiteX27" fmla="*/ 1076491 w 3986472"/>
              <a:gd name="connsiteY27" fmla="*/ 302954 h 3604689"/>
              <a:gd name="connsiteX28" fmla="*/ 1028167 w 3986472"/>
              <a:gd name="connsiteY28" fmla="*/ 302954 h 3604689"/>
              <a:gd name="connsiteX29" fmla="*/ 1028167 w 3986472"/>
              <a:gd name="connsiteY29" fmla="*/ 1733448 h 3604689"/>
              <a:gd name="connsiteX30" fmla="*/ 2848679 w 3986472"/>
              <a:gd name="connsiteY30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41790 w 3986472"/>
              <a:gd name="connsiteY8" fmla="*/ 2543468 h 3604689"/>
              <a:gd name="connsiteX9" fmla="*/ 2667555 w 3986472"/>
              <a:gd name="connsiteY9" fmla="*/ 3603007 h 3604689"/>
              <a:gd name="connsiteX10" fmla="*/ 1617559 w 3986472"/>
              <a:gd name="connsiteY10" fmla="*/ 3571118 h 3604689"/>
              <a:gd name="connsiteX11" fmla="*/ 2628063 w 3986472"/>
              <a:gd name="connsiteY11" fmla="*/ 2560614 h 3604689"/>
              <a:gd name="connsiteX12" fmla="*/ 1908216 w 3986472"/>
              <a:gd name="connsiteY12" fmla="*/ 2538753 h 3604689"/>
              <a:gd name="connsiteX13" fmla="*/ 2569809 w 3986472"/>
              <a:gd name="connsiteY13" fmla="*/ 1877159 h 3604689"/>
              <a:gd name="connsiteX14" fmla="*/ 1999634 w 3986472"/>
              <a:gd name="connsiteY14" fmla="*/ 1877159 h 3604689"/>
              <a:gd name="connsiteX15" fmla="*/ 185337 w 3986472"/>
              <a:gd name="connsiteY15" fmla="*/ 3604689 h 3604689"/>
              <a:gd name="connsiteX16" fmla="*/ 185337 w 3986472"/>
              <a:gd name="connsiteY16" fmla="*/ 2751226 h 3604689"/>
              <a:gd name="connsiteX17" fmla="*/ 185337 w 3986472"/>
              <a:gd name="connsiteY17" fmla="*/ 2535971 h 3604689"/>
              <a:gd name="connsiteX18" fmla="*/ 185337 w 3986472"/>
              <a:gd name="connsiteY18" fmla="*/ 302954 h 3604689"/>
              <a:gd name="connsiteX19" fmla="*/ 116958 w 3986472"/>
              <a:gd name="connsiteY19" fmla="*/ 302954 h 3604689"/>
              <a:gd name="connsiteX20" fmla="*/ 0 w 3986472"/>
              <a:gd name="connsiteY20" fmla="*/ 185996 h 3604689"/>
              <a:gd name="connsiteX21" fmla="*/ 0 w 3986472"/>
              <a:gd name="connsiteY21" fmla="*/ 131880 h 3604689"/>
              <a:gd name="connsiteX22" fmla="*/ 116958 w 3986472"/>
              <a:gd name="connsiteY22" fmla="*/ 14922 h 3604689"/>
              <a:gd name="connsiteX23" fmla="*/ 1076491 w 3986472"/>
              <a:gd name="connsiteY23" fmla="*/ 14922 h 3604689"/>
              <a:gd name="connsiteX24" fmla="*/ 1193449 w 3986472"/>
              <a:gd name="connsiteY24" fmla="*/ 131880 h 3604689"/>
              <a:gd name="connsiteX25" fmla="*/ 1193449 w 3986472"/>
              <a:gd name="connsiteY25" fmla="*/ 185996 h 3604689"/>
              <a:gd name="connsiteX26" fmla="*/ 1076491 w 3986472"/>
              <a:gd name="connsiteY26" fmla="*/ 302954 h 3604689"/>
              <a:gd name="connsiteX27" fmla="*/ 1028167 w 3986472"/>
              <a:gd name="connsiteY27" fmla="*/ 302954 h 3604689"/>
              <a:gd name="connsiteX28" fmla="*/ 1028167 w 3986472"/>
              <a:gd name="connsiteY28" fmla="*/ 1733448 h 3604689"/>
              <a:gd name="connsiteX29" fmla="*/ 2848679 w 3986472"/>
              <a:gd name="connsiteY29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2667555 w 3986472"/>
              <a:gd name="connsiteY8" fmla="*/ 3603007 h 3604689"/>
              <a:gd name="connsiteX9" fmla="*/ 1617559 w 3986472"/>
              <a:gd name="connsiteY9" fmla="*/ 3571118 h 3604689"/>
              <a:gd name="connsiteX10" fmla="*/ 2628063 w 3986472"/>
              <a:gd name="connsiteY10" fmla="*/ 2560614 h 3604689"/>
              <a:gd name="connsiteX11" fmla="*/ 1908216 w 3986472"/>
              <a:gd name="connsiteY11" fmla="*/ 2538753 h 3604689"/>
              <a:gd name="connsiteX12" fmla="*/ 2569809 w 3986472"/>
              <a:gd name="connsiteY12" fmla="*/ 1877159 h 3604689"/>
              <a:gd name="connsiteX13" fmla="*/ 1999634 w 3986472"/>
              <a:gd name="connsiteY13" fmla="*/ 1877159 h 3604689"/>
              <a:gd name="connsiteX14" fmla="*/ 185337 w 3986472"/>
              <a:gd name="connsiteY14" fmla="*/ 3604689 h 3604689"/>
              <a:gd name="connsiteX15" fmla="*/ 185337 w 3986472"/>
              <a:gd name="connsiteY15" fmla="*/ 2751226 h 3604689"/>
              <a:gd name="connsiteX16" fmla="*/ 185337 w 3986472"/>
              <a:gd name="connsiteY16" fmla="*/ 2535971 h 3604689"/>
              <a:gd name="connsiteX17" fmla="*/ 185337 w 3986472"/>
              <a:gd name="connsiteY17" fmla="*/ 302954 h 3604689"/>
              <a:gd name="connsiteX18" fmla="*/ 116958 w 3986472"/>
              <a:gd name="connsiteY18" fmla="*/ 302954 h 3604689"/>
              <a:gd name="connsiteX19" fmla="*/ 0 w 3986472"/>
              <a:gd name="connsiteY19" fmla="*/ 185996 h 3604689"/>
              <a:gd name="connsiteX20" fmla="*/ 0 w 3986472"/>
              <a:gd name="connsiteY20" fmla="*/ 131880 h 3604689"/>
              <a:gd name="connsiteX21" fmla="*/ 116958 w 3986472"/>
              <a:gd name="connsiteY21" fmla="*/ 14922 h 3604689"/>
              <a:gd name="connsiteX22" fmla="*/ 1076491 w 3986472"/>
              <a:gd name="connsiteY22" fmla="*/ 14922 h 3604689"/>
              <a:gd name="connsiteX23" fmla="*/ 1193449 w 3986472"/>
              <a:gd name="connsiteY23" fmla="*/ 131880 h 3604689"/>
              <a:gd name="connsiteX24" fmla="*/ 1193449 w 3986472"/>
              <a:gd name="connsiteY24" fmla="*/ 185996 h 3604689"/>
              <a:gd name="connsiteX25" fmla="*/ 1076491 w 3986472"/>
              <a:gd name="connsiteY25" fmla="*/ 302954 h 3604689"/>
              <a:gd name="connsiteX26" fmla="*/ 1028167 w 3986472"/>
              <a:gd name="connsiteY26" fmla="*/ 302954 h 3604689"/>
              <a:gd name="connsiteX27" fmla="*/ 1028167 w 3986472"/>
              <a:gd name="connsiteY27" fmla="*/ 1733448 h 3604689"/>
              <a:gd name="connsiteX28" fmla="*/ 2848679 w 3986472"/>
              <a:gd name="connsiteY28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302954 h 3604689"/>
              <a:gd name="connsiteX15" fmla="*/ 116958 w 3986472"/>
              <a:gd name="connsiteY15" fmla="*/ 302954 h 3604689"/>
              <a:gd name="connsiteX16" fmla="*/ 0 w 3986472"/>
              <a:gd name="connsiteY16" fmla="*/ 185996 h 3604689"/>
              <a:gd name="connsiteX17" fmla="*/ 0 w 3986472"/>
              <a:gd name="connsiteY17" fmla="*/ 131880 h 3604689"/>
              <a:gd name="connsiteX18" fmla="*/ 116958 w 3986472"/>
              <a:gd name="connsiteY18" fmla="*/ 14922 h 3604689"/>
              <a:gd name="connsiteX19" fmla="*/ 1076491 w 3986472"/>
              <a:gd name="connsiteY19" fmla="*/ 14922 h 3604689"/>
              <a:gd name="connsiteX20" fmla="*/ 1193449 w 3986472"/>
              <a:gd name="connsiteY20" fmla="*/ 131880 h 3604689"/>
              <a:gd name="connsiteX21" fmla="*/ 1193449 w 3986472"/>
              <a:gd name="connsiteY21" fmla="*/ 185996 h 3604689"/>
              <a:gd name="connsiteX22" fmla="*/ 1076491 w 3986472"/>
              <a:gd name="connsiteY22" fmla="*/ 302954 h 3604689"/>
              <a:gd name="connsiteX23" fmla="*/ 1028167 w 3986472"/>
              <a:gd name="connsiteY23" fmla="*/ 302954 h 3604689"/>
              <a:gd name="connsiteX24" fmla="*/ 1028167 w 3986472"/>
              <a:gd name="connsiteY24" fmla="*/ 1733448 h 3604689"/>
              <a:gd name="connsiteX25" fmla="*/ 2848679 w 3986472"/>
              <a:gd name="connsiteY25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302954 h 3604689"/>
              <a:gd name="connsiteX14" fmla="*/ 116958 w 3986472"/>
              <a:gd name="connsiteY14" fmla="*/ 302954 h 3604689"/>
              <a:gd name="connsiteX15" fmla="*/ 0 w 3986472"/>
              <a:gd name="connsiteY15" fmla="*/ 185996 h 3604689"/>
              <a:gd name="connsiteX16" fmla="*/ 0 w 3986472"/>
              <a:gd name="connsiteY16" fmla="*/ 131880 h 3604689"/>
              <a:gd name="connsiteX17" fmla="*/ 116958 w 3986472"/>
              <a:gd name="connsiteY17" fmla="*/ 14922 h 3604689"/>
              <a:gd name="connsiteX18" fmla="*/ 1076491 w 3986472"/>
              <a:gd name="connsiteY18" fmla="*/ 14922 h 3604689"/>
              <a:gd name="connsiteX19" fmla="*/ 1193449 w 3986472"/>
              <a:gd name="connsiteY19" fmla="*/ 131880 h 3604689"/>
              <a:gd name="connsiteX20" fmla="*/ 1193449 w 3986472"/>
              <a:gd name="connsiteY20" fmla="*/ 185996 h 3604689"/>
              <a:gd name="connsiteX21" fmla="*/ 1076491 w 3986472"/>
              <a:gd name="connsiteY21" fmla="*/ 302954 h 3604689"/>
              <a:gd name="connsiteX22" fmla="*/ 1028167 w 3986472"/>
              <a:gd name="connsiteY22" fmla="*/ 302954 h 3604689"/>
              <a:gd name="connsiteX23" fmla="*/ 1028167 w 3986472"/>
              <a:gd name="connsiteY23" fmla="*/ 1733448 h 3604689"/>
              <a:gd name="connsiteX24" fmla="*/ 2848679 w 3986472"/>
              <a:gd name="connsiteY24" fmla="*/ 0 h 3604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86472" h="3604689">
                <a:moveTo>
                  <a:pt x="2848679" y="0"/>
                </a:moveTo>
                <a:lnTo>
                  <a:pt x="3971074" y="0"/>
                </a:lnTo>
                <a:lnTo>
                  <a:pt x="2561353" y="1342303"/>
                </a:lnTo>
                <a:lnTo>
                  <a:pt x="3986472" y="1342303"/>
                </a:lnTo>
                <a:lnTo>
                  <a:pt x="3372472" y="1943009"/>
                </a:lnTo>
                <a:cubicBezTo>
                  <a:pt x="3620560" y="2058727"/>
                  <a:pt x="3779978" y="2367682"/>
                  <a:pt x="3652526" y="2541537"/>
                </a:cubicBezTo>
                <a:lnTo>
                  <a:pt x="2667555" y="3603007"/>
                </a:lnTo>
                <a:lnTo>
                  <a:pt x="1617559" y="3571118"/>
                </a:lnTo>
                <a:lnTo>
                  <a:pt x="2628063" y="2560614"/>
                </a:lnTo>
                <a:lnTo>
                  <a:pt x="1908216" y="2538753"/>
                </a:lnTo>
                <a:lnTo>
                  <a:pt x="2569809" y="1877159"/>
                </a:lnTo>
                <a:lnTo>
                  <a:pt x="1999634" y="1877159"/>
                </a:lnTo>
                <a:lnTo>
                  <a:pt x="185337" y="3604689"/>
                </a:lnTo>
                <a:lnTo>
                  <a:pt x="185337" y="302954"/>
                </a:lnTo>
                <a:lnTo>
                  <a:pt x="116958" y="302954"/>
                </a:lnTo>
                <a:cubicBezTo>
                  <a:pt x="52364" y="302954"/>
                  <a:pt x="0" y="250590"/>
                  <a:pt x="0" y="185996"/>
                </a:cubicBezTo>
                <a:lnTo>
                  <a:pt x="0" y="131880"/>
                </a:lnTo>
                <a:cubicBezTo>
                  <a:pt x="0" y="67286"/>
                  <a:pt x="52364" y="14922"/>
                  <a:pt x="116958" y="14922"/>
                </a:cubicBezTo>
                <a:lnTo>
                  <a:pt x="1076491" y="14922"/>
                </a:lnTo>
                <a:cubicBezTo>
                  <a:pt x="1141085" y="14922"/>
                  <a:pt x="1193449" y="67286"/>
                  <a:pt x="1193449" y="131880"/>
                </a:cubicBezTo>
                <a:lnTo>
                  <a:pt x="1193449" y="185996"/>
                </a:lnTo>
                <a:cubicBezTo>
                  <a:pt x="1193449" y="250590"/>
                  <a:pt x="1141085" y="302954"/>
                  <a:pt x="1076491" y="302954"/>
                </a:cubicBezTo>
                <a:lnTo>
                  <a:pt x="1028167" y="302954"/>
                </a:lnTo>
                <a:lnTo>
                  <a:pt x="1028167" y="1733448"/>
                </a:lnTo>
                <a:lnTo>
                  <a:pt x="284867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8" name="Freeform 43">
            <a:extLst>
              <a:ext uri="{FF2B5EF4-FFF2-40B4-BE49-F238E27FC236}">
                <a16:creationId xmlns:a16="http://schemas.microsoft.com/office/drawing/2014/main" id="{37ABF823-BDF6-4402-B1E6-AFDD0B039D2E}"/>
              </a:ext>
            </a:extLst>
          </p:cNvPr>
          <p:cNvSpPr>
            <a:spLocks noChangeAspect="1"/>
          </p:cNvSpPr>
          <p:nvPr/>
        </p:nvSpPr>
        <p:spPr>
          <a:xfrm>
            <a:off x="6646543" y="2284082"/>
            <a:ext cx="537190" cy="612000"/>
          </a:xfrm>
          <a:custGeom>
            <a:avLst/>
            <a:gdLst/>
            <a:ahLst/>
            <a:cxnLst/>
            <a:rect l="l" t="t" r="r" b="b"/>
            <a:pathLst>
              <a:path w="3456727" h="3938119">
                <a:moveTo>
                  <a:pt x="1728364" y="1961325"/>
                </a:moveTo>
                <a:cubicBezTo>
                  <a:pt x="1726089" y="2407152"/>
                  <a:pt x="1737463" y="2812034"/>
                  <a:pt x="1735188" y="3257861"/>
                </a:cubicBezTo>
                <a:cubicBezTo>
                  <a:pt x="2394830" y="3057694"/>
                  <a:pt x="2610919" y="2352560"/>
                  <a:pt x="2765594" y="1981796"/>
                </a:cubicBezTo>
                <a:close/>
                <a:moveTo>
                  <a:pt x="1728362" y="682044"/>
                </a:moveTo>
                <a:cubicBezTo>
                  <a:pt x="1355324" y="868563"/>
                  <a:pt x="1166530" y="952725"/>
                  <a:pt x="609247" y="1002767"/>
                </a:cubicBezTo>
                <a:cubicBezTo>
                  <a:pt x="606972" y="1330312"/>
                  <a:pt x="631992" y="1623739"/>
                  <a:pt x="704780" y="1964933"/>
                </a:cubicBezTo>
                <a:lnTo>
                  <a:pt x="1728363" y="1971757"/>
                </a:lnTo>
                <a:cubicBezTo>
                  <a:pt x="1728363" y="1541853"/>
                  <a:pt x="1728362" y="1111948"/>
                  <a:pt x="1728362" y="682044"/>
                </a:cubicBezTo>
                <a:close/>
                <a:moveTo>
                  <a:pt x="1723409" y="487996"/>
                </a:moveTo>
                <a:cubicBezTo>
                  <a:pt x="1725062" y="488690"/>
                  <a:pt x="1726712" y="489384"/>
                  <a:pt x="1728363" y="490064"/>
                </a:cubicBezTo>
                <a:cubicBezTo>
                  <a:pt x="1730015" y="489384"/>
                  <a:pt x="1731666" y="488690"/>
                  <a:pt x="1733319" y="487996"/>
                </a:cubicBezTo>
                <a:lnTo>
                  <a:pt x="1733319" y="492131"/>
                </a:lnTo>
                <a:cubicBezTo>
                  <a:pt x="2179467" y="679460"/>
                  <a:pt x="2405896" y="769409"/>
                  <a:pt x="2817789" y="813808"/>
                </a:cubicBezTo>
                <a:cubicBezTo>
                  <a:pt x="2971516" y="823489"/>
                  <a:pt x="3036247" y="875307"/>
                  <a:pt x="3033236" y="1061333"/>
                </a:cubicBezTo>
                <a:cubicBezTo>
                  <a:pt x="3015439" y="2441328"/>
                  <a:pt x="2363638" y="3359629"/>
                  <a:pt x="1733319" y="3448048"/>
                </a:cubicBezTo>
                <a:lnTo>
                  <a:pt x="1733319" y="3450123"/>
                </a:lnTo>
                <a:lnTo>
                  <a:pt x="1728363" y="3449086"/>
                </a:lnTo>
                <a:lnTo>
                  <a:pt x="1723409" y="3450123"/>
                </a:lnTo>
                <a:lnTo>
                  <a:pt x="1723409" y="3448048"/>
                </a:lnTo>
                <a:cubicBezTo>
                  <a:pt x="1093089" y="3359629"/>
                  <a:pt x="441289" y="2441328"/>
                  <a:pt x="423491" y="1061333"/>
                </a:cubicBezTo>
                <a:cubicBezTo>
                  <a:pt x="420479" y="875307"/>
                  <a:pt x="485211" y="823489"/>
                  <a:pt x="638937" y="813808"/>
                </a:cubicBezTo>
                <a:cubicBezTo>
                  <a:pt x="1050832" y="769409"/>
                  <a:pt x="1277261" y="679460"/>
                  <a:pt x="1723409" y="492131"/>
                </a:cubicBezTo>
                <a:close/>
                <a:moveTo>
                  <a:pt x="1722802" y="306889"/>
                </a:moveTo>
                <a:lnTo>
                  <a:pt x="1722802" y="311530"/>
                </a:lnTo>
                <a:cubicBezTo>
                  <a:pt x="1222099" y="521767"/>
                  <a:pt x="967982" y="622713"/>
                  <a:pt x="505720" y="672542"/>
                </a:cubicBezTo>
                <a:cubicBezTo>
                  <a:pt x="333196" y="683408"/>
                  <a:pt x="260550" y="741561"/>
                  <a:pt x="263929" y="950334"/>
                </a:cubicBezTo>
                <a:cubicBezTo>
                  <a:pt x="283902" y="2499079"/>
                  <a:pt x="1015407" y="3529669"/>
                  <a:pt x="1722802" y="3628902"/>
                </a:cubicBezTo>
                <a:lnTo>
                  <a:pt x="1722802" y="3631230"/>
                </a:lnTo>
                <a:lnTo>
                  <a:pt x="1728365" y="3630065"/>
                </a:lnTo>
                <a:lnTo>
                  <a:pt x="1733925" y="3631230"/>
                </a:lnTo>
                <a:lnTo>
                  <a:pt x="1733925" y="3628902"/>
                </a:lnTo>
                <a:cubicBezTo>
                  <a:pt x="2441322" y="3529669"/>
                  <a:pt x="3172826" y="2499079"/>
                  <a:pt x="3192800" y="950334"/>
                </a:cubicBezTo>
                <a:cubicBezTo>
                  <a:pt x="3196179" y="741561"/>
                  <a:pt x="3123532" y="683408"/>
                  <a:pt x="2951007" y="672542"/>
                </a:cubicBezTo>
                <a:cubicBezTo>
                  <a:pt x="2488747" y="622713"/>
                  <a:pt x="2234630" y="521767"/>
                  <a:pt x="1733925" y="311530"/>
                </a:cubicBezTo>
                <a:lnTo>
                  <a:pt x="1733925" y="306889"/>
                </a:lnTo>
                <a:cubicBezTo>
                  <a:pt x="1732071" y="307669"/>
                  <a:pt x="1730218" y="308445"/>
                  <a:pt x="1728365" y="309209"/>
                </a:cubicBezTo>
                <a:cubicBezTo>
                  <a:pt x="1726510" y="308445"/>
                  <a:pt x="1724659" y="307669"/>
                  <a:pt x="1722802" y="306889"/>
                </a:cubicBezTo>
                <a:close/>
                <a:moveTo>
                  <a:pt x="1721800" y="0"/>
                </a:moveTo>
                <a:cubicBezTo>
                  <a:pt x="1723991" y="923"/>
                  <a:pt x="1726176" y="1844"/>
                  <a:pt x="1728363" y="2749"/>
                </a:cubicBezTo>
                <a:cubicBezTo>
                  <a:pt x="1730551" y="1844"/>
                  <a:pt x="1732737" y="923"/>
                  <a:pt x="1734926" y="0"/>
                </a:cubicBezTo>
                <a:lnTo>
                  <a:pt x="1734926" y="5497"/>
                </a:lnTo>
                <a:cubicBezTo>
                  <a:pt x="2325825" y="254550"/>
                  <a:pt x="2625718" y="374136"/>
                  <a:pt x="3171248" y="433164"/>
                </a:cubicBezTo>
                <a:cubicBezTo>
                  <a:pt x="3374850" y="446035"/>
                  <a:pt x="3460584" y="514926"/>
                  <a:pt x="3456595" y="762245"/>
                </a:cubicBezTo>
                <a:cubicBezTo>
                  <a:pt x="3433024" y="2596936"/>
                  <a:pt x="2569749" y="3817807"/>
                  <a:pt x="1734926" y="3935360"/>
                </a:cubicBezTo>
                <a:lnTo>
                  <a:pt x="1734926" y="3938119"/>
                </a:lnTo>
                <a:lnTo>
                  <a:pt x="1728363" y="3936740"/>
                </a:lnTo>
                <a:lnTo>
                  <a:pt x="1721800" y="3938119"/>
                </a:lnTo>
                <a:lnTo>
                  <a:pt x="1721800" y="3935360"/>
                </a:lnTo>
                <a:cubicBezTo>
                  <a:pt x="886977" y="3817807"/>
                  <a:pt x="23703" y="2596936"/>
                  <a:pt x="132" y="762245"/>
                </a:cubicBezTo>
                <a:cubicBezTo>
                  <a:pt x="-3858" y="514926"/>
                  <a:pt x="81876" y="446035"/>
                  <a:pt x="285478" y="433164"/>
                </a:cubicBezTo>
                <a:cubicBezTo>
                  <a:pt x="831010" y="374136"/>
                  <a:pt x="1130903" y="254550"/>
                  <a:pt x="1721800" y="5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9" name="Rounded Rectangle 1">
            <a:extLst>
              <a:ext uri="{FF2B5EF4-FFF2-40B4-BE49-F238E27FC236}">
                <a16:creationId xmlns:a16="http://schemas.microsoft.com/office/drawing/2014/main" id="{F7297B30-F236-4813-8846-93A0527256CA}"/>
              </a:ext>
            </a:extLst>
          </p:cNvPr>
          <p:cNvSpPr>
            <a:spLocks noChangeAspect="1"/>
          </p:cNvSpPr>
          <p:nvPr/>
        </p:nvSpPr>
        <p:spPr>
          <a:xfrm rot="2648398">
            <a:off x="6788454" y="1163449"/>
            <a:ext cx="253371" cy="648000"/>
          </a:xfrm>
          <a:custGeom>
            <a:avLst/>
            <a:gdLst/>
            <a:ahLst/>
            <a:cxnLst/>
            <a:rect l="l" t="t" r="r" b="b"/>
            <a:pathLst>
              <a:path w="1862952" h="4764557">
                <a:moveTo>
                  <a:pt x="289679" y="2004751"/>
                </a:moveTo>
                <a:cubicBezTo>
                  <a:pt x="458860" y="1838972"/>
                  <a:pt x="691283" y="1737733"/>
                  <a:pt x="946849" y="1740329"/>
                </a:cubicBezTo>
                <a:cubicBezTo>
                  <a:pt x="982916" y="1740695"/>
                  <a:pt x="1018481" y="1743119"/>
                  <a:pt x="1053366" y="1748014"/>
                </a:cubicBezTo>
                <a:cubicBezTo>
                  <a:pt x="1317748" y="1888655"/>
                  <a:pt x="1203170" y="2165630"/>
                  <a:pt x="978473" y="2204473"/>
                </a:cubicBezTo>
                <a:cubicBezTo>
                  <a:pt x="966642" y="2201190"/>
                  <a:pt x="954470" y="2200566"/>
                  <a:pt x="942176" y="2200441"/>
                </a:cubicBezTo>
                <a:cubicBezTo>
                  <a:pt x="697403" y="2197955"/>
                  <a:pt x="496962" y="2394367"/>
                  <a:pt x="494475" y="2639137"/>
                </a:cubicBezTo>
                <a:lnTo>
                  <a:pt x="482110" y="3856696"/>
                </a:lnTo>
                <a:cubicBezTo>
                  <a:pt x="479624" y="4101467"/>
                  <a:pt x="676035" y="4301910"/>
                  <a:pt x="920807" y="4304396"/>
                </a:cubicBezTo>
                <a:cubicBezTo>
                  <a:pt x="1043193" y="4305639"/>
                  <a:pt x="1154496" y="4257158"/>
                  <a:pt x="1235513" y="4177768"/>
                </a:cubicBezTo>
                <a:cubicBezTo>
                  <a:pt x="1316531" y="4098380"/>
                  <a:pt x="1367262" y="3988084"/>
                  <a:pt x="1368506" y="3865699"/>
                </a:cubicBezTo>
                <a:lnTo>
                  <a:pt x="1375662" y="3161156"/>
                </a:lnTo>
                <a:cubicBezTo>
                  <a:pt x="1504082" y="3167548"/>
                  <a:pt x="1792622" y="2981572"/>
                  <a:pt x="1861834" y="2783546"/>
                </a:cubicBezTo>
                <a:lnTo>
                  <a:pt x="1851019" y="3848423"/>
                </a:lnTo>
                <a:cubicBezTo>
                  <a:pt x="1848423" y="4103989"/>
                  <a:pt x="1742485" y="4334308"/>
                  <a:pt x="1573304" y="4500088"/>
                </a:cubicBezTo>
                <a:cubicBezTo>
                  <a:pt x="1404123" y="4665866"/>
                  <a:pt x="1171700" y="4767105"/>
                  <a:pt x="916134" y="4764509"/>
                </a:cubicBezTo>
                <a:cubicBezTo>
                  <a:pt x="405002" y="4759318"/>
                  <a:pt x="-5143" y="4340756"/>
                  <a:pt x="48" y="3829624"/>
                </a:cubicBezTo>
                <a:lnTo>
                  <a:pt x="11964" y="2656415"/>
                </a:lnTo>
                <a:cubicBezTo>
                  <a:pt x="14559" y="2400849"/>
                  <a:pt x="120498" y="2170529"/>
                  <a:pt x="289679" y="2004751"/>
                </a:cubicBezTo>
                <a:close/>
                <a:moveTo>
                  <a:pt x="282968" y="271082"/>
                </a:moveTo>
                <a:cubicBezTo>
                  <a:pt x="450457" y="103594"/>
                  <a:pt x="681840" y="0"/>
                  <a:pt x="937419" y="0"/>
                </a:cubicBezTo>
                <a:cubicBezTo>
                  <a:pt x="1448577" y="0"/>
                  <a:pt x="1862952" y="414375"/>
                  <a:pt x="1862952" y="925533"/>
                </a:cubicBezTo>
                <a:lnTo>
                  <a:pt x="1862952" y="2098803"/>
                </a:lnTo>
                <a:cubicBezTo>
                  <a:pt x="1862952" y="2609961"/>
                  <a:pt x="1448577" y="3024336"/>
                  <a:pt x="937419" y="3024336"/>
                </a:cubicBezTo>
                <a:cubicBezTo>
                  <a:pt x="901350" y="3024336"/>
                  <a:pt x="865762" y="3022273"/>
                  <a:pt x="830829" y="3017733"/>
                </a:cubicBezTo>
                <a:cubicBezTo>
                  <a:pt x="565032" y="2879784"/>
                  <a:pt x="676792" y="2601660"/>
                  <a:pt x="901083" y="2560538"/>
                </a:cubicBezTo>
                <a:cubicBezTo>
                  <a:pt x="912947" y="2563700"/>
                  <a:pt x="925124" y="2564200"/>
                  <a:pt x="937419" y="2564200"/>
                </a:cubicBezTo>
                <a:cubicBezTo>
                  <a:pt x="1182204" y="2564200"/>
                  <a:pt x="1380640" y="2365763"/>
                  <a:pt x="1380641" y="2120980"/>
                </a:cubicBezTo>
                <a:lnTo>
                  <a:pt x="1380640" y="903358"/>
                </a:lnTo>
                <a:cubicBezTo>
                  <a:pt x="1380640" y="658574"/>
                  <a:pt x="1182204" y="460137"/>
                  <a:pt x="937419" y="460137"/>
                </a:cubicBezTo>
                <a:cubicBezTo>
                  <a:pt x="815027" y="460137"/>
                  <a:pt x="704222" y="509746"/>
                  <a:pt x="624015" y="589954"/>
                </a:cubicBezTo>
                <a:cubicBezTo>
                  <a:pt x="543808" y="670161"/>
                  <a:pt x="494199" y="780966"/>
                  <a:pt x="494199" y="903358"/>
                </a:cubicBezTo>
                <a:lnTo>
                  <a:pt x="494198" y="1607937"/>
                </a:lnTo>
                <a:cubicBezTo>
                  <a:pt x="365720" y="1602850"/>
                  <a:pt x="79084" y="1791747"/>
                  <a:pt x="11886" y="1990465"/>
                </a:cubicBezTo>
                <a:lnTo>
                  <a:pt x="11886" y="925533"/>
                </a:lnTo>
                <a:cubicBezTo>
                  <a:pt x="11886" y="669954"/>
                  <a:pt x="115480" y="438571"/>
                  <a:pt x="282968" y="2710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5A27610-9F82-407D-AA13-218951716894}"/>
              </a:ext>
            </a:extLst>
          </p:cNvPr>
          <p:cNvGrpSpPr/>
          <p:nvPr/>
        </p:nvGrpSpPr>
        <p:grpSpPr>
          <a:xfrm rot="20670820">
            <a:off x="2829956" y="2823939"/>
            <a:ext cx="1626558" cy="1505979"/>
            <a:chOff x="1064519" y="1872500"/>
            <a:chExt cx="1561257" cy="1445520"/>
          </a:xfrm>
        </p:grpSpPr>
        <p:sp>
          <p:nvSpPr>
            <p:cNvPr id="32" name="Freeform: Shape 38">
              <a:extLst>
                <a:ext uri="{FF2B5EF4-FFF2-40B4-BE49-F238E27FC236}">
                  <a16:creationId xmlns:a16="http://schemas.microsoft.com/office/drawing/2014/main" id="{620EEB4E-06ED-44F0-BB83-42A268F75222}"/>
                </a:ext>
              </a:extLst>
            </p:cNvPr>
            <p:cNvSpPr/>
            <p:nvPr/>
          </p:nvSpPr>
          <p:spPr>
            <a:xfrm>
              <a:off x="1634779" y="2819951"/>
              <a:ext cx="110877" cy="179829"/>
            </a:xfrm>
            <a:custGeom>
              <a:avLst/>
              <a:gdLst>
                <a:gd name="connsiteX0" fmla="*/ 95575 w 110877"/>
                <a:gd name="connsiteY0" fmla="*/ 170244 h 179829"/>
                <a:gd name="connsiteX1" fmla="*/ 68653 w 110877"/>
                <a:gd name="connsiteY1" fmla="*/ 178699 h 179829"/>
                <a:gd name="connsiteX2" fmla="*/ 41280 w 110877"/>
                <a:gd name="connsiteY2" fmla="*/ 164423 h 179829"/>
                <a:gd name="connsiteX3" fmla="*/ 1260 w 110877"/>
                <a:gd name="connsiteY3" fmla="*/ 37088 h 179829"/>
                <a:gd name="connsiteX4" fmla="*/ 15536 w 110877"/>
                <a:gd name="connsiteY4" fmla="*/ 9715 h 179829"/>
                <a:gd name="connsiteX5" fmla="*/ 42458 w 110877"/>
                <a:gd name="connsiteY5" fmla="*/ 1260 h 179829"/>
                <a:gd name="connsiteX6" fmla="*/ 69831 w 110877"/>
                <a:gd name="connsiteY6" fmla="*/ 15536 h 179829"/>
                <a:gd name="connsiteX7" fmla="*/ 109851 w 110877"/>
                <a:gd name="connsiteY7" fmla="*/ 142872 h 179829"/>
                <a:gd name="connsiteX8" fmla="*/ 95575 w 110877"/>
                <a:gd name="connsiteY8" fmla="*/ 170244 h 17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877" h="179829">
                  <a:moveTo>
                    <a:pt x="95575" y="170244"/>
                  </a:moveTo>
                  <a:lnTo>
                    <a:pt x="68653" y="178699"/>
                  </a:lnTo>
                  <a:cubicBezTo>
                    <a:pt x="57184" y="182302"/>
                    <a:pt x="44884" y="175858"/>
                    <a:pt x="41280" y="164423"/>
                  </a:cubicBezTo>
                  <a:lnTo>
                    <a:pt x="1260" y="37088"/>
                  </a:lnTo>
                  <a:cubicBezTo>
                    <a:pt x="-2343" y="25619"/>
                    <a:pt x="4102" y="13318"/>
                    <a:pt x="15536" y="9715"/>
                  </a:cubicBezTo>
                  <a:lnTo>
                    <a:pt x="42458" y="1260"/>
                  </a:lnTo>
                  <a:cubicBezTo>
                    <a:pt x="53927" y="-2343"/>
                    <a:pt x="66228" y="4102"/>
                    <a:pt x="69831" y="15536"/>
                  </a:cubicBezTo>
                  <a:lnTo>
                    <a:pt x="109851" y="142872"/>
                  </a:lnTo>
                  <a:cubicBezTo>
                    <a:pt x="113454" y="154341"/>
                    <a:pt x="107044" y="166641"/>
                    <a:pt x="95575" y="17024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9">
              <a:extLst>
                <a:ext uri="{FF2B5EF4-FFF2-40B4-BE49-F238E27FC236}">
                  <a16:creationId xmlns:a16="http://schemas.microsoft.com/office/drawing/2014/main" id="{A23A5F8A-D025-4F68-9E6F-A77A48EB3781}"/>
                </a:ext>
              </a:extLst>
            </p:cNvPr>
            <p:cNvSpPr/>
            <p:nvPr/>
          </p:nvSpPr>
          <p:spPr>
            <a:xfrm>
              <a:off x="2539846" y="2271312"/>
              <a:ext cx="85930" cy="302834"/>
            </a:xfrm>
            <a:custGeom>
              <a:avLst/>
              <a:gdLst>
                <a:gd name="connsiteX0" fmla="*/ 17377 w 85929"/>
                <a:gd name="connsiteY0" fmla="*/ 260 h 302833"/>
                <a:gd name="connsiteX1" fmla="*/ 1646 w 85929"/>
                <a:gd name="connsiteY1" fmla="*/ 145163 h 302833"/>
                <a:gd name="connsiteX2" fmla="*/ 260 w 85929"/>
                <a:gd name="connsiteY2" fmla="*/ 145163 h 302833"/>
                <a:gd name="connsiteX3" fmla="*/ 953 w 85929"/>
                <a:gd name="connsiteY3" fmla="*/ 151434 h 302833"/>
                <a:gd name="connsiteX4" fmla="*/ 260 w 85929"/>
                <a:gd name="connsiteY4" fmla="*/ 157706 h 302833"/>
                <a:gd name="connsiteX5" fmla="*/ 1646 w 85929"/>
                <a:gd name="connsiteY5" fmla="*/ 157706 h 302833"/>
                <a:gd name="connsiteX6" fmla="*/ 17377 w 85929"/>
                <a:gd name="connsiteY6" fmla="*/ 302643 h 302833"/>
                <a:gd name="connsiteX7" fmla="*/ 85843 w 85929"/>
                <a:gd name="connsiteY7" fmla="*/ 244433 h 302833"/>
                <a:gd name="connsiteX8" fmla="*/ 85843 w 85929"/>
                <a:gd name="connsiteY8" fmla="*/ 157706 h 302833"/>
                <a:gd name="connsiteX9" fmla="*/ 85843 w 85929"/>
                <a:gd name="connsiteY9" fmla="*/ 145163 h 302833"/>
                <a:gd name="connsiteX10" fmla="*/ 85843 w 85929"/>
                <a:gd name="connsiteY10" fmla="*/ 58436 h 30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29" h="302833">
                  <a:moveTo>
                    <a:pt x="17377" y="260"/>
                  </a:moveTo>
                  <a:lnTo>
                    <a:pt x="1646" y="145163"/>
                  </a:lnTo>
                  <a:lnTo>
                    <a:pt x="260" y="145163"/>
                  </a:lnTo>
                  <a:lnTo>
                    <a:pt x="953" y="151434"/>
                  </a:lnTo>
                  <a:lnTo>
                    <a:pt x="260" y="157706"/>
                  </a:lnTo>
                  <a:lnTo>
                    <a:pt x="1646" y="157706"/>
                  </a:lnTo>
                  <a:lnTo>
                    <a:pt x="17377" y="302643"/>
                  </a:lnTo>
                  <a:lnTo>
                    <a:pt x="85843" y="244433"/>
                  </a:lnTo>
                  <a:lnTo>
                    <a:pt x="85843" y="157706"/>
                  </a:lnTo>
                  <a:lnTo>
                    <a:pt x="85843" y="145163"/>
                  </a:lnTo>
                  <a:lnTo>
                    <a:pt x="85843" y="5843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40">
              <a:extLst>
                <a:ext uri="{FF2B5EF4-FFF2-40B4-BE49-F238E27FC236}">
                  <a16:creationId xmlns:a16="http://schemas.microsoft.com/office/drawing/2014/main" id="{2B42E08C-8FE5-487E-BC35-77DF011B5DA4}"/>
                </a:ext>
              </a:extLst>
            </p:cNvPr>
            <p:cNvSpPr/>
            <p:nvPr/>
          </p:nvSpPr>
          <p:spPr>
            <a:xfrm>
              <a:off x="1326355" y="2477085"/>
              <a:ext cx="459448" cy="840935"/>
            </a:xfrm>
            <a:custGeom>
              <a:avLst/>
              <a:gdLst>
                <a:gd name="connsiteX0" fmla="*/ 423750 w 459447"/>
                <a:gd name="connsiteY0" fmla="*/ 795051 h 840935"/>
                <a:gd name="connsiteX1" fmla="*/ 284980 w 459447"/>
                <a:gd name="connsiteY1" fmla="*/ 838674 h 840935"/>
                <a:gd name="connsiteX2" fmla="*/ 221122 w 459447"/>
                <a:gd name="connsiteY2" fmla="*/ 805342 h 840935"/>
                <a:gd name="connsiteX3" fmla="*/ 2590 w 459447"/>
                <a:gd name="connsiteY3" fmla="*/ 110072 h 840935"/>
                <a:gd name="connsiteX4" fmla="*/ 35922 w 459447"/>
                <a:gd name="connsiteY4" fmla="*/ 46213 h 840935"/>
                <a:gd name="connsiteX5" fmla="*/ 174692 w 459447"/>
                <a:gd name="connsiteY5" fmla="*/ 2590 h 840935"/>
                <a:gd name="connsiteX6" fmla="*/ 238551 w 459447"/>
                <a:gd name="connsiteY6" fmla="*/ 35922 h 840935"/>
                <a:gd name="connsiteX7" fmla="*/ 457048 w 459447"/>
                <a:gd name="connsiteY7" fmla="*/ 731227 h 840935"/>
                <a:gd name="connsiteX8" fmla="*/ 423750 w 459447"/>
                <a:gd name="connsiteY8" fmla="*/ 795051 h 84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447" h="840935">
                  <a:moveTo>
                    <a:pt x="423750" y="795051"/>
                  </a:moveTo>
                  <a:lnTo>
                    <a:pt x="284980" y="838674"/>
                  </a:lnTo>
                  <a:cubicBezTo>
                    <a:pt x="258266" y="847059"/>
                    <a:pt x="229507" y="832091"/>
                    <a:pt x="221122" y="805342"/>
                  </a:cubicBezTo>
                  <a:lnTo>
                    <a:pt x="2590" y="110072"/>
                  </a:lnTo>
                  <a:cubicBezTo>
                    <a:pt x="-5795" y="83357"/>
                    <a:pt x="9173" y="54598"/>
                    <a:pt x="35922" y="46213"/>
                  </a:cubicBezTo>
                  <a:lnTo>
                    <a:pt x="174692" y="2590"/>
                  </a:lnTo>
                  <a:cubicBezTo>
                    <a:pt x="201407" y="-5795"/>
                    <a:pt x="230165" y="9173"/>
                    <a:pt x="238551" y="35922"/>
                  </a:cubicBezTo>
                  <a:lnTo>
                    <a:pt x="457048" y="731227"/>
                  </a:lnTo>
                  <a:cubicBezTo>
                    <a:pt x="465468" y="757942"/>
                    <a:pt x="450465" y="786666"/>
                    <a:pt x="423750" y="79505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41">
              <a:extLst>
                <a:ext uri="{FF2B5EF4-FFF2-40B4-BE49-F238E27FC236}">
                  <a16:creationId xmlns:a16="http://schemas.microsoft.com/office/drawing/2014/main" id="{9810FBDC-B7DE-4829-B156-4D8F1256CA88}"/>
                </a:ext>
              </a:extLst>
            </p:cNvPr>
            <p:cNvSpPr/>
            <p:nvPr/>
          </p:nvSpPr>
          <p:spPr>
            <a:xfrm>
              <a:off x="1471820" y="1927904"/>
              <a:ext cx="1038782" cy="989580"/>
            </a:xfrm>
            <a:custGeom>
              <a:avLst/>
              <a:gdLst>
                <a:gd name="connsiteX0" fmla="*/ 541133 w 1038782"/>
                <a:gd name="connsiteY0" fmla="*/ 221633 h 989580"/>
                <a:gd name="connsiteX1" fmla="*/ 260 w 1038782"/>
                <a:gd name="connsiteY1" fmla="*/ 221633 h 989580"/>
                <a:gd name="connsiteX2" fmla="*/ 260 w 1038782"/>
                <a:gd name="connsiteY2" fmla="*/ 487393 h 989580"/>
                <a:gd name="connsiteX3" fmla="*/ 260 w 1038782"/>
                <a:gd name="connsiteY3" fmla="*/ 502326 h 989580"/>
                <a:gd name="connsiteX4" fmla="*/ 260 w 1038782"/>
                <a:gd name="connsiteY4" fmla="*/ 768086 h 989580"/>
                <a:gd name="connsiteX5" fmla="*/ 541133 w 1038782"/>
                <a:gd name="connsiteY5" fmla="*/ 768086 h 989580"/>
                <a:gd name="connsiteX6" fmla="*/ 1038626 w 1038782"/>
                <a:gd name="connsiteY6" fmla="*/ 989459 h 989580"/>
                <a:gd name="connsiteX7" fmla="*/ 1038626 w 1038782"/>
                <a:gd name="connsiteY7" fmla="*/ 502326 h 989580"/>
                <a:gd name="connsiteX8" fmla="*/ 1038626 w 1038782"/>
                <a:gd name="connsiteY8" fmla="*/ 487393 h 989580"/>
                <a:gd name="connsiteX9" fmla="*/ 1038626 w 1038782"/>
                <a:gd name="connsiteY9" fmla="*/ 260 h 989580"/>
                <a:gd name="connsiteX10" fmla="*/ 541133 w 1038782"/>
                <a:gd name="connsiteY10" fmla="*/ 221633 h 98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8782" h="989580">
                  <a:moveTo>
                    <a:pt x="541133" y="221633"/>
                  </a:moveTo>
                  <a:lnTo>
                    <a:pt x="260" y="221633"/>
                  </a:lnTo>
                  <a:lnTo>
                    <a:pt x="260" y="487393"/>
                  </a:lnTo>
                  <a:lnTo>
                    <a:pt x="260" y="502326"/>
                  </a:lnTo>
                  <a:lnTo>
                    <a:pt x="260" y="768086"/>
                  </a:lnTo>
                  <a:lnTo>
                    <a:pt x="541133" y="768086"/>
                  </a:lnTo>
                  <a:cubicBezTo>
                    <a:pt x="541133" y="768086"/>
                    <a:pt x="851521" y="802319"/>
                    <a:pt x="1038626" y="989459"/>
                  </a:cubicBezTo>
                  <a:lnTo>
                    <a:pt x="1038626" y="502326"/>
                  </a:lnTo>
                  <a:lnTo>
                    <a:pt x="1038626" y="487393"/>
                  </a:lnTo>
                  <a:lnTo>
                    <a:pt x="1038626" y="260"/>
                  </a:lnTo>
                  <a:cubicBezTo>
                    <a:pt x="851486" y="187400"/>
                    <a:pt x="541133" y="221633"/>
                    <a:pt x="541133" y="22163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42">
              <a:extLst>
                <a:ext uri="{FF2B5EF4-FFF2-40B4-BE49-F238E27FC236}">
                  <a16:creationId xmlns:a16="http://schemas.microsoft.com/office/drawing/2014/main" id="{977B3F1A-7361-4CDC-8D96-D9C7790A42E4}"/>
                </a:ext>
              </a:extLst>
            </p:cNvPr>
            <p:cNvSpPr/>
            <p:nvPr/>
          </p:nvSpPr>
          <p:spPr>
            <a:xfrm>
              <a:off x="2510221" y="1872500"/>
              <a:ext cx="59597" cy="1100458"/>
            </a:xfrm>
            <a:custGeom>
              <a:avLst/>
              <a:gdLst>
                <a:gd name="connsiteX0" fmla="*/ 41562 w 59596"/>
                <a:gd name="connsiteY0" fmla="*/ 1100267 h 1100457"/>
                <a:gd name="connsiteX1" fmla="*/ 18277 w 59596"/>
                <a:gd name="connsiteY1" fmla="*/ 1100267 h 1100457"/>
                <a:gd name="connsiteX2" fmla="*/ 260 w 59596"/>
                <a:gd name="connsiteY2" fmla="*/ 1082250 h 1100457"/>
                <a:gd name="connsiteX3" fmla="*/ 260 w 59596"/>
                <a:gd name="connsiteY3" fmla="*/ 18277 h 1100457"/>
                <a:gd name="connsiteX4" fmla="*/ 18277 w 59596"/>
                <a:gd name="connsiteY4" fmla="*/ 260 h 1100457"/>
                <a:gd name="connsiteX5" fmla="*/ 41562 w 59596"/>
                <a:gd name="connsiteY5" fmla="*/ 260 h 1100457"/>
                <a:gd name="connsiteX6" fmla="*/ 59579 w 59596"/>
                <a:gd name="connsiteY6" fmla="*/ 18277 h 1100457"/>
                <a:gd name="connsiteX7" fmla="*/ 59579 w 59596"/>
                <a:gd name="connsiteY7" fmla="*/ 1082250 h 1100457"/>
                <a:gd name="connsiteX8" fmla="*/ 41562 w 59596"/>
                <a:gd name="connsiteY8" fmla="*/ 1100267 h 1100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96" h="1100457">
                  <a:moveTo>
                    <a:pt x="41562" y="1100267"/>
                  </a:moveTo>
                  <a:lnTo>
                    <a:pt x="18277" y="1100267"/>
                  </a:lnTo>
                  <a:cubicBezTo>
                    <a:pt x="8368" y="1100267"/>
                    <a:pt x="260" y="1092159"/>
                    <a:pt x="260" y="1082250"/>
                  </a:cubicBezTo>
                  <a:lnTo>
                    <a:pt x="260" y="18277"/>
                  </a:lnTo>
                  <a:cubicBezTo>
                    <a:pt x="260" y="8368"/>
                    <a:pt x="8368" y="260"/>
                    <a:pt x="18277" y="260"/>
                  </a:cubicBezTo>
                  <a:lnTo>
                    <a:pt x="41562" y="260"/>
                  </a:lnTo>
                  <a:cubicBezTo>
                    <a:pt x="51471" y="260"/>
                    <a:pt x="59579" y="8368"/>
                    <a:pt x="59579" y="18277"/>
                  </a:cubicBezTo>
                  <a:lnTo>
                    <a:pt x="59579" y="1082250"/>
                  </a:lnTo>
                  <a:cubicBezTo>
                    <a:pt x="59579" y="1092159"/>
                    <a:pt x="51471" y="1100267"/>
                    <a:pt x="41562" y="110026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43">
              <a:extLst>
                <a:ext uri="{FF2B5EF4-FFF2-40B4-BE49-F238E27FC236}">
                  <a16:creationId xmlns:a16="http://schemas.microsoft.com/office/drawing/2014/main" id="{67BAA5B1-430A-4745-A139-442DA0F46DB5}"/>
                </a:ext>
              </a:extLst>
            </p:cNvPr>
            <p:cNvSpPr/>
            <p:nvPr/>
          </p:nvSpPr>
          <p:spPr>
            <a:xfrm>
              <a:off x="1064519" y="2288498"/>
              <a:ext cx="126123" cy="267492"/>
            </a:xfrm>
            <a:custGeom>
              <a:avLst/>
              <a:gdLst>
                <a:gd name="connsiteX0" fmla="*/ 260 w 126122"/>
                <a:gd name="connsiteY0" fmla="*/ 260 h 267491"/>
                <a:gd name="connsiteX1" fmla="*/ 126071 w 126122"/>
                <a:gd name="connsiteY1" fmla="*/ 260 h 267491"/>
                <a:gd name="connsiteX2" fmla="*/ 126071 w 126122"/>
                <a:gd name="connsiteY2" fmla="*/ 267266 h 267491"/>
                <a:gd name="connsiteX3" fmla="*/ 260 w 126122"/>
                <a:gd name="connsiteY3" fmla="*/ 267266 h 26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122" h="267491">
                  <a:moveTo>
                    <a:pt x="260" y="260"/>
                  </a:moveTo>
                  <a:lnTo>
                    <a:pt x="126071" y="260"/>
                  </a:lnTo>
                  <a:lnTo>
                    <a:pt x="126071" y="267266"/>
                  </a:lnTo>
                  <a:lnTo>
                    <a:pt x="260" y="26726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44">
              <a:extLst>
                <a:ext uri="{FF2B5EF4-FFF2-40B4-BE49-F238E27FC236}">
                  <a16:creationId xmlns:a16="http://schemas.microsoft.com/office/drawing/2014/main" id="{DE5CE5B4-1C11-4FCB-9D7B-4F295529D84D}"/>
                </a:ext>
              </a:extLst>
            </p:cNvPr>
            <p:cNvSpPr/>
            <p:nvPr/>
          </p:nvSpPr>
          <p:spPr>
            <a:xfrm>
              <a:off x="1122660" y="2149278"/>
              <a:ext cx="349610" cy="545724"/>
            </a:xfrm>
            <a:custGeom>
              <a:avLst/>
              <a:gdLst>
                <a:gd name="connsiteX0" fmla="*/ 132620 w 349610"/>
                <a:gd name="connsiteY0" fmla="*/ 260 h 545724"/>
                <a:gd name="connsiteX1" fmla="*/ 260 w 349610"/>
                <a:gd name="connsiteY1" fmla="*/ 78463 h 545724"/>
                <a:gd name="connsiteX2" fmla="*/ 260 w 349610"/>
                <a:gd name="connsiteY2" fmla="*/ 269727 h 545724"/>
                <a:gd name="connsiteX3" fmla="*/ 260 w 349610"/>
                <a:gd name="connsiteY3" fmla="*/ 276206 h 545724"/>
                <a:gd name="connsiteX4" fmla="*/ 260 w 349610"/>
                <a:gd name="connsiteY4" fmla="*/ 467469 h 545724"/>
                <a:gd name="connsiteX5" fmla="*/ 132620 w 349610"/>
                <a:gd name="connsiteY5" fmla="*/ 545673 h 545724"/>
                <a:gd name="connsiteX6" fmla="*/ 349420 w 349610"/>
                <a:gd name="connsiteY6" fmla="*/ 545673 h 545724"/>
                <a:gd name="connsiteX7" fmla="*/ 349420 w 349610"/>
                <a:gd name="connsiteY7" fmla="*/ 276206 h 545724"/>
                <a:gd name="connsiteX8" fmla="*/ 349420 w 349610"/>
                <a:gd name="connsiteY8" fmla="*/ 269727 h 545724"/>
                <a:gd name="connsiteX9" fmla="*/ 349420 w 349610"/>
                <a:gd name="connsiteY9" fmla="*/ 260 h 5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9610" h="545724">
                  <a:moveTo>
                    <a:pt x="132620" y="260"/>
                  </a:moveTo>
                  <a:lnTo>
                    <a:pt x="260" y="78463"/>
                  </a:lnTo>
                  <a:lnTo>
                    <a:pt x="260" y="269727"/>
                  </a:lnTo>
                  <a:lnTo>
                    <a:pt x="260" y="276206"/>
                  </a:lnTo>
                  <a:lnTo>
                    <a:pt x="260" y="467469"/>
                  </a:lnTo>
                  <a:lnTo>
                    <a:pt x="132620" y="545673"/>
                  </a:lnTo>
                  <a:lnTo>
                    <a:pt x="349420" y="545673"/>
                  </a:lnTo>
                  <a:lnTo>
                    <a:pt x="349420" y="276206"/>
                  </a:lnTo>
                  <a:lnTo>
                    <a:pt x="349420" y="269727"/>
                  </a:lnTo>
                  <a:lnTo>
                    <a:pt x="349420" y="26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4AB299D-12B9-46D3-A5FF-DA39C6242B4B}"/>
              </a:ext>
            </a:extLst>
          </p:cNvPr>
          <p:cNvGrpSpPr/>
          <p:nvPr/>
        </p:nvGrpSpPr>
        <p:grpSpPr>
          <a:xfrm>
            <a:off x="1165477" y="2468191"/>
            <a:ext cx="2775264" cy="3626866"/>
            <a:chOff x="1126074" y="2670966"/>
            <a:chExt cx="2734161" cy="3573152"/>
          </a:xfrm>
        </p:grpSpPr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CA7407F4-C03D-4AF6-A332-92AC9B19029B}"/>
                </a:ext>
              </a:extLst>
            </p:cNvPr>
            <p:cNvSpPr/>
            <p:nvPr/>
          </p:nvSpPr>
          <p:spPr>
            <a:xfrm rot="1258431">
              <a:off x="3177475" y="3781009"/>
              <a:ext cx="682760" cy="881775"/>
            </a:xfrm>
            <a:custGeom>
              <a:avLst/>
              <a:gdLst>
                <a:gd name="connsiteX0" fmla="*/ 237850 w 650123"/>
                <a:gd name="connsiteY0" fmla="*/ 850974 h 866830"/>
                <a:gd name="connsiteX1" fmla="*/ 0 w 650123"/>
                <a:gd name="connsiteY1" fmla="*/ 63427 h 866830"/>
                <a:gd name="connsiteX2" fmla="*/ 153281 w 650123"/>
                <a:gd name="connsiteY2" fmla="*/ 184994 h 866830"/>
                <a:gd name="connsiteX3" fmla="*/ 216708 w 650123"/>
                <a:gd name="connsiteY3" fmla="*/ 5286 h 866830"/>
                <a:gd name="connsiteX4" fmla="*/ 317133 w 650123"/>
                <a:gd name="connsiteY4" fmla="*/ 184994 h 866830"/>
                <a:gd name="connsiteX5" fmla="*/ 359418 w 650123"/>
                <a:gd name="connsiteY5" fmla="*/ 0 h 866830"/>
                <a:gd name="connsiteX6" fmla="*/ 475700 w 650123"/>
                <a:gd name="connsiteY6" fmla="*/ 126853 h 866830"/>
                <a:gd name="connsiteX7" fmla="*/ 539126 w 650123"/>
                <a:gd name="connsiteY7" fmla="*/ 36999 h 866830"/>
                <a:gd name="connsiteX8" fmla="*/ 650123 w 650123"/>
                <a:gd name="connsiteY8" fmla="*/ 866830 h 866830"/>
                <a:gd name="connsiteX9" fmla="*/ 237850 w 650123"/>
                <a:gd name="connsiteY9" fmla="*/ 850974 h 866830"/>
                <a:gd name="connsiteX0" fmla="*/ 197028 w 609301"/>
                <a:gd name="connsiteY0" fmla="*/ 850974 h 866830"/>
                <a:gd name="connsiteX1" fmla="*/ 0 w 609301"/>
                <a:gd name="connsiteY1" fmla="*/ 60706 h 866830"/>
                <a:gd name="connsiteX2" fmla="*/ 112459 w 609301"/>
                <a:gd name="connsiteY2" fmla="*/ 184994 h 866830"/>
                <a:gd name="connsiteX3" fmla="*/ 175886 w 609301"/>
                <a:gd name="connsiteY3" fmla="*/ 5286 h 866830"/>
                <a:gd name="connsiteX4" fmla="*/ 276311 w 609301"/>
                <a:gd name="connsiteY4" fmla="*/ 184994 h 866830"/>
                <a:gd name="connsiteX5" fmla="*/ 318596 w 609301"/>
                <a:gd name="connsiteY5" fmla="*/ 0 h 866830"/>
                <a:gd name="connsiteX6" fmla="*/ 434878 w 609301"/>
                <a:gd name="connsiteY6" fmla="*/ 126853 h 866830"/>
                <a:gd name="connsiteX7" fmla="*/ 498304 w 609301"/>
                <a:gd name="connsiteY7" fmla="*/ 36999 h 866830"/>
                <a:gd name="connsiteX8" fmla="*/ 609301 w 609301"/>
                <a:gd name="connsiteY8" fmla="*/ 866830 h 866830"/>
                <a:gd name="connsiteX9" fmla="*/ 197028 w 609301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9189 w 621462"/>
                <a:gd name="connsiteY0" fmla="*/ 850974 h 866830"/>
                <a:gd name="connsiteX1" fmla="*/ 12161 w 621462"/>
                <a:gd name="connsiteY1" fmla="*/ 60706 h 866830"/>
                <a:gd name="connsiteX2" fmla="*/ 124620 w 621462"/>
                <a:gd name="connsiteY2" fmla="*/ 184994 h 866830"/>
                <a:gd name="connsiteX3" fmla="*/ 188047 w 621462"/>
                <a:gd name="connsiteY3" fmla="*/ 5286 h 866830"/>
                <a:gd name="connsiteX4" fmla="*/ 288472 w 621462"/>
                <a:gd name="connsiteY4" fmla="*/ 184994 h 866830"/>
                <a:gd name="connsiteX5" fmla="*/ 330757 w 621462"/>
                <a:gd name="connsiteY5" fmla="*/ 0 h 866830"/>
                <a:gd name="connsiteX6" fmla="*/ 447039 w 621462"/>
                <a:gd name="connsiteY6" fmla="*/ 126853 h 866830"/>
                <a:gd name="connsiteX7" fmla="*/ 510465 w 621462"/>
                <a:gd name="connsiteY7" fmla="*/ 36999 h 866830"/>
                <a:gd name="connsiteX8" fmla="*/ 621462 w 621462"/>
                <a:gd name="connsiteY8" fmla="*/ 866830 h 866830"/>
                <a:gd name="connsiteX9" fmla="*/ 209189 w 621462"/>
                <a:gd name="connsiteY9" fmla="*/ 850974 h 866830"/>
                <a:gd name="connsiteX0" fmla="*/ 160744 w 624724"/>
                <a:gd name="connsiteY0" fmla="*/ 812874 h 866830"/>
                <a:gd name="connsiteX1" fmla="*/ 15423 w 624724"/>
                <a:gd name="connsiteY1" fmla="*/ 60706 h 866830"/>
                <a:gd name="connsiteX2" fmla="*/ 127882 w 624724"/>
                <a:gd name="connsiteY2" fmla="*/ 184994 h 866830"/>
                <a:gd name="connsiteX3" fmla="*/ 191309 w 624724"/>
                <a:gd name="connsiteY3" fmla="*/ 5286 h 866830"/>
                <a:gd name="connsiteX4" fmla="*/ 291734 w 624724"/>
                <a:gd name="connsiteY4" fmla="*/ 184994 h 866830"/>
                <a:gd name="connsiteX5" fmla="*/ 334019 w 624724"/>
                <a:gd name="connsiteY5" fmla="*/ 0 h 866830"/>
                <a:gd name="connsiteX6" fmla="*/ 450301 w 624724"/>
                <a:gd name="connsiteY6" fmla="*/ 126853 h 866830"/>
                <a:gd name="connsiteX7" fmla="*/ 513727 w 624724"/>
                <a:gd name="connsiteY7" fmla="*/ 36999 h 866830"/>
                <a:gd name="connsiteX8" fmla="*/ 624724 w 624724"/>
                <a:gd name="connsiteY8" fmla="*/ 866830 h 866830"/>
                <a:gd name="connsiteX9" fmla="*/ 160744 w 624724"/>
                <a:gd name="connsiteY9" fmla="*/ 812874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9190 w 621463"/>
                <a:gd name="connsiteY0" fmla="*/ 864582 h 866830"/>
                <a:gd name="connsiteX1" fmla="*/ 12162 w 621463"/>
                <a:gd name="connsiteY1" fmla="*/ 60706 h 866830"/>
                <a:gd name="connsiteX2" fmla="*/ 124621 w 621463"/>
                <a:gd name="connsiteY2" fmla="*/ 184994 h 866830"/>
                <a:gd name="connsiteX3" fmla="*/ 188048 w 621463"/>
                <a:gd name="connsiteY3" fmla="*/ 5286 h 866830"/>
                <a:gd name="connsiteX4" fmla="*/ 288473 w 621463"/>
                <a:gd name="connsiteY4" fmla="*/ 184994 h 866830"/>
                <a:gd name="connsiteX5" fmla="*/ 330758 w 621463"/>
                <a:gd name="connsiteY5" fmla="*/ 0 h 866830"/>
                <a:gd name="connsiteX6" fmla="*/ 447040 w 621463"/>
                <a:gd name="connsiteY6" fmla="*/ 126853 h 866830"/>
                <a:gd name="connsiteX7" fmla="*/ 510466 w 621463"/>
                <a:gd name="connsiteY7" fmla="*/ 36999 h 866830"/>
                <a:gd name="connsiteX8" fmla="*/ 621463 w 621463"/>
                <a:gd name="connsiteY8" fmla="*/ 866830 h 866830"/>
                <a:gd name="connsiteX9" fmla="*/ 209190 w 621463"/>
                <a:gd name="connsiteY9" fmla="*/ 864582 h 866830"/>
                <a:gd name="connsiteX0" fmla="*/ 209190 w 586084"/>
                <a:gd name="connsiteY0" fmla="*/ 864582 h 869551"/>
                <a:gd name="connsiteX1" fmla="*/ 12162 w 586084"/>
                <a:gd name="connsiteY1" fmla="*/ 60706 h 869551"/>
                <a:gd name="connsiteX2" fmla="*/ 124621 w 586084"/>
                <a:gd name="connsiteY2" fmla="*/ 184994 h 869551"/>
                <a:gd name="connsiteX3" fmla="*/ 188048 w 586084"/>
                <a:gd name="connsiteY3" fmla="*/ 5286 h 869551"/>
                <a:gd name="connsiteX4" fmla="*/ 288473 w 586084"/>
                <a:gd name="connsiteY4" fmla="*/ 184994 h 869551"/>
                <a:gd name="connsiteX5" fmla="*/ 330758 w 586084"/>
                <a:gd name="connsiteY5" fmla="*/ 0 h 869551"/>
                <a:gd name="connsiteX6" fmla="*/ 447040 w 586084"/>
                <a:gd name="connsiteY6" fmla="*/ 126853 h 869551"/>
                <a:gd name="connsiteX7" fmla="*/ 510466 w 586084"/>
                <a:gd name="connsiteY7" fmla="*/ 36999 h 869551"/>
                <a:gd name="connsiteX8" fmla="*/ 586084 w 586084"/>
                <a:gd name="connsiteY8" fmla="*/ 869551 h 869551"/>
                <a:gd name="connsiteX9" fmla="*/ 209190 w 586084"/>
                <a:gd name="connsiteY9" fmla="*/ 864582 h 869551"/>
                <a:gd name="connsiteX0" fmla="*/ 209190 w 602413"/>
                <a:gd name="connsiteY0" fmla="*/ 864582 h 864582"/>
                <a:gd name="connsiteX1" fmla="*/ 12162 w 602413"/>
                <a:gd name="connsiteY1" fmla="*/ 60706 h 864582"/>
                <a:gd name="connsiteX2" fmla="*/ 124621 w 602413"/>
                <a:gd name="connsiteY2" fmla="*/ 184994 h 864582"/>
                <a:gd name="connsiteX3" fmla="*/ 188048 w 602413"/>
                <a:gd name="connsiteY3" fmla="*/ 5286 h 864582"/>
                <a:gd name="connsiteX4" fmla="*/ 288473 w 602413"/>
                <a:gd name="connsiteY4" fmla="*/ 184994 h 864582"/>
                <a:gd name="connsiteX5" fmla="*/ 330758 w 602413"/>
                <a:gd name="connsiteY5" fmla="*/ 0 h 864582"/>
                <a:gd name="connsiteX6" fmla="*/ 447040 w 602413"/>
                <a:gd name="connsiteY6" fmla="*/ 126853 h 864582"/>
                <a:gd name="connsiteX7" fmla="*/ 510466 w 602413"/>
                <a:gd name="connsiteY7" fmla="*/ 36999 h 864582"/>
                <a:gd name="connsiteX8" fmla="*/ 602413 w 602413"/>
                <a:gd name="connsiteY8" fmla="*/ 864109 h 864582"/>
                <a:gd name="connsiteX9" fmla="*/ 209190 w 602413"/>
                <a:gd name="connsiteY9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9592"/>
                <a:gd name="connsiteY0" fmla="*/ 864582 h 864582"/>
                <a:gd name="connsiteX1" fmla="*/ 12162 w 619592"/>
                <a:gd name="connsiteY1" fmla="*/ 60706 h 864582"/>
                <a:gd name="connsiteX2" fmla="*/ 124621 w 619592"/>
                <a:gd name="connsiteY2" fmla="*/ 184994 h 864582"/>
                <a:gd name="connsiteX3" fmla="*/ 188048 w 619592"/>
                <a:gd name="connsiteY3" fmla="*/ 5286 h 864582"/>
                <a:gd name="connsiteX4" fmla="*/ 288473 w 619592"/>
                <a:gd name="connsiteY4" fmla="*/ 184994 h 864582"/>
                <a:gd name="connsiteX5" fmla="*/ 330758 w 619592"/>
                <a:gd name="connsiteY5" fmla="*/ 0 h 864582"/>
                <a:gd name="connsiteX6" fmla="*/ 447040 w 619592"/>
                <a:gd name="connsiteY6" fmla="*/ 126853 h 864582"/>
                <a:gd name="connsiteX7" fmla="*/ 510466 w 619592"/>
                <a:gd name="connsiteY7" fmla="*/ 36999 h 864582"/>
                <a:gd name="connsiteX8" fmla="*/ 618742 w 619592"/>
                <a:gd name="connsiteY8" fmla="*/ 578595 h 864582"/>
                <a:gd name="connsiteX9" fmla="*/ 602413 w 619592"/>
                <a:gd name="connsiteY9" fmla="*/ 864109 h 864582"/>
                <a:gd name="connsiteX10" fmla="*/ 209190 w 619592"/>
                <a:gd name="connsiteY10" fmla="*/ 864582 h 864582"/>
                <a:gd name="connsiteX0" fmla="*/ 209190 w 620629"/>
                <a:gd name="connsiteY0" fmla="*/ 864582 h 864582"/>
                <a:gd name="connsiteX1" fmla="*/ 12162 w 620629"/>
                <a:gd name="connsiteY1" fmla="*/ 60706 h 864582"/>
                <a:gd name="connsiteX2" fmla="*/ 124621 w 620629"/>
                <a:gd name="connsiteY2" fmla="*/ 184994 h 864582"/>
                <a:gd name="connsiteX3" fmla="*/ 188048 w 620629"/>
                <a:gd name="connsiteY3" fmla="*/ 5286 h 864582"/>
                <a:gd name="connsiteX4" fmla="*/ 288473 w 620629"/>
                <a:gd name="connsiteY4" fmla="*/ 184994 h 864582"/>
                <a:gd name="connsiteX5" fmla="*/ 330758 w 620629"/>
                <a:gd name="connsiteY5" fmla="*/ 0 h 864582"/>
                <a:gd name="connsiteX6" fmla="*/ 447040 w 620629"/>
                <a:gd name="connsiteY6" fmla="*/ 126853 h 864582"/>
                <a:gd name="connsiteX7" fmla="*/ 510466 w 620629"/>
                <a:gd name="connsiteY7" fmla="*/ 36999 h 864582"/>
                <a:gd name="connsiteX8" fmla="*/ 618742 w 620629"/>
                <a:gd name="connsiteY8" fmla="*/ 578595 h 864582"/>
                <a:gd name="connsiteX9" fmla="*/ 602413 w 620629"/>
                <a:gd name="connsiteY9" fmla="*/ 864109 h 864582"/>
                <a:gd name="connsiteX10" fmla="*/ 209190 w 620629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47040 w 618745"/>
                <a:gd name="connsiteY6" fmla="*/ 126853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82"/>
                <a:gd name="connsiteY0" fmla="*/ 864582 h 864582"/>
                <a:gd name="connsiteX1" fmla="*/ 12162 w 618782"/>
                <a:gd name="connsiteY1" fmla="*/ 60706 h 864582"/>
                <a:gd name="connsiteX2" fmla="*/ 124621 w 618782"/>
                <a:gd name="connsiteY2" fmla="*/ 184994 h 864582"/>
                <a:gd name="connsiteX3" fmla="*/ 188048 w 618782"/>
                <a:gd name="connsiteY3" fmla="*/ 5286 h 864582"/>
                <a:gd name="connsiteX4" fmla="*/ 288473 w 618782"/>
                <a:gd name="connsiteY4" fmla="*/ 184994 h 864582"/>
                <a:gd name="connsiteX5" fmla="*/ 330758 w 618782"/>
                <a:gd name="connsiteY5" fmla="*/ 0 h 864582"/>
                <a:gd name="connsiteX6" fmla="*/ 430711 w 618782"/>
                <a:gd name="connsiteY6" fmla="*/ 121410 h 864582"/>
                <a:gd name="connsiteX7" fmla="*/ 510466 w 618782"/>
                <a:gd name="connsiteY7" fmla="*/ 36999 h 864582"/>
                <a:gd name="connsiteX8" fmla="*/ 618742 w 618782"/>
                <a:gd name="connsiteY8" fmla="*/ 578595 h 864582"/>
                <a:gd name="connsiteX9" fmla="*/ 602413 w 618782"/>
                <a:gd name="connsiteY9" fmla="*/ 864109 h 864582"/>
                <a:gd name="connsiteX10" fmla="*/ 209190 w 618782"/>
                <a:gd name="connsiteY10" fmla="*/ 864582 h 864582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12601 w 622193"/>
                <a:gd name="connsiteY0" fmla="*/ 864666 h 864666"/>
                <a:gd name="connsiteX1" fmla="*/ 15573 w 622193"/>
                <a:gd name="connsiteY1" fmla="*/ 60790 h 864666"/>
                <a:gd name="connsiteX2" fmla="*/ 128032 w 622193"/>
                <a:gd name="connsiteY2" fmla="*/ 185078 h 864666"/>
                <a:gd name="connsiteX3" fmla="*/ 191459 w 622193"/>
                <a:gd name="connsiteY3" fmla="*/ 5370 h 864666"/>
                <a:gd name="connsiteX4" fmla="*/ 278277 w 622193"/>
                <a:gd name="connsiteY4" fmla="*/ 144257 h 864666"/>
                <a:gd name="connsiteX5" fmla="*/ 334169 w 622193"/>
                <a:gd name="connsiteY5" fmla="*/ 84 h 864666"/>
                <a:gd name="connsiteX6" fmla="*/ 434122 w 622193"/>
                <a:gd name="connsiteY6" fmla="*/ 121494 h 864666"/>
                <a:gd name="connsiteX7" fmla="*/ 513877 w 622193"/>
                <a:gd name="connsiteY7" fmla="*/ 37083 h 864666"/>
                <a:gd name="connsiteX8" fmla="*/ 622153 w 622193"/>
                <a:gd name="connsiteY8" fmla="*/ 578679 h 864666"/>
                <a:gd name="connsiteX9" fmla="*/ 605824 w 622193"/>
                <a:gd name="connsiteY9" fmla="*/ 864193 h 864666"/>
                <a:gd name="connsiteX10" fmla="*/ 212601 w 622193"/>
                <a:gd name="connsiteY10" fmla="*/ 864666 h 864666"/>
                <a:gd name="connsiteX0" fmla="*/ 198912 w 608504"/>
                <a:gd name="connsiteY0" fmla="*/ 864666 h 864666"/>
                <a:gd name="connsiteX1" fmla="*/ 28798 w 608504"/>
                <a:gd name="connsiteY1" fmla="*/ 510643 h 864666"/>
                <a:gd name="connsiteX2" fmla="*/ 1884 w 608504"/>
                <a:gd name="connsiteY2" fmla="*/ 60790 h 864666"/>
                <a:gd name="connsiteX3" fmla="*/ 114343 w 608504"/>
                <a:gd name="connsiteY3" fmla="*/ 185078 h 864666"/>
                <a:gd name="connsiteX4" fmla="*/ 177770 w 608504"/>
                <a:gd name="connsiteY4" fmla="*/ 5370 h 864666"/>
                <a:gd name="connsiteX5" fmla="*/ 264588 w 608504"/>
                <a:gd name="connsiteY5" fmla="*/ 144257 h 864666"/>
                <a:gd name="connsiteX6" fmla="*/ 320480 w 608504"/>
                <a:gd name="connsiteY6" fmla="*/ 84 h 864666"/>
                <a:gd name="connsiteX7" fmla="*/ 420433 w 608504"/>
                <a:gd name="connsiteY7" fmla="*/ 121494 h 864666"/>
                <a:gd name="connsiteX8" fmla="*/ 500188 w 608504"/>
                <a:gd name="connsiteY8" fmla="*/ 37083 h 864666"/>
                <a:gd name="connsiteX9" fmla="*/ 608464 w 608504"/>
                <a:gd name="connsiteY9" fmla="*/ 578679 h 864666"/>
                <a:gd name="connsiteX10" fmla="*/ 592135 w 608504"/>
                <a:gd name="connsiteY10" fmla="*/ 864193 h 864666"/>
                <a:gd name="connsiteX11" fmla="*/ 198912 w 608504"/>
                <a:gd name="connsiteY11" fmla="*/ 864666 h 864666"/>
                <a:gd name="connsiteX0" fmla="*/ 201622 w 611214"/>
                <a:gd name="connsiteY0" fmla="*/ 864666 h 864666"/>
                <a:gd name="connsiteX1" fmla="*/ 31508 w 611214"/>
                <a:gd name="connsiteY1" fmla="*/ 510643 h 864666"/>
                <a:gd name="connsiteX2" fmla="*/ 4594 w 611214"/>
                <a:gd name="connsiteY2" fmla="*/ 60790 h 864666"/>
                <a:gd name="connsiteX3" fmla="*/ 117053 w 611214"/>
                <a:gd name="connsiteY3" fmla="*/ 185078 h 864666"/>
                <a:gd name="connsiteX4" fmla="*/ 180480 w 611214"/>
                <a:gd name="connsiteY4" fmla="*/ 5370 h 864666"/>
                <a:gd name="connsiteX5" fmla="*/ 267298 w 611214"/>
                <a:gd name="connsiteY5" fmla="*/ 144257 h 864666"/>
                <a:gd name="connsiteX6" fmla="*/ 323190 w 611214"/>
                <a:gd name="connsiteY6" fmla="*/ 84 h 864666"/>
                <a:gd name="connsiteX7" fmla="*/ 423143 w 611214"/>
                <a:gd name="connsiteY7" fmla="*/ 121494 h 864666"/>
                <a:gd name="connsiteX8" fmla="*/ 502898 w 611214"/>
                <a:gd name="connsiteY8" fmla="*/ 37083 h 864666"/>
                <a:gd name="connsiteX9" fmla="*/ 611174 w 611214"/>
                <a:gd name="connsiteY9" fmla="*/ 578679 h 864666"/>
                <a:gd name="connsiteX10" fmla="*/ 594845 w 611214"/>
                <a:gd name="connsiteY10" fmla="*/ 864193 h 864666"/>
                <a:gd name="connsiteX11" fmla="*/ 201622 w 611214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6998 w 641159"/>
                <a:gd name="connsiteY3" fmla="*/ 185078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4276 w 641159"/>
                <a:gd name="connsiteY3" fmla="*/ 138814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197525 w 641159"/>
                <a:gd name="connsiteY1" fmla="*/ 793672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57487 w 667079"/>
                <a:gd name="connsiteY0" fmla="*/ 864666 h 864666"/>
                <a:gd name="connsiteX1" fmla="*/ 228888 w 667079"/>
                <a:gd name="connsiteY1" fmla="*/ 801837 h 864666"/>
                <a:gd name="connsiteX2" fmla="*/ 125473 w 667079"/>
                <a:gd name="connsiteY2" fmla="*/ 807279 h 864666"/>
                <a:gd name="connsiteX3" fmla="*/ 288 w 667079"/>
                <a:gd name="connsiteY3" fmla="*/ 595007 h 864666"/>
                <a:gd name="connsiteX4" fmla="*/ 87373 w 667079"/>
                <a:gd name="connsiteY4" fmla="*/ 510643 h 864666"/>
                <a:gd name="connsiteX5" fmla="*/ 60459 w 667079"/>
                <a:gd name="connsiteY5" fmla="*/ 60790 h 864666"/>
                <a:gd name="connsiteX6" fmla="*/ 181082 w 667079"/>
                <a:gd name="connsiteY6" fmla="*/ 130650 h 864666"/>
                <a:gd name="connsiteX7" fmla="*/ 236345 w 667079"/>
                <a:gd name="connsiteY7" fmla="*/ 5370 h 864666"/>
                <a:gd name="connsiteX8" fmla="*/ 323163 w 667079"/>
                <a:gd name="connsiteY8" fmla="*/ 117043 h 864666"/>
                <a:gd name="connsiteX9" fmla="*/ 379055 w 667079"/>
                <a:gd name="connsiteY9" fmla="*/ 84 h 864666"/>
                <a:gd name="connsiteX10" fmla="*/ 479008 w 667079"/>
                <a:gd name="connsiteY10" fmla="*/ 121494 h 864666"/>
                <a:gd name="connsiteX11" fmla="*/ 558763 w 667079"/>
                <a:gd name="connsiteY11" fmla="*/ 37083 h 864666"/>
                <a:gd name="connsiteX12" fmla="*/ 667039 w 667079"/>
                <a:gd name="connsiteY12" fmla="*/ 578679 h 864666"/>
                <a:gd name="connsiteX13" fmla="*/ 650710 w 667079"/>
                <a:gd name="connsiteY13" fmla="*/ 864193 h 864666"/>
                <a:gd name="connsiteX14" fmla="*/ 257487 w 667079"/>
                <a:gd name="connsiteY14" fmla="*/ 864666 h 864666"/>
                <a:gd name="connsiteX0" fmla="*/ 260201 w 669793"/>
                <a:gd name="connsiteY0" fmla="*/ 864666 h 864666"/>
                <a:gd name="connsiteX1" fmla="*/ 231602 w 669793"/>
                <a:gd name="connsiteY1" fmla="*/ 801837 h 864666"/>
                <a:gd name="connsiteX2" fmla="*/ 128187 w 669793"/>
                <a:gd name="connsiteY2" fmla="*/ 807279 h 864666"/>
                <a:gd name="connsiteX3" fmla="*/ 281 w 669793"/>
                <a:gd name="connsiteY3" fmla="*/ 526971 h 864666"/>
                <a:gd name="connsiteX4" fmla="*/ 90087 w 669793"/>
                <a:gd name="connsiteY4" fmla="*/ 510643 h 864666"/>
                <a:gd name="connsiteX5" fmla="*/ 63173 w 669793"/>
                <a:gd name="connsiteY5" fmla="*/ 60790 h 864666"/>
                <a:gd name="connsiteX6" fmla="*/ 183796 w 669793"/>
                <a:gd name="connsiteY6" fmla="*/ 130650 h 864666"/>
                <a:gd name="connsiteX7" fmla="*/ 239059 w 669793"/>
                <a:gd name="connsiteY7" fmla="*/ 5370 h 864666"/>
                <a:gd name="connsiteX8" fmla="*/ 325877 w 669793"/>
                <a:gd name="connsiteY8" fmla="*/ 117043 h 864666"/>
                <a:gd name="connsiteX9" fmla="*/ 381769 w 669793"/>
                <a:gd name="connsiteY9" fmla="*/ 84 h 864666"/>
                <a:gd name="connsiteX10" fmla="*/ 481722 w 669793"/>
                <a:gd name="connsiteY10" fmla="*/ 121494 h 864666"/>
                <a:gd name="connsiteX11" fmla="*/ 561477 w 669793"/>
                <a:gd name="connsiteY11" fmla="*/ 37083 h 864666"/>
                <a:gd name="connsiteX12" fmla="*/ 669753 w 669793"/>
                <a:gd name="connsiteY12" fmla="*/ 578679 h 864666"/>
                <a:gd name="connsiteX13" fmla="*/ 653424 w 669793"/>
                <a:gd name="connsiteY13" fmla="*/ 864193 h 864666"/>
                <a:gd name="connsiteX14" fmla="*/ 260201 w 669793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9512" h="864666">
                  <a:moveTo>
                    <a:pt x="259920" y="864666"/>
                  </a:moveTo>
                  <a:cubicBezTo>
                    <a:pt x="237695" y="826606"/>
                    <a:pt x="245159" y="825008"/>
                    <a:pt x="231321" y="801837"/>
                  </a:cubicBezTo>
                  <a:cubicBezTo>
                    <a:pt x="184826" y="794994"/>
                    <a:pt x="202292" y="803651"/>
                    <a:pt x="127906" y="807279"/>
                  </a:cubicBezTo>
                  <a:cubicBezTo>
                    <a:pt x="107042" y="780972"/>
                    <a:pt x="6350" y="576410"/>
                    <a:pt x="0" y="526971"/>
                  </a:cubicBezTo>
                  <a:cubicBezTo>
                    <a:pt x="58964" y="502024"/>
                    <a:pt x="28977" y="523479"/>
                    <a:pt x="89806" y="510643"/>
                  </a:cubicBezTo>
                  <a:cubicBezTo>
                    <a:pt x="46082" y="333121"/>
                    <a:pt x="-8516" y="81486"/>
                    <a:pt x="62892" y="60790"/>
                  </a:cubicBezTo>
                  <a:cubicBezTo>
                    <a:pt x="138478" y="39627"/>
                    <a:pt x="162358" y="62006"/>
                    <a:pt x="183515" y="130650"/>
                  </a:cubicBezTo>
                  <a:cubicBezTo>
                    <a:pt x="185607" y="62583"/>
                    <a:pt x="163207" y="19009"/>
                    <a:pt x="238778" y="5370"/>
                  </a:cubicBezTo>
                  <a:cubicBezTo>
                    <a:pt x="335937" y="-2341"/>
                    <a:pt x="301811" y="117924"/>
                    <a:pt x="325596" y="117043"/>
                  </a:cubicBezTo>
                  <a:cubicBezTo>
                    <a:pt x="328806" y="55378"/>
                    <a:pt x="299358" y="7320"/>
                    <a:pt x="381488" y="84"/>
                  </a:cubicBezTo>
                  <a:cubicBezTo>
                    <a:pt x="488285" y="-2989"/>
                    <a:pt x="459008" y="78303"/>
                    <a:pt x="481441" y="121494"/>
                  </a:cubicBezTo>
                  <a:cubicBezTo>
                    <a:pt x="497140" y="80657"/>
                    <a:pt x="482904" y="31655"/>
                    <a:pt x="561196" y="37083"/>
                  </a:cubicBezTo>
                  <a:cubicBezTo>
                    <a:pt x="672580" y="39816"/>
                    <a:pt x="669666" y="488862"/>
                    <a:pt x="669472" y="578679"/>
                  </a:cubicBezTo>
                  <a:cubicBezTo>
                    <a:pt x="666751" y="690178"/>
                    <a:pt x="672193" y="766300"/>
                    <a:pt x="653143" y="864193"/>
                  </a:cubicBezTo>
                  <a:cubicBezTo>
                    <a:pt x="514812" y="859815"/>
                    <a:pt x="460845" y="856509"/>
                    <a:pt x="259920" y="8646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36C19356-2709-4D4D-B922-7AA6298EEBA4}"/>
                </a:ext>
              </a:extLst>
            </p:cNvPr>
            <p:cNvSpPr>
              <a:spLocks/>
            </p:cNvSpPr>
            <p:nvPr/>
          </p:nvSpPr>
          <p:spPr bwMode="auto">
            <a:xfrm rot="20940928" flipH="1">
              <a:off x="1126074" y="2670966"/>
              <a:ext cx="1656184" cy="1909514"/>
            </a:xfrm>
            <a:custGeom>
              <a:avLst/>
              <a:gdLst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697686 w 1656184"/>
                <a:gd name="connsiteY95" fmla="*/ 1708838 h 1909514"/>
                <a:gd name="connsiteX96" fmla="*/ 1413007 w 1656184"/>
                <a:gd name="connsiteY96" fmla="*/ 1487444 h 1909514"/>
                <a:gd name="connsiteX97" fmla="*/ 1412429 w 1656184"/>
                <a:gd name="connsiteY97" fmla="*/ 1485195 h 1909514"/>
                <a:gd name="connsiteX98" fmla="*/ 1405111 w 1656184"/>
                <a:gd name="connsiteY98" fmla="*/ 1455538 h 1909514"/>
                <a:gd name="connsiteX99" fmla="*/ 1398918 w 1656184"/>
                <a:gd name="connsiteY99" fmla="*/ 1425881 h 1909514"/>
                <a:gd name="connsiteX100" fmla="*/ 1394978 w 1656184"/>
                <a:gd name="connsiteY100" fmla="*/ 1398549 h 1909514"/>
                <a:gd name="connsiteX101" fmla="*/ 1392163 w 1656184"/>
                <a:gd name="connsiteY101" fmla="*/ 1372381 h 1909514"/>
                <a:gd name="connsiteX102" fmla="*/ 1391037 w 1656184"/>
                <a:gd name="connsiteY102" fmla="*/ 1350865 h 1909514"/>
                <a:gd name="connsiteX103" fmla="*/ 1392163 w 1656184"/>
                <a:gd name="connsiteY103" fmla="*/ 1332837 h 1909514"/>
                <a:gd name="connsiteX104" fmla="*/ 1401171 w 1656184"/>
                <a:gd name="connsiteY104" fmla="*/ 1295039 h 1909514"/>
                <a:gd name="connsiteX105" fmla="*/ 1412429 w 1656184"/>
                <a:gd name="connsiteY105" fmla="*/ 1260148 h 1909514"/>
                <a:gd name="connsiteX106" fmla="*/ 1426503 w 1656184"/>
                <a:gd name="connsiteY106" fmla="*/ 1227001 h 1909514"/>
                <a:gd name="connsiteX107" fmla="*/ 1443954 w 1656184"/>
                <a:gd name="connsiteY107" fmla="*/ 1197926 h 1909514"/>
                <a:gd name="connsiteX108" fmla="*/ 1469849 w 1656184"/>
                <a:gd name="connsiteY108" fmla="*/ 1161872 h 1909514"/>
                <a:gd name="connsiteX109" fmla="*/ 1496308 w 1656184"/>
                <a:gd name="connsiteY109" fmla="*/ 1125818 h 1909514"/>
                <a:gd name="connsiteX110" fmla="*/ 1522767 w 1656184"/>
                <a:gd name="connsiteY110" fmla="*/ 1090926 h 1909514"/>
                <a:gd name="connsiteX111" fmla="*/ 1549788 w 1656184"/>
                <a:gd name="connsiteY111" fmla="*/ 1053710 h 1909514"/>
                <a:gd name="connsiteX112" fmla="*/ 1573995 w 1656184"/>
                <a:gd name="connsiteY112" fmla="*/ 1015911 h 1909514"/>
                <a:gd name="connsiteX113" fmla="*/ 1597637 w 1656184"/>
                <a:gd name="connsiteY113" fmla="*/ 976949 h 1909514"/>
                <a:gd name="connsiteX114" fmla="*/ 1617341 w 1656184"/>
                <a:gd name="connsiteY114" fmla="*/ 934499 h 1909514"/>
                <a:gd name="connsiteX115" fmla="*/ 1633666 w 1656184"/>
                <a:gd name="connsiteY115" fmla="*/ 889140 h 1909514"/>
                <a:gd name="connsiteX116" fmla="*/ 1646051 w 1656184"/>
                <a:gd name="connsiteY116" fmla="*/ 836222 h 1909514"/>
                <a:gd name="connsiteX117" fmla="*/ 1652807 w 1656184"/>
                <a:gd name="connsiteY117" fmla="*/ 782141 h 1909514"/>
                <a:gd name="connsiteX118" fmla="*/ 1656184 w 1656184"/>
                <a:gd name="connsiteY118" fmla="*/ 726897 h 1909514"/>
                <a:gd name="connsiteX119" fmla="*/ 1655059 w 1656184"/>
                <a:gd name="connsiteY119" fmla="*/ 671072 h 1909514"/>
                <a:gd name="connsiteX120" fmla="*/ 1651118 w 1656184"/>
                <a:gd name="connsiteY120" fmla="*/ 616409 h 1909514"/>
                <a:gd name="connsiteX121" fmla="*/ 1642674 w 1656184"/>
                <a:gd name="connsiteY121" fmla="*/ 563490 h 1909514"/>
                <a:gd name="connsiteX122" fmla="*/ 1631415 w 1656184"/>
                <a:gd name="connsiteY122" fmla="*/ 511736 h 1909514"/>
                <a:gd name="connsiteX123" fmla="*/ 1617341 w 1656184"/>
                <a:gd name="connsiteY123" fmla="*/ 464051 h 1909514"/>
                <a:gd name="connsiteX124" fmla="*/ 1601579 w 1656184"/>
                <a:gd name="connsiteY124" fmla="*/ 420438 h 1909514"/>
                <a:gd name="connsiteX125" fmla="*/ 1583565 w 1656184"/>
                <a:gd name="connsiteY125" fmla="*/ 381475 h 1909514"/>
                <a:gd name="connsiteX126" fmla="*/ 1556543 w 1656184"/>
                <a:gd name="connsiteY126" fmla="*/ 334954 h 1909514"/>
                <a:gd name="connsiteX127" fmla="*/ 1527270 w 1656184"/>
                <a:gd name="connsiteY127" fmla="*/ 290759 h 1909514"/>
                <a:gd name="connsiteX128" fmla="*/ 1494056 w 1656184"/>
                <a:gd name="connsiteY128" fmla="*/ 249471 h 1909514"/>
                <a:gd name="connsiteX129" fmla="*/ 1458590 w 1656184"/>
                <a:gd name="connsiteY129" fmla="*/ 209928 h 1909514"/>
                <a:gd name="connsiteX130" fmla="*/ 1419747 w 1656184"/>
                <a:gd name="connsiteY130" fmla="*/ 174455 h 1909514"/>
                <a:gd name="connsiteX131" fmla="*/ 1376400 w 1656184"/>
                <a:gd name="connsiteY131" fmla="*/ 141309 h 1909514"/>
                <a:gd name="connsiteX132" fmla="*/ 1331365 w 1656184"/>
                <a:gd name="connsiteY132" fmla="*/ 111652 h 1909514"/>
                <a:gd name="connsiteX133" fmla="*/ 1283515 w 1656184"/>
                <a:gd name="connsiteY133" fmla="*/ 85483 h 1909514"/>
                <a:gd name="connsiteX134" fmla="*/ 1231161 w 1656184"/>
                <a:gd name="connsiteY134" fmla="*/ 63386 h 1909514"/>
                <a:gd name="connsiteX135" fmla="*/ 1177119 w 1656184"/>
                <a:gd name="connsiteY135" fmla="*/ 43033 h 1909514"/>
                <a:gd name="connsiteX136" fmla="*/ 1118572 w 1656184"/>
                <a:gd name="connsiteY136" fmla="*/ 27332 h 1909514"/>
                <a:gd name="connsiteX137" fmla="*/ 1057210 w 1656184"/>
                <a:gd name="connsiteY137" fmla="*/ 14538 h 1909514"/>
                <a:gd name="connsiteX138" fmla="*/ 993036 w 1656184"/>
                <a:gd name="connsiteY138" fmla="*/ 5815 h 1909514"/>
                <a:gd name="connsiteX139" fmla="*/ 925482 w 1656184"/>
                <a:gd name="connsiteY139" fmla="*/ 582 h 1909514"/>
                <a:gd name="connsiteX140" fmla="*/ 853425 w 1656184"/>
                <a:gd name="connsiteY140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1413007 w 1656184"/>
                <a:gd name="connsiteY95" fmla="*/ 1487444 h 1909514"/>
                <a:gd name="connsiteX96" fmla="*/ 1412429 w 1656184"/>
                <a:gd name="connsiteY96" fmla="*/ 1485195 h 1909514"/>
                <a:gd name="connsiteX97" fmla="*/ 1405111 w 1656184"/>
                <a:gd name="connsiteY97" fmla="*/ 1455538 h 1909514"/>
                <a:gd name="connsiteX98" fmla="*/ 1398918 w 1656184"/>
                <a:gd name="connsiteY98" fmla="*/ 1425881 h 1909514"/>
                <a:gd name="connsiteX99" fmla="*/ 1394978 w 1656184"/>
                <a:gd name="connsiteY99" fmla="*/ 1398549 h 1909514"/>
                <a:gd name="connsiteX100" fmla="*/ 1392163 w 1656184"/>
                <a:gd name="connsiteY100" fmla="*/ 1372381 h 1909514"/>
                <a:gd name="connsiteX101" fmla="*/ 1391037 w 1656184"/>
                <a:gd name="connsiteY101" fmla="*/ 1350865 h 1909514"/>
                <a:gd name="connsiteX102" fmla="*/ 1392163 w 1656184"/>
                <a:gd name="connsiteY102" fmla="*/ 1332837 h 1909514"/>
                <a:gd name="connsiteX103" fmla="*/ 1401171 w 1656184"/>
                <a:gd name="connsiteY103" fmla="*/ 1295039 h 1909514"/>
                <a:gd name="connsiteX104" fmla="*/ 1412429 w 1656184"/>
                <a:gd name="connsiteY104" fmla="*/ 1260148 h 1909514"/>
                <a:gd name="connsiteX105" fmla="*/ 1426503 w 1656184"/>
                <a:gd name="connsiteY105" fmla="*/ 1227001 h 1909514"/>
                <a:gd name="connsiteX106" fmla="*/ 1443954 w 1656184"/>
                <a:gd name="connsiteY106" fmla="*/ 1197926 h 1909514"/>
                <a:gd name="connsiteX107" fmla="*/ 1469849 w 1656184"/>
                <a:gd name="connsiteY107" fmla="*/ 1161872 h 1909514"/>
                <a:gd name="connsiteX108" fmla="*/ 1496308 w 1656184"/>
                <a:gd name="connsiteY108" fmla="*/ 1125818 h 1909514"/>
                <a:gd name="connsiteX109" fmla="*/ 1522767 w 1656184"/>
                <a:gd name="connsiteY109" fmla="*/ 1090926 h 1909514"/>
                <a:gd name="connsiteX110" fmla="*/ 1549788 w 1656184"/>
                <a:gd name="connsiteY110" fmla="*/ 1053710 h 1909514"/>
                <a:gd name="connsiteX111" fmla="*/ 1573995 w 1656184"/>
                <a:gd name="connsiteY111" fmla="*/ 1015911 h 1909514"/>
                <a:gd name="connsiteX112" fmla="*/ 1597637 w 1656184"/>
                <a:gd name="connsiteY112" fmla="*/ 976949 h 1909514"/>
                <a:gd name="connsiteX113" fmla="*/ 1617341 w 1656184"/>
                <a:gd name="connsiteY113" fmla="*/ 934499 h 1909514"/>
                <a:gd name="connsiteX114" fmla="*/ 1633666 w 1656184"/>
                <a:gd name="connsiteY114" fmla="*/ 889140 h 1909514"/>
                <a:gd name="connsiteX115" fmla="*/ 1646051 w 1656184"/>
                <a:gd name="connsiteY115" fmla="*/ 836222 h 1909514"/>
                <a:gd name="connsiteX116" fmla="*/ 1652807 w 1656184"/>
                <a:gd name="connsiteY116" fmla="*/ 782141 h 1909514"/>
                <a:gd name="connsiteX117" fmla="*/ 1656184 w 1656184"/>
                <a:gd name="connsiteY117" fmla="*/ 726897 h 1909514"/>
                <a:gd name="connsiteX118" fmla="*/ 1655059 w 1656184"/>
                <a:gd name="connsiteY118" fmla="*/ 671072 h 1909514"/>
                <a:gd name="connsiteX119" fmla="*/ 1651118 w 1656184"/>
                <a:gd name="connsiteY119" fmla="*/ 616409 h 1909514"/>
                <a:gd name="connsiteX120" fmla="*/ 1642674 w 1656184"/>
                <a:gd name="connsiteY120" fmla="*/ 563490 h 1909514"/>
                <a:gd name="connsiteX121" fmla="*/ 1631415 w 1656184"/>
                <a:gd name="connsiteY121" fmla="*/ 511736 h 1909514"/>
                <a:gd name="connsiteX122" fmla="*/ 1617341 w 1656184"/>
                <a:gd name="connsiteY122" fmla="*/ 464051 h 1909514"/>
                <a:gd name="connsiteX123" fmla="*/ 1601579 w 1656184"/>
                <a:gd name="connsiteY123" fmla="*/ 420438 h 1909514"/>
                <a:gd name="connsiteX124" fmla="*/ 1583565 w 1656184"/>
                <a:gd name="connsiteY124" fmla="*/ 381475 h 1909514"/>
                <a:gd name="connsiteX125" fmla="*/ 1556543 w 1656184"/>
                <a:gd name="connsiteY125" fmla="*/ 334954 h 1909514"/>
                <a:gd name="connsiteX126" fmla="*/ 1527270 w 1656184"/>
                <a:gd name="connsiteY126" fmla="*/ 290759 h 1909514"/>
                <a:gd name="connsiteX127" fmla="*/ 1494056 w 1656184"/>
                <a:gd name="connsiteY127" fmla="*/ 249471 h 1909514"/>
                <a:gd name="connsiteX128" fmla="*/ 1458590 w 1656184"/>
                <a:gd name="connsiteY128" fmla="*/ 209928 h 1909514"/>
                <a:gd name="connsiteX129" fmla="*/ 1419747 w 1656184"/>
                <a:gd name="connsiteY129" fmla="*/ 174455 h 1909514"/>
                <a:gd name="connsiteX130" fmla="*/ 1376400 w 1656184"/>
                <a:gd name="connsiteY130" fmla="*/ 141309 h 1909514"/>
                <a:gd name="connsiteX131" fmla="*/ 1331365 w 1656184"/>
                <a:gd name="connsiteY131" fmla="*/ 111652 h 1909514"/>
                <a:gd name="connsiteX132" fmla="*/ 1283515 w 1656184"/>
                <a:gd name="connsiteY132" fmla="*/ 85483 h 1909514"/>
                <a:gd name="connsiteX133" fmla="*/ 1231161 w 1656184"/>
                <a:gd name="connsiteY133" fmla="*/ 63386 h 1909514"/>
                <a:gd name="connsiteX134" fmla="*/ 1177119 w 1656184"/>
                <a:gd name="connsiteY134" fmla="*/ 43033 h 1909514"/>
                <a:gd name="connsiteX135" fmla="*/ 1118572 w 1656184"/>
                <a:gd name="connsiteY135" fmla="*/ 27332 h 1909514"/>
                <a:gd name="connsiteX136" fmla="*/ 1057210 w 1656184"/>
                <a:gd name="connsiteY136" fmla="*/ 14538 h 1909514"/>
                <a:gd name="connsiteX137" fmla="*/ 993036 w 1656184"/>
                <a:gd name="connsiteY137" fmla="*/ 5815 h 1909514"/>
                <a:gd name="connsiteX138" fmla="*/ 925482 w 1656184"/>
                <a:gd name="connsiteY138" fmla="*/ 582 h 1909514"/>
                <a:gd name="connsiteX139" fmla="*/ 853425 w 1656184"/>
                <a:gd name="connsiteY139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1413007 w 1656184"/>
                <a:gd name="connsiteY94" fmla="*/ 1487444 h 1909514"/>
                <a:gd name="connsiteX95" fmla="*/ 1412429 w 1656184"/>
                <a:gd name="connsiteY95" fmla="*/ 1485195 h 1909514"/>
                <a:gd name="connsiteX96" fmla="*/ 1405111 w 1656184"/>
                <a:gd name="connsiteY96" fmla="*/ 1455538 h 1909514"/>
                <a:gd name="connsiteX97" fmla="*/ 1398918 w 1656184"/>
                <a:gd name="connsiteY97" fmla="*/ 1425881 h 1909514"/>
                <a:gd name="connsiteX98" fmla="*/ 1394978 w 1656184"/>
                <a:gd name="connsiteY98" fmla="*/ 1398549 h 1909514"/>
                <a:gd name="connsiteX99" fmla="*/ 1392163 w 1656184"/>
                <a:gd name="connsiteY99" fmla="*/ 1372381 h 1909514"/>
                <a:gd name="connsiteX100" fmla="*/ 1391037 w 1656184"/>
                <a:gd name="connsiteY100" fmla="*/ 1350865 h 1909514"/>
                <a:gd name="connsiteX101" fmla="*/ 1392163 w 1656184"/>
                <a:gd name="connsiteY101" fmla="*/ 1332837 h 1909514"/>
                <a:gd name="connsiteX102" fmla="*/ 1401171 w 1656184"/>
                <a:gd name="connsiteY102" fmla="*/ 1295039 h 1909514"/>
                <a:gd name="connsiteX103" fmla="*/ 1412429 w 1656184"/>
                <a:gd name="connsiteY103" fmla="*/ 1260148 h 1909514"/>
                <a:gd name="connsiteX104" fmla="*/ 1426503 w 1656184"/>
                <a:gd name="connsiteY104" fmla="*/ 1227001 h 1909514"/>
                <a:gd name="connsiteX105" fmla="*/ 1443954 w 1656184"/>
                <a:gd name="connsiteY105" fmla="*/ 1197926 h 1909514"/>
                <a:gd name="connsiteX106" fmla="*/ 1469849 w 1656184"/>
                <a:gd name="connsiteY106" fmla="*/ 1161872 h 1909514"/>
                <a:gd name="connsiteX107" fmla="*/ 1496308 w 1656184"/>
                <a:gd name="connsiteY107" fmla="*/ 1125818 h 1909514"/>
                <a:gd name="connsiteX108" fmla="*/ 1522767 w 1656184"/>
                <a:gd name="connsiteY108" fmla="*/ 1090926 h 1909514"/>
                <a:gd name="connsiteX109" fmla="*/ 1549788 w 1656184"/>
                <a:gd name="connsiteY109" fmla="*/ 1053710 h 1909514"/>
                <a:gd name="connsiteX110" fmla="*/ 1573995 w 1656184"/>
                <a:gd name="connsiteY110" fmla="*/ 1015911 h 1909514"/>
                <a:gd name="connsiteX111" fmla="*/ 1597637 w 1656184"/>
                <a:gd name="connsiteY111" fmla="*/ 976949 h 1909514"/>
                <a:gd name="connsiteX112" fmla="*/ 1617341 w 1656184"/>
                <a:gd name="connsiteY112" fmla="*/ 934499 h 1909514"/>
                <a:gd name="connsiteX113" fmla="*/ 1633666 w 1656184"/>
                <a:gd name="connsiteY113" fmla="*/ 889140 h 1909514"/>
                <a:gd name="connsiteX114" fmla="*/ 1646051 w 1656184"/>
                <a:gd name="connsiteY114" fmla="*/ 836222 h 1909514"/>
                <a:gd name="connsiteX115" fmla="*/ 1652807 w 1656184"/>
                <a:gd name="connsiteY115" fmla="*/ 782141 h 1909514"/>
                <a:gd name="connsiteX116" fmla="*/ 1656184 w 1656184"/>
                <a:gd name="connsiteY116" fmla="*/ 726897 h 1909514"/>
                <a:gd name="connsiteX117" fmla="*/ 1655059 w 1656184"/>
                <a:gd name="connsiteY117" fmla="*/ 671072 h 1909514"/>
                <a:gd name="connsiteX118" fmla="*/ 1651118 w 1656184"/>
                <a:gd name="connsiteY118" fmla="*/ 616409 h 1909514"/>
                <a:gd name="connsiteX119" fmla="*/ 1642674 w 1656184"/>
                <a:gd name="connsiteY119" fmla="*/ 563490 h 1909514"/>
                <a:gd name="connsiteX120" fmla="*/ 1631415 w 1656184"/>
                <a:gd name="connsiteY120" fmla="*/ 511736 h 1909514"/>
                <a:gd name="connsiteX121" fmla="*/ 1617341 w 1656184"/>
                <a:gd name="connsiteY121" fmla="*/ 464051 h 1909514"/>
                <a:gd name="connsiteX122" fmla="*/ 1601579 w 1656184"/>
                <a:gd name="connsiteY122" fmla="*/ 420438 h 1909514"/>
                <a:gd name="connsiteX123" fmla="*/ 1583565 w 1656184"/>
                <a:gd name="connsiteY123" fmla="*/ 381475 h 1909514"/>
                <a:gd name="connsiteX124" fmla="*/ 1556543 w 1656184"/>
                <a:gd name="connsiteY124" fmla="*/ 334954 h 1909514"/>
                <a:gd name="connsiteX125" fmla="*/ 1527270 w 1656184"/>
                <a:gd name="connsiteY125" fmla="*/ 290759 h 1909514"/>
                <a:gd name="connsiteX126" fmla="*/ 1494056 w 1656184"/>
                <a:gd name="connsiteY126" fmla="*/ 249471 h 1909514"/>
                <a:gd name="connsiteX127" fmla="*/ 1458590 w 1656184"/>
                <a:gd name="connsiteY127" fmla="*/ 209928 h 1909514"/>
                <a:gd name="connsiteX128" fmla="*/ 1419747 w 1656184"/>
                <a:gd name="connsiteY128" fmla="*/ 174455 h 1909514"/>
                <a:gd name="connsiteX129" fmla="*/ 1376400 w 1656184"/>
                <a:gd name="connsiteY129" fmla="*/ 141309 h 1909514"/>
                <a:gd name="connsiteX130" fmla="*/ 1331365 w 1656184"/>
                <a:gd name="connsiteY130" fmla="*/ 111652 h 1909514"/>
                <a:gd name="connsiteX131" fmla="*/ 1283515 w 1656184"/>
                <a:gd name="connsiteY131" fmla="*/ 85483 h 1909514"/>
                <a:gd name="connsiteX132" fmla="*/ 1231161 w 1656184"/>
                <a:gd name="connsiteY132" fmla="*/ 63386 h 1909514"/>
                <a:gd name="connsiteX133" fmla="*/ 1177119 w 1656184"/>
                <a:gd name="connsiteY133" fmla="*/ 43033 h 1909514"/>
                <a:gd name="connsiteX134" fmla="*/ 1118572 w 1656184"/>
                <a:gd name="connsiteY134" fmla="*/ 27332 h 1909514"/>
                <a:gd name="connsiteX135" fmla="*/ 1057210 w 1656184"/>
                <a:gd name="connsiteY135" fmla="*/ 14538 h 1909514"/>
                <a:gd name="connsiteX136" fmla="*/ 993036 w 1656184"/>
                <a:gd name="connsiteY136" fmla="*/ 5815 h 1909514"/>
                <a:gd name="connsiteX137" fmla="*/ 925482 w 1656184"/>
                <a:gd name="connsiteY137" fmla="*/ 582 h 1909514"/>
                <a:gd name="connsiteX138" fmla="*/ 853425 w 1656184"/>
                <a:gd name="connsiteY138" fmla="*/ 0 h 190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1656184" h="1909514">
                  <a:moveTo>
                    <a:pt x="853425" y="0"/>
                  </a:moveTo>
                  <a:lnTo>
                    <a:pt x="789249" y="5234"/>
                  </a:lnTo>
                  <a:lnTo>
                    <a:pt x="628247" y="41869"/>
                  </a:lnTo>
                  <a:lnTo>
                    <a:pt x="580396" y="59896"/>
                  </a:lnTo>
                  <a:lnTo>
                    <a:pt x="533110" y="80250"/>
                  </a:lnTo>
                  <a:lnTo>
                    <a:pt x="486948" y="104673"/>
                  </a:lnTo>
                  <a:lnTo>
                    <a:pt x="444164" y="132005"/>
                  </a:lnTo>
                  <a:lnTo>
                    <a:pt x="403069" y="162825"/>
                  </a:lnTo>
                  <a:lnTo>
                    <a:pt x="365352" y="196553"/>
                  </a:lnTo>
                  <a:lnTo>
                    <a:pt x="330449" y="233188"/>
                  </a:lnTo>
                  <a:lnTo>
                    <a:pt x="298924" y="273313"/>
                  </a:lnTo>
                  <a:lnTo>
                    <a:pt x="271340" y="315764"/>
                  </a:lnTo>
                  <a:lnTo>
                    <a:pt x="247696" y="361123"/>
                  </a:lnTo>
                  <a:lnTo>
                    <a:pt x="227993" y="409970"/>
                  </a:lnTo>
                  <a:lnTo>
                    <a:pt x="196468" y="544301"/>
                  </a:lnTo>
                  <a:lnTo>
                    <a:pt x="193653" y="576865"/>
                  </a:lnTo>
                  <a:lnTo>
                    <a:pt x="192528" y="607686"/>
                  </a:lnTo>
                  <a:lnTo>
                    <a:pt x="193653" y="636180"/>
                  </a:lnTo>
                  <a:cubicBezTo>
                    <a:pt x="193840" y="645678"/>
                    <a:pt x="194028" y="655177"/>
                    <a:pt x="194216" y="664674"/>
                  </a:cubicBezTo>
                  <a:lnTo>
                    <a:pt x="194216" y="691424"/>
                  </a:lnTo>
                  <a:lnTo>
                    <a:pt x="191402" y="716430"/>
                  </a:lnTo>
                  <a:lnTo>
                    <a:pt x="182958" y="742016"/>
                  </a:lnTo>
                  <a:lnTo>
                    <a:pt x="167758" y="772837"/>
                  </a:lnTo>
                  <a:lnTo>
                    <a:pt x="149181" y="801331"/>
                  </a:lnTo>
                  <a:lnTo>
                    <a:pt x="128915" y="826336"/>
                  </a:lnTo>
                  <a:lnTo>
                    <a:pt x="107523" y="851923"/>
                  </a:lnTo>
                  <a:lnTo>
                    <a:pt x="85005" y="875184"/>
                  </a:lnTo>
                  <a:lnTo>
                    <a:pt x="62487" y="898445"/>
                  </a:lnTo>
                  <a:lnTo>
                    <a:pt x="41095" y="924031"/>
                  </a:lnTo>
                  <a:lnTo>
                    <a:pt x="33777" y="931009"/>
                  </a:lnTo>
                  <a:lnTo>
                    <a:pt x="24769" y="939732"/>
                  </a:lnTo>
                  <a:lnTo>
                    <a:pt x="15200" y="950199"/>
                  </a:lnTo>
                  <a:lnTo>
                    <a:pt x="7319" y="960666"/>
                  </a:lnTo>
                  <a:lnTo>
                    <a:pt x="2252" y="973460"/>
                  </a:lnTo>
                  <a:lnTo>
                    <a:pt x="0" y="987416"/>
                  </a:lnTo>
                  <a:lnTo>
                    <a:pt x="2815" y="1001955"/>
                  </a:lnTo>
                  <a:lnTo>
                    <a:pt x="10133" y="1015911"/>
                  </a:lnTo>
                  <a:lnTo>
                    <a:pt x="22518" y="1027541"/>
                  </a:lnTo>
                  <a:lnTo>
                    <a:pt x="36592" y="1035682"/>
                  </a:lnTo>
                  <a:lnTo>
                    <a:pt x="54043" y="1043243"/>
                  </a:lnTo>
                  <a:lnTo>
                    <a:pt x="72621" y="1049639"/>
                  </a:lnTo>
                  <a:lnTo>
                    <a:pt x="91197" y="1056035"/>
                  </a:lnTo>
                  <a:lnTo>
                    <a:pt x="109212" y="1062432"/>
                  </a:lnTo>
                  <a:lnTo>
                    <a:pt x="126663" y="1069992"/>
                  </a:lnTo>
                  <a:lnTo>
                    <a:pt x="142425" y="1078133"/>
                  </a:lnTo>
                  <a:lnTo>
                    <a:pt x="153685" y="1088601"/>
                  </a:lnTo>
                  <a:lnTo>
                    <a:pt x="150306" y="1102557"/>
                  </a:lnTo>
                  <a:lnTo>
                    <a:pt x="144114" y="1115351"/>
                  </a:lnTo>
                  <a:lnTo>
                    <a:pt x="137921" y="1128725"/>
                  </a:lnTo>
                  <a:lnTo>
                    <a:pt x="131166" y="1141518"/>
                  </a:lnTo>
                  <a:lnTo>
                    <a:pt x="124974" y="1154312"/>
                  </a:lnTo>
                  <a:lnTo>
                    <a:pt x="120471" y="1167105"/>
                  </a:lnTo>
                  <a:lnTo>
                    <a:pt x="118781" y="1178735"/>
                  </a:lnTo>
                  <a:cubicBezTo>
                    <a:pt x="119156" y="1183000"/>
                    <a:pt x="119532" y="1187264"/>
                    <a:pt x="119907" y="1191529"/>
                  </a:cubicBezTo>
                  <a:lnTo>
                    <a:pt x="126100" y="1203159"/>
                  </a:lnTo>
                  <a:lnTo>
                    <a:pt x="137359" y="1214790"/>
                  </a:lnTo>
                  <a:lnTo>
                    <a:pt x="153685" y="1226420"/>
                  </a:lnTo>
                  <a:lnTo>
                    <a:pt x="150306" y="1235725"/>
                  </a:lnTo>
                  <a:lnTo>
                    <a:pt x="145240" y="1245029"/>
                  </a:lnTo>
                  <a:lnTo>
                    <a:pt x="141300" y="1256077"/>
                  </a:lnTo>
                  <a:lnTo>
                    <a:pt x="140174" y="1267708"/>
                  </a:lnTo>
                  <a:lnTo>
                    <a:pt x="142425" y="1279339"/>
                  </a:lnTo>
                  <a:lnTo>
                    <a:pt x="148618" y="1289806"/>
                  </a:lnTo>
                  <a:lnTo>
                    <a:pt x="156499" y="1297947"/>
                  </a:lnTo>
                  <a:lnTo>
                    <a:pt x="166632" y="1305506"/>
                  </a:lnTo>
                  <a:lnTo>
                    <a:pt x="176765" y="1310740"/>
                  </a:lnTo>
                  <a:lnTo>
                    <a:pt x="186335" y="1317137"/>
                  </a:lnTo>
                  <a:lnTo>
                    <a:pt x="195343" y="1325860"/>
                  </a:lnTo>
                  <a:lnTo>
                    <a:pt x="200408" y="1335164"/>
                  </a:lnTo>
                  <a:lnTo>
                    <a:pt x="205475" y="1352028"/>
                  </a:lnTo>
                  <a:lnTo>
                    <a:pt x="205475" y="1371218"/>
                  </a:lnTo>
                  <a:lnTo>
                    <a:pt x="203787" y="1389245"/>
                  </a:lnTo>
                  <a:lnTo>
                    <a:pt x="199283" y="1407854"/>
                  </a:lnTo>
                  <a:lnTo>
                    <a:pt x="195343" y="1425881"/>
                  </a:lnTo>
                  <a:lnTo>
                    <a:pt x="192528" y="1442163"/>
                  </a:lnTo>
                  <a:lnTo>
                    <a:pt x="190276" y="1465424"/>
                  </a:lnTo>
                  <a:lnTo>
                    <a:pt x="192528" y="1486358"/>
                  </a:lnTo>
                  <a:lnTo>
                    <a:pt x="198719" y="1505548"/>
                  </a:lnTo>
                  <a:lnTo>
                    <a:pt x="206601" y="1522413"/>
                  </a:lnTo>
                  <a:lnTo>
                    <a:pt x="217860" y="1535787"/>
                  </a:lnTo>
                  <a:lnTo>
                    <a:pt x="232497" y="1548581"/>
                  </a:lnTo>
                  <a:lnTo>
                    <a:pt x="246570" y="1559048"/>
                  </a:lnTo>
                  <a:lnTo>
                    <a:pt x="262896" y="1567771"/>
                  </a:lnTo>
                  <a:lnTo>
                    <a:pt x="279221" y="1575331"/>
                  </a:lnTo>
                  <a:lnTo>
                    <a:pt x="295546" y="1579401"/>
                  </a:lnTo>
                  <a:lnTo>
                    <a:pt x="325383" y="1584635"/>
                  </a:lnTo>
                  <a:lnTo>
                    <a:pt x="356908" y="1586961"/>
                  </a:lnTo>
                  <a:lnTo>
                    <a:pt x="390121" y="1585798"/>
                  </a:lnTo>
                  <a:lnTo>
                    <a:pt x="422772" y="1582309"/>
                  </a:lnTo>
                  <a:lnTo>
                    <a:pt x="455423" y="1578238"/>
                  </a:lnTo>
                  <a:lnTo>
                    <a:pt x="486385" y="1571841"/>
                  </a:lnTo>
                  <a:lnTo>
                    <a:pt x="513969" y="1564281"/>
                  </a:lnTo>
                  <a:lnTo>
                    <a:pt x="529900" y="1558923"/>
                  </a:lnTo>
                  <a:lnTo>
                    <a:pt x="627355" y="1909514"/>
                  </a:lnTo>
                  <a:lnTo>
                    <a:pt x="1413007" y="1487444"/>
                  </a:lnTo>
                  <a:lnTo>
                    <a:pt x="1412429" y="1485195"/>
                  </a:lnTo>
                  <a:lnTo>
                    <a:pt x="1405111" y="1455538"/>
                  </a:lnTo>
                  <a:lnTo>
                    <a:pt x="1398918" y="1425881"/>
                  </a:lnTo>
                  <a:lnTo>
                    <a:pt x="1394978" y="1398549"/>
                  </a:lnTo>
                  <a:lnTo>
                    <a:pt x="1392163" y="1372381"/>
                  </a:lnTo>
                  <a:cubicBezTo>
                    <a:pt x="1391788" y="1365209"/>
                    <a:pt x="1391412" y="1358037"/>
                    <a:pt x="1391037" y="1350865"/>
                  </a:cubicBezTo>
                  <a:cubicBezTo>
                    <a:pt x="1391412" y="1344856"/>
                    <a:pt x="1391788" y="1338846"/>
                    <a:pt x="1392163" y="1332837"/>
                  </a:cubicBezTo>
                  <a:lnTo>
                    <a:pt x="1401171" y="1295039"/>
                  </a:lnTo>
                  <a:lnTo>
                    <a:pt x="1412429" y="1260148"/>
                  </a:lnTo>
                  <a:lnTo>
                    <a:pt x="1426503" y="1227001"/>
                  </a:lnTo>
                  <a:lnTo>
                    <a:pt x="1443954" y="1197926"/>
                  </a:lnTo>
                  <a:lnTo>
                    <a:pt x="1469849" y="1161872"/>
                  </a:lnTo>
                  <a:lnTo>
                    <a:pt x="1496308" y="1125818"/>
                  </a:lnTo>
                  <a:lnTo>
                    <a:pt x="1522767" y="1090926"/>
                  </a:lnTo>
                  <a:lnTo>
                    <a:pt x="1549788" y="1053710"/>
                  </a:lnTo>
                  <a:lnTo>
                    <a:pt x="1573995" y="1015911"/>
                  </a:lnTo>
                  <a:lnTo>
                    <a:pt x="1597637" y="976949"/>
                  </a:lnTo>
                  <a:lnTo>
                    <a:pt x="1617341" y="934499"/>
                  </a:lnTo>
                  <a:lnTo>
                    <a:pt x="1633666" y="889140"/>
                  </a:lnTo>
                  <a:lnTo>
                    <a:pt x="1646051" y="836222"/>
                  </a:lnTo>
                  <a:lnTo>
                    <a:pt x="1652807" y="782141"/>
                  </a:lnTo>
                  <a:lnTo>
                    <a:pt x="1656184" y="726897"/>
                  </a:lnTo>
                  <a:lnTo>
                    <a:pt x="1655059" y="671072"/>
                  </a:lnTo>
                  <a:lnTo>
                    <a:pt x="1651118" y="616409"/>
                  </a:lnTo>
                  <a:lnTo>
                    <a:pt x="1642674" y="563490"/>
                  </a:lnTo>
                  <a:lnTo>
                    <a:pt x="1631415" y="511736"/>
                  </a:lnTo>
                  <a:lnTo>
                    <a:pt x="1617341" y="464051"/>
                  </a:lnTo>
                  <a:lnTo>
                    <a:pt x="1601579" y="420438"/>
                  </a:lnTo>
                  <a:lnTo>
                    <a:pt x="1583565" y="381475"/>
                  </a:lnTo>
                  <a:lnTo>
                    <a:pt x="1556543" y="334954"/>
                  </a:lnTo>
                  <a:lnTo>
                    <a:pt x="1527270" y="290759"/>
                  </a:lnTo>
                  <a:lnTo>
                    <a:pt x="1494056" y="249471"/>
                  </a:lnTo>
                  <a:lnTo>
                    <a:pt x="1458590" y="209928"/>
                  </a:lnTo>
                  <a:lnTo>
                    <a:pt x="1419747" y="174455"/>
                  </a:lnTo>
                  <a:lnTo>
                    <a:pt x="1376400" y="141309"/>
                  </a:lnTo>
                  <a:lnTo>
                    <a:pt x="1331365" y="111652"/>
                  </a:lnTo>
                  <a:lnTo>
                    <a:pt x="1283515" y="85483"/>
                  </a:lnTo>
                  <a:lnTo>
                    <a:pt x="1231161" y="63386"/>
                  </a:lnTo>
                  <a:lnTo>
                    <a:pt x="1177119" y="43033"/>
                  </a:lnTo>
                  <a:lnTo>
                    <a:pt x="1118572" y="27332"/>
                  </a:lnTo>
                  <a:lnTo>
                    <a:pt x="1057210" y="14538"/>
                  </a:lnTo>
                  <a:lnTo>
                    <a:pt x="993036" y="5815"/>
                  </a:lnTo>
                  <a:lnTo>
                    <a:pt x="925482" y="582"/>
                  </a:lnTo>
                  <a:lnTo>
                    <a:pt x="8534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 dirty="0"/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12882230-09B0-4081-ACDC-764E05CA7BDC}"/>
                </a:ext>
              </a:extLst>
            </p:cNvPr>
            <p:cNvSpPr/>
            <p:nvPr/>
          </p:nvSpPr>
          <p:spPr>
            <a:xfrm>
              <a:off x="1358088" y="4198964"/>
              <a:ext cx="1089158" cy="611109"/>
            </a:xfrm>
            <a:custGeom>
              <a:avLst/>
              <a:gdLst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10547 w 1094108"/>
                <a:gd name="connsiteY2" fmla="*/ 293729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30550 h 611110"/>
                <a:gd name="connsiteX1" fmla="*/ 119888 w 1094108"/>
                <a:gd name="connsiteY1" fmla="*/ 0 h 611110"/>
                <a:gd name="connsiteX2" fmla="*/ 1010547 w 1094108"/>
                <a:gd name="connsiteY2" fmla="*/ 323428 h 611110"/>
                <a:gd name="connsiteX3" fmla="*/ 1094108 w 1094108"/>
                <a:gd name="connsiteY3" fmla="*/ 441972 h 611110"/>
                <a:gd name="connsiteX4" fmla="*/ 1078252 w 1094108"/>
                <a:gd name="connsiteY4" fmla="*/ 547683 h 611110"/>
                <a:gd name="connsiteX5" fmla="*/ 1014825 w 1094108"/>
                <a:gd name="connsiteY5" fmla="*/ 510684 h 611110"/>
                <a:gd name="connsiteX6" fmla="*/ 998968 w 1094108"/>
                <a:gd name="connsiteY6" fmla="*/ 611110 h 611110"/>
                <a:gd name="connsiteX7" fmla="*/ 0 w 1094108"/>
                <a:gd name="connsiteY7" fmla="*/ 230550 h 611110"/>
                <a:gd name="connsiteX0" fmla="*/ 0 w 1089158"/>
                <a:gd name="connsiteY0" fmla="*/ 210751 h 611110"/>
                <a:gd name="connsiteX1" fmla="*/ 114938 w 1089158"/>
                <a:gd name="connsiteY1" fmla="*/ 0 h 611110"/>
                <a:gd name="connsiteX2" fmla="*/ 1005597 w 1089158"/>
                <a:gd name="connsiteY2" fmla="*/ 323428 h 611110"/>
                <a:gd name="connsiteX3" fmla="*/ 1089158 w 1089158"/>
                <a:gd name="connsiteY3" fmla="*/ 441972 h 611110"/>
                <a:gd name="connsiteX4" fmla="*/ 1073302 w 1089158"/>
                <a:gd name="connsiteY4" fmla="*/ 547683 h 611110"/>
                <a:gd name="connsiteX5" fmla="*/ 1009875 w 1089158"/>
                <a:gd name="connsiteY5" fmla="*/ 510684 h 611110"/>
                <a:gd name="connsiteX6" fmla="*/ 994018 w 1089158"/>
                <a:gd name="connsiteY6" fmla="*/ 611110 h 611110"/>
                <a:gd name="connsiteX7" fmla="*/ 0 w 1089158"/>
                <a:gd name="connsiteY7" fmla="*/ 210751 h 61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9158" h="611110">
                  <a:moveTo>
                    <a:pt x="0" y="210751"/>
                  </a:moveTo>
                  <a:lnTo>
                    <a:pt x="114938" y="0"/>
                  </a:lnTo>
                  <a:lnTo>
                    <a:pt x="1005597" y="323428"/>
                  </a:lnTo>
                  <a:lnTo>
                    <a:pt x="1089158" y="441972"/>
                  </a:lnTo>
                  <a:lnTo>
                    <a:pt x="1073302" y="547683"/>
                  </a:lnTo>
                  <a:lnTo>
                    <a:pt x="1009875" y="510684"/>
                  </a:lnTo>
                  <a:lnTo>
                    <a:pt x="994018" y="611110"/>
                  </a:lnTo>
                  <a:cubicBezTo>
                    <a:pt x="629604" y="505207"/>
                    <a:pt x="332989" y="337604"/>
                    <a:pt x="0" y="2107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908C5288-C1B2-4B4E-84F2-259C8FE515DD}"/>
                </a:ext>
              </a:extLst>
            </p:cNvPr>
            <p:cNvSpPr/>
            <p:nvPr/>
          </p:nvSpPr>
          <p:spPr>
            <a:xfrm>
              <a:off x="3145709" y="4476837"/>
              <a:ext cx="591981" cy="227104"/>
            </a:xfrm>
            <a:custGeom>
              <a:avLst/>
              <a:gdLst>
                <a:gd name="connsiteX0" fmla="*/ 5285 w 739976"/>
                <a:gd name="connsiteY0" fmla="*/ 68712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68712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671264"/>
                <a:gd name="connsiteY0" fmla="*/ 110997 h 206136"/>
                <a:gd name="connsiteX1" fmla="*/ 0 w 671264"/>
                <a:gd name="connsiteY1" fmla="*/ 5285 h 206136"/>
                <a:gd name="connsiteX2" fmla="*/ 158566 w 671264"/>
                <a:gd name="connsiteY2" fmla="*/ 0 h 206136"/>
                <a:gd name="connsiteX3" fmla="*/ 163852 w 671264"/>
                <a:gd name="connsiteY3" fmla="*/ 58141 h 206136"/>
                <a:gd name="connsiteX4" fmla="*/ 581409 w 671264"/>
                <a:gd name="connsiteY4" fmla="*/ 52856 h 206136"/>
                <a:gd name="connsiteX5" fmla="*/ 671264 w 671264"/>
                <a:gd name="connsiteY5" fmla="*/ 206136 h 206136"/>
                <a:gd name="connsiteX6" fmla="*/ 110996 w 671264"/>
                <a:gd name="connsiteY6" fmla="*/ 174423 h 206136"/>
                <a:gd name="connsiteX7" fmla="*/ 89854 w 671264"/>
                <a:gd name="connsiteY7" fmla="*/ 84569 h 206136"/>
                <a:gd name="connsiteX8" fmla="*/ 5285 w 671264"/>
                <a:gd name="connsiteY8" fmla="*/ 110997 h 206136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89854 w 591981"/>
                <a:gd name="connsiteY7" fmla="*/ 115812 h 221522"/>
                <a:gd name="connsiteX8" fmla="*/ 5285 w 591981"/>
                <a:gd name="connsiteY8" fmla="*/ 142240 h 221522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105475 w 591981"/>
                <a:gd name="connsiteY7" fmla="*/ 136641 h 221522"/>
                <a:gd name="connsiteX8" fmla="*/ 5285 w 591981"/>
                <a:gd name="connsiteY8" fmla="*/ 142240 h 221522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63852 w 591981"/>
                <a:gd name="connsiteY3" fmla="*/ 89384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981" h="227104">
                  <a:moveTo>
                    <a:pt x="5285" y="142240"/>
                  </a:moveTo>
                  <a:lnTo>
                    <a:pt x="0" y="36528"/>
                  </a:lnTo>
                  <a:lnTo>
                    <a:pt x="163774" y="0"/>
                  </a:lnTo>
                  <a:cubicBezTo>
                    <a:pt x="163800" y="29795"/>
                    <a:pt x="195069" y="54382"/>
                    <a:pt x="195095" y="84177"/>
                  </a:cubicBezTo>
                  <a:cubicBezTo>
                    <a:pt x="397943" y="29168"/>
                    <a:pt x="389368" y="75290"/>
                    <a:pt x="581409" y="84099"/>
                  </a:cubicBezTo>
                  <a:lnTo>
                    <a:pt x="591981" y="221522"/>
                  </a:lnTo>
                  <a:cubicBezTo>
                    <a:pt x="431653" y="200380"/>
                    <a:pt x="276532" y="231780"/>
                    <a:pt x="116204" y="226495"/>
                  </a:cubicBezTo>
                  <a:lnTo>
                    <a:pt x="105475" y="136641"/>
                  </a:lnTo>
                  <a:lnTo>
                    <a:pt x="5285" y="1422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6BB015EF-DA86-423C-8231-A3A162BBB486}"/>
                </a:ext>
              </a:extLst>
            </p:cNvPr>
            <p:cNvSpPr/>
            <p:nvPr/>
          </p:nvSpPr>
          <p:spPr>
            <a:xfrm>
              <a:off x="1130675" y="4343401"/>
              <a:ext cx="2709784" cy="1900717"/>
            </a:xfrm>
            <a:custGeom>
              <a:avLst/>
              <a:gdLst>
                <a:gd name="connsiteX0" fmla="*/ 19050 w 2628900"/>
                <a:gd name="connsiteY0" fmla="*/ 95250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19050 w 2628900"/>
                <a:gd name="connsiteY8" fmla="*/ 95250 h 2085975"/>
                <a:gd name="connsiteX0" fmla="*/ 95250 w 2628900"/>
                <a:gd name="connsiteY0" fmla="*/ 66675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95250 w 262890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114300 h 2133600"/>
                <a:gd name="connsiteX1" fmla="*/ 137220 w 2766120"/>
                <a:gd name="connsiteY1" fmla="*/ 2133600 h 2133600"/>
                <a:gd name="connsiteX2" fmla="*/ 1823145 w 2766120"/>
                <a:gd name="connsiteY2" fmla="*/ 2133600 h 2133600"/>
                <a:gd name="connsiteX3" fmla="*/ 1842195 w 2766120"/>
                <a:gd name="connsiteY3" fmla="*/ 1628775 h 2133600"/>
                <a:gd name="connsiteX4" fmla="*/ 2766120 w 2766120"/>
                <a:gd name="connsiteY4" fmla="*/ 95250 h 2133600"/>
                <a:gd name="connsiteX5" fmla="*/ 1908870 w 2766120"/>
                <a:gd name="connsiteY5" fmla="*/ 0 h 2133600"/>
                <a:gd name="connsiteX6" fmla="*/ 2051745 w 2766120"/>
                <a:gd name="connsiteY6" fmla="*/ 809625 h 2133600"/>
                <a:gd name="connsiteX7" fmla="*/ 1270695 w 2766120"/>
                <a:gd name="connsiteY7" fmla="*/ 581025 h 2133600"/>
                <a:gd name="connsiteX8" fmla="*/ 232470 w 2766120"/>
                <a:gd name="connsiteY8" fmla="*/ 114300 h 2133600"/>
                <a:gd name="connsiteX0" fmla="*/ 232470 w 2766120"/>
                <a:gd name="connsiteY0" fmla="*/ 151521 h 2170821"/>
                <a:gd name="connsiteX1" fmla="*/ 137220 w 2766120"/>
                <a:gd name="connsiteY1" fmla="*/ 2170821 h 2170821"/>
                <a:gd name="connsiteX2" fmla="*/ 1823145 w 2766120"/>
                <a:gd name="connsiteY2" fmla="*/ 2170821 h 2170821"/>
                <a:gd name="connsiteX3" fmla="*/ 1842195 w 2766120"/>
                <a:gd name="connsiteY3" fmla="*/ 1665996 h 2170821"/>
                <a:gd name="connsiteX4" fmla="*/ 2766120 w 2766120"/>
                <a:gd name="connsiteY4" fmla="*/ 132471 h 2170821"/>
                <a:gd name="connsiteX5" fmla="*/ 1908870 w 2766120"/>
                <a:gd name="connsiteY5" fmla="*/ 37221 h 2170821"/>
                <a:gd name="connsiteX6" fmla="*/ 1937445 w 2766120"/>
                <a:gd name="connsiteY6" fmla="*/ 808746 h 2170821"/>
                <a:gd name="connsiteX7" fmla="*/ 1270695 w 2766120"/>
                <a:gd name="connsiteY7" fmla="*/ 618246 h 2170821"/>
                <a:gd name="connsiteX8" fmla="*/ 232470 w 2766120"/>
                <a:gd name="connsiteY8" fmla="*/ 151521 h 2170821"/>
                <a:gd name="connsiteX0" fmla="*/ 232470 w 2766120"/>
                <a:gd name="connsiteY0" fmla="*/ 176078 h 2195378"/>
                <a:gd name="connsiteX1" fmla="*/ 137220 w 2766120"/>
                <a:gd name="connsiteY1" fmla="*/ 2195378 h 2195378"/>
                <a:gd name="connsiteX2" fmla="*/ 1823145 w 2766120"/>
                <a:gd name="connsiteY2" fmla="*/ 2195378 h 2195378"/>
                <a:gd name="connsiteX3" fmla="*/ 1842195 w 2766120"/>
                <a:gd name="connsiteY3" fmla="*/ 1690553 h 2195378"/>
                <a:gd name="connsiteX4" fmla="*/ 2766120 w 2766120"/>
                <a:gd name="connsiteY4" fmla="*/ 157028 h 2195378"/>
                <a:gd name="connsiteX5" fmla="*/ 1908870 w 2766120"/>
                <a:gd name="connsiteY5" fmla="*/ 61778 h 2195378"/>
                <a:gd name="connsiteX6" fmla="*/ 1937445 w 2766120"/>
                <a:gd name="connsiteY6" fmla="*/ 833303 h 2195378"/>
                <a:gd name="connsiteX7" fmla="*/ 1270695 w 2766120"/>
                <a:gd name="connsiteY7" fmla="*/ 642803 h 2195378"/>
                <a:gd name="connsiteX8" fmla="*/ 232470 w 2766120"/>
                <a:gd name="connsiteY8" fmla="*/ 176078 h 2195378"/>
                <a:gd name="connsiteX0" fmla="*/ 232470 w 2661345"/>
                <a:gd name="connsiteY0" fmla="*/ 155790 h 2175090"/>
                <a:gd name="connsiteX1" fmla="*/ 137220 w 2661345"/>
                <a:gd name="connsiteY1" fmla="*/ 2175090 h 2175090"/>
                <a:gd name="connsiteX2" fmla="*/ 1823145 w 2661345"/>
                <a:gd name="connsiteY2" fmla="*/ 2175090 h 2175090"/>
                <a:gd name="connsiteX3" fmla="*/ 1842195 w 2661345"/>
                <a:gd name="connsiteY3" fmla="*/ 1670265 h 2175090"/>
                <a:gd name="connsiteX4" fmla="*/ 2661345 w 2661345"/>
                <a:gd name="connsiteY4" fmla="*/ 117690 h 2175090"/>
                <a:gd name="connsiteX5" fmla="*/ 1908870 w 2661345"/>
                <a:gd name="connsiteY5" fmla="*/ 41490 h 2175090"/>
                <a:gd name="connsiteX6" fmla="*/ 1937445 w 2661345"/>
                <a:gd name="connsiteY6" fmla="*/ 813015 h 2175090"/>
                <a:gd name="connsiteX7" fmla="*/ 1270695 w 2661345"/>
                <a:gd name="connsiteY7" fmla="*/ 622515 h 2175090"/>
                <a:gd name="connsiteX8" fmla="*/ 232470 w 2661345"/>
                <a:gd name="connsiteY8" fmla="*/ 155790 h 2175090"/>
                <a:gd name="connsiteX0" fmla="*/ 232470 w 2709520"/>
                <a:gd name="connsiteY0" fmla="*/ 155790 h 2175090"/>
                <a:gd name="connsiteX1" fmla="*/ 137220 w 2709520"/>
                <a:gd name="connsiteY1" fmla="*/ 2175090 h 2175090"/>
                <a:gd name="connsiteX2" fmla="*/ 1823145 w 2709520"/>
                <a:gd name="connsiteY2" fmla="*/ 2175090 h 2175090"/>
                <a:gd name="connsiteX3" fmla="*/ 1842195 w 2709520"/>
                <a:gd name="connsiteY3" fmla="*/ 1670265 h 2175090"/>
                <a:gd name="connsiteX4" fmla="*/ 2661345 w 2709520"/>
                <a:gd name="connsiteY4" fmla="*/ 117690 h 2175090"/>
                <a:gd name="connsiteX5" fmla="*/ 1908870 w 2709520"/>
                <a:gd name="connsiteY5" fmla="*/ 41490 h 2175090"/>
                <a:gd name="connsiteX6" fmla="*/ 1937445 w 2709520"/>
                <a:gd name="connsiteY6" fmla="*/ 813015 h 2175090"/>
                <a:gd name="connsiteX7" fmla="*/ 1270695 w 2709520"/>
                <a:gd name="connsiteY7" fmla="*/ 622515 h 2175090"/>
                <a:gd name="connsiteX8" fmla="*/ 232470 w 2709520"/>
                <a:gd name="connsiteY8" fmla="*/ 155790 h 2175090"/>
                <a:gd name="connsiteX0" fmla="*/ 232470 w 2725405"/>
                <a:gd name="connsiteY0" fmla="*/ 155790 h 2175090"/>
                <a:gd name="connsiteX1" fmla="*/ 137220 w 2725405"/>
                <a:gd name="connsiteY1" fmla="*/ 2175090 h 2175090"/>
                <a:gd name="connsiteX2" fmla="*/ 1823145 w 2725405"/>
                <a:gd name="connsiteY2" fmla="*/ 2175090 h 2175090"/>
                <a:gd name="connsiteX3" fmla="*/ 1842195 w 2725405"/>
                <a:gd name="connsiteY3" fmla="*/ 1670265 h 2175090"/>
                <a:gd name="connsiteX4" fmla="*/ 2661345 w 2725405"/>
                <a:gd name="connsiteY4" fmla="*/ 117690 h 2175090"/>
                <a:gd name="connsiteX5" fmla="*/ 1908870 w 2725405"/>
                <a:gd name="connsiteY5" fmla="*/ 41490 h 2175090"/>
                <a:gd name="connsiteX6" fmla="*/ 1937445 w 2725405"/>
                <a:gd name="connsiteY6" fmla="*/ 813015 h 2175090"/>
                <a:gd name="connsiteX7" fmla="*/ 1270695 w 2725405"/>
                <a:gd name="connsiteY7" fmla="*/ 622515 h 2175090"/>
                <a:gd name="connsiteX8" fmla="*/ 232470 w 2725405"/>
                <a:gd name="connsiteY8" fmla="*/ 155790 h 2175090"/>
                <a:gd name="connsiteX0" fmla="*/ 232470 w 2760521"/>
                <a:gd name="connsiteY0" fmla="*/ 155790 h 2175090"/>
                <a:gd name="connsiteX1" fmla="*/ 137220 w 2760521"/>
                <a:gd name="connsiteY1" fmla="*/ 2175090 h 2175090"/>
                <a:gd name="connsiteX2" fmla="*/ 1823145 w 2760521"/>
                <a:gd name="connsiteY2" fmla="*/ 2175090 h 2175090"/>
                <a:gd name="connsiteX3" fmla="*/ 1842195 w 2760521"/>
                <a:gd name="connsiteY3" fmla="*/ 1670265 h 2175090"/>
                <a:gd name="connsiteX4" fmla="*/ 2699445 w 2760521"/>
                <a:gd name="connsiteY4" fmla="*/ 117690 h 2175090"/>
                <a:gd name="connsiteX5" fmla="*/ 1908870 w 2760521"/>
                <a:gd name="connsiteY5" fmla="*/ 41490 h 2175090"/>
                <a:gd name="connsiteX6" fmla="*/ 1937445 w 2760521"/>
                <a:gd name="connsiteY6" fmla="*/ 813015 h 2175090"/>
                <a:gd name="connsiteX7" fmla="*/ 1270695 w 2760521"/>
                <a:gd name="connsiteY7" fmla="*/ 622515 h 2175090"/>
                <a:gd name="connsiteX8" fmla="*/ 232470 w 2760521"/>
                <a:gd name="connsiteY8" fmla="*/ 155790 h 2175090"/>
                <a:gd name="connsiteX0" fmla="*/ 232470 w 2757220"/>
                <a:gd name="connsiteY0" fmla="*/ 155790 h 2175090"/>
                <a:gd name="connsiteX1" fmla="*/ 137220 w 2757220"/>
                <a:gd name="connsiteY1" fmla="*/ 2175090 h 2175090"/>
                <a:gd name="connsiteX2" fmla="*/ 1823145 w 2757220"/>
                <a:gd name="connsiteY2" fmla="*/ 2175090 h 2175090"/>
                <a:gd name="connsiteX3" fmla="*/ 1842195 w 2757220"/>
                <a:gd name="connsiteY3" fmla="*/ 1670265 h 2175090"/>
                <a:gd name="connsiteX4" fmla="*/ 2699445 w 2757220"/>
                <a:gd name="connsiteY4" fmla="*/ 117690 h 2175090"/>
                <a:gd name="connsiteX5" fmla="*/ 1908870 w 2757220"/>
                <a:gd name="connsiteY5" fmla="*/ 41490 h 2175090"/>
                <a:gd name="connsiteX6" fmla="*/ 1937445 w 2757220"/>
                <a:gd name="connsiteY6" fmla="*/ 813015 h 2175090"/>
                <a:gd name="connsiteX7" fmla="*/ 1270695 w 2757220"/>
                <a:gd name="connsiteY7" fmla="*/ 622515 h 2175090"/>
                <a:gd name="connsiteX8" fmla="*/ 232470 w 2757220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47713 h 2167013"/>
                <a:gd name="connsiteX1" fmla="*/ 137220 w 2741311"/>
                <a:gd name="connsiteY1" fmla="*/ 2167013 h 2167013"/>
                <a:gd name="connsiteX2" fmla="*/ 1823145 w 2741311"/>
                <a:gd name="connsiteY2" fmla="*/ 2167013 h 2167013"/>
                <a:gd name="connsiteX3" fmla="*/ 1842195 w 2741311"/>
                <a:gd name="connsiteY3" fmla="*/ 1662188 h 2167013"/>
                <a:gd name="connsiteX4" fmla="*/ 2699445 w 2741311"/>
                <a:gd name="connsiteY4" fmla="*/ 109613 h 2167013"/>
                <a:gd name="connsiteX5" fmla="*/ 1908870 w 2741311"/>
                <a:gd name="connsiteY5" fmla="*/ 33413 h 2167013"/>
                <a:gd name="connsiteX6" fmla="*/ 1937445 w 2741311"/>
                <a:gd name="connsiteY6" fmla="*/ 804938 h 2167013"/>
                <a:gd name="connsiteX7" fmla="*/ 1270695 w 2741311"/>
                <a:gd name="connsiteY7" fmla="*/ 614438 h 2167013"/>
                <a:gd name="connsiteX8" fmla="*/ 232470 w 2741311"/>
                <a:gd name="connsiteY8" fmla="*/ 147713 h 2167013"/>
                <a:gd name="connsiteX0" fmla="*/ 232470 w 2741311"/>
                <a:gd name="connsiteY0" fmla="*/ 95560 h 2114860"/>
                <a:gd name="connsiteX1" fmla="*/ 137220 w 2741311"/>
                <a:gd name="connsiteY1" fmla="*/ 2114860 h 2114860"/>
                <a:gd name="connsiteX2" fmla="*/ 1823145 w 2741311"/>
                <a:gd name="connsiteY2" fmla="*/ 2114860 h 2114860"/>
                <a:gd name="connsiteX3" fmla="*/ 1842195 w 2741311"/>
                <a:gd name="connsiteY3" fmla="*/ 1610035 h 2114860"/>
                <a:gd name="connsiteX4" fmla="*/ 2699445 w 2741311"/>
                <a:gd name="connsiteY4" fmla="*/ 57460 h 2114860"/>
                <a:gd name="connsiteX5" fmla="*/ 1927920 w 2741311"/>
                <a:gd name="connsiteY5" fmla="*/ 47935 h 2114860"/>
                <a:gd name="connsiteX6" fmla="*/ 1937445 w 2741311"/>
                <a:gd name="connsiteY6" fmla="*/ 752785 h 2114860"/>
                <a:gd name="connsiteX7" fmla="*/ 1270695 w 2741311"/>
                <a:gd name="connsiteY7" fmla="*/ 562285 h 2114860"/>
                <a:gd name="connsiteX8" fmla="*/ 232470 w 2741311"/>
                <a:gd name="connsiteY8" fmla="*/ 95560 h 2114860"/>
                <a:gd name="connsiteX0" fmla="*/ 232470 w 2741311"/>
                <a:gd name="connsiteY0" fmla="*/ 189280 h 2208580"/>
                <a:gd name="connsiteX1" fmla="*/ 137220 w 2741311"/>
                <a:gd name="connsiteY1" fmla="*/ 2208580 h 2208580"/>
                <a:gd name="connsiteX2" fmla="*/ 1823145 w 2741311"/>
                <a:gd name="connsiteY2" fmla="*/ 2208580 h 2208580"/>
                <a:gd name="connsiteX3" fmla="*/ 1842195 w 2741311"/>
                <a:gd name="connsiteY3" fmla="*/ 1703755 h 2208580"/>
                <a:gd name="connsiteX4" fmla="*/ 2699445 w 2741311"/>
                <a:gd name="connsiteY4" fmla="*/ 151180 h 2208580"/>
                <a:gd name="connsiteX5" fmla="*/ 1908870 w 2741311"/>
                <a:gd name="connsiteY5" fmla="*/ 27355 h 2208580"/>
                <a:gd name="connsiteX6" fmla="*/ 1937445 w 2741311"/>
                <a:gd name="connsiteY6" fmla="*/ 846505 h 2208580"/>
                <a:gd name="connsiteX7" fmla="*/ 1270695 w 2741311"/>
                <a:gd name="connsiteY7" fmla="*/ 656005 h 2208580"/>
                <a:gd name="connsiteX8" fmla="*/ 232470 w 2741311"/>
                <a:gd name="connsiteY8" fmla="*/ 189280 h 2208580"/>
                <a:gd name="connsiteX0" fmla="*/ 232470 w 2741311"/>
                <a:gd name="connsiteY0" fmla="*/ 213274 h 2232574"/>
                <a:gd name="connsiteX1" fmla="*/ 137220 w 2741311"/>
                <a:gd name="connsiteY1" fmla="*/ 2232574 h 2232574"/>
                <a:gd name="connsiteX2" fmla="*/ 1823145 w 2741311"/>
                <a:gd name="connsiteY2" fmla="*/ 2232574 h 2232574"/>
                <a:gd name="connsiteX3" fmla="*/ 1842195 w 2741311"/>
                <a:gd name="connsiteY3" fmla="*/ 1727749 h 2232574"/>
                <a:gd name="connsiteX4" fmla="*/ 2699445 w 2741311"/>
                <a:gd name="connsiteY4" fmla="*/ 175174 h 2232574"/>
                <a:gd name="connsiteX5" fmla="*/ 2127946 w 2741311"/>
                <a:gd name="connsiteY5" fmla="*/ 127549 h 2232574"/>
                <a:gd name="connsiteX6" fmla="*/ 1908870 w 2741311"/>
                <a:gd name="connsiteY6" fmla="*/ 51349 h 2232574"/>
                <a:gd name="connsiteX7" fmla="*/ 1937445 w 2741311"/>
                <a:gd name="connsiteY7" fmla="*/ 870499 h 2232574"/>
                <a:gd name="connsiteX8" fmla="*/ 1270695 w 2741311"/>
                <a:gd name="connsiteY8" fmla="*/ 679999 h 2232574"/>
                <a:gd name="connsiteX9" fmla="*/ 232470 w 2741311"/>
                <a:gd name="connsiteY9" fmla="*/ 213274 h 2232574"/>
                <a:gd name="connsiteX0" fmla="*/ 232470 w 2741311"/>
                <a:gd name="connsiteY0" fmla="*/ 214182 h 2233482"/>
                <a:gd name="connsiteX1" fmla="*/ 137220 w 2741311"/>
                <a:gd name="connsiteY1" fmla="*/ 2233482 h 2233482"/>
                <a:gd name="connsiteX2" fmla="*/ 1823145 w 2741311"/>
                <a:gd name="connsiteY2" fmla="*/ 2233482 h 2233482"/>
                <a:gd name="connsiteX3" fmla="*/ 1842195 w 2741311"/>
                <a:gd name="connsiteY3" fmla="*/ 1728657 h 2233482"/>
                <a:gd name="connsiteX4" fmla="*/ 2699445 w 2741311"/>
                <a:gd name="connsiteY4" fmla="*/ 176082 h 2233482"/>
                <a:gd name="connsiteX5" fmla="*/ 2048663 w 2741311"/>
                <a:gd name="connsiteY5" fmla="*/ 123172 h 2233482"/>
                <a:gd name="connsiteX6" fmla="*/ 1908870 w 2741311"/>
                <a:gd name="connsiteY6" fmla="*/ 52257 h 2233482"/>
                <a:gd name="connsiteX7" fmla="*/ 1937445 w 2741311"/>
                <a:gd name="connsiteY7" fmla="*/ 871407 h 2233482"/>
                <a:gd name="connsiteX8" fmla="*/ 1270695 w 2741311"/>
                <a:gd name="connsiteY8" fmla="*/ 680907 h 2233482"/>
                <a:gd name="connsiteX9" fmla="*/ 232470 w 2741311"/>
                <a:gd name="connsiteY9" fmla="*/ 214182 h 2233482"/>
                <a:gd name="connsiteX0" fmla="*/ 232470 w 2741311"/>
                <a:gd name="connsiteY0" fmla="*/ 228069 h 2247369"/>
                <a:gd name="connsiteX1" fmla="*/ 137220 w 2741311"/>
                <a:gd name="connsiteY1" fmla="*/ 2247369 h 2247369"/>
                <a:gd name="connsiteX2" fmla="*/ 1823145 w 2741311"/>
                <a:gd name="connsiteY2" fmla="*/ 2247369 h 2247369"/>
                <a:gd name="connsiteX3" fmla="*/ 1842195 w 2741311"/>
                <a:gd name="connsiteY3" fmla="*/ 1742544 h 2247369"/>
                <a:gd name="connsiteX4" fmla="*/ 2699445 w 2741311"/>
                <a:gd name="connsiteY4" fmla="*/ 189969 h 2247369"/>
                <a:gd name="connsiteX5" fmla="*/ 2048663 w 2741311"/>
                <a:gd name="connsiteY5" fmla="*/ 137059 h 2247369"/>
                <a:gd name="connsiteX6" fmla="*/ 1908870 w 2741311"/>
                <a:gd name="connsiteY6" fmla="*/ 66144 h 2247369"/>
                <a:gd name="connsiteX7" fmla="*/ 1937445 w 2741311"/>
                <a:gd name="connsiteY7" fmla="*/ 885294 h 2247369"/>
                <a:gd name="connsiteX8" fmla="*/ 1270695 w 2741311"/>
                <a:gd name="connsiteY8" fmla="*/ 694794 h 2247369"/>
                <a:gd name="connsiteX9" fmla="*/ 232470 w 2741311"/>
                <a:gd name="connsiteY9" fmla="*/ 228069 h 2247369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188264 h 2207564"/>
                <a:gd name="connsiteX1" fmla="*/ 137220 w 2741311"/>
                <a:gd name="connsiteY1" fmla="*/ 2207564 h 2207564"/>
                <a:gd name="connsiteX2" fmla="*/ 1823145 w 2741311"/>
                <a:gd name="connsiteY2" fmla="*/ 2207564 h 2207564"/>
                <a:gd name="connsiteX3" fmla="*/ 1842195 w 2741311"/>
                <a:gd name="connsiteY3" fmla="*/ 1702739 h 2207564"/>
                <a:gd name="connsiteX4" fmla="*/ 2699445 w 2741311"/>
                <a:gd name="connsiteY4" fmla="*/ 150164 h 2207564"/>
                <a:gd name="connsiteX5" fmla="*/ 2048663 w 2741311"/>
                <a:gd name="connsiteY5" fmla="*/ 97254 h 2207564"/>
                <a:gd name="connsiteX6" fmla="*/ 2040679 w 2741311"/>
                <a:gd name="connsiteY6" fmla="*/ 4591 h 2207564"/>
                <a:gd name="connsiteX7" fmla="*/ 1908870 w 2741311"/>
                <a:gd name="connsiteY7" fmla="*/ 26339 h 2207564"/>
                <a:gd name="connsiteX8" fmla="*/ 1937445 w 2741311"/>
                <a:gd name="connsiteY8" fmla="*/ 845489 h 2207564"/>
                <a:gd name="connsiteX9" fmla="*/ 1270695 w 2741311"/>
                <a:gd name="connsiteY9" fmla="*/ 654989 h 2207564"/>
                <a:gd name="connsiteX10" fmla="*/ 232470 w 2741311"/>
                <a:gd name="connsiteY10" fmla="*/ 188264 h 2207564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4220"/>
                <a:gd name="connsiteY0" fmla="*/ 183976 h 2203276"/>
                <a:gd name="connsiteX1" fmla="*/ 137220 w 2664220"/>
                <a:gd name="connsiteY1" fmla="*/ 2203276 h 2203276"/>
                <a:gd name="connsiteX2" fmla="*/ 1823145 w 2664220"/>
                <a:gd name="connsiteY2" fmla="*/ 2203276 h 2203276"/>
                <a:gd name="connsiteX3" fmla="*/ 1842195 w 2664220"/>
                <a:gd name="connsiteY3" fmla="*/ 1698451 h 2203276"/>
                <a:gd name="connsiteX4" fmla="*/ 2614876 w 2664220"/>
                <a:gd name="connsiteY4" fmla="*/ 119448 h 2203276"/>
                <a:gd name="connsiteX5" fmla="*/ 2048663 w 2664220"/>
                <a:gd name="connsiteY5" fmla="*/ 92966 h 2203276"/>
                <a:gd name="connsiteX6" fmla="*/ 2040679 w 2664220"/>
                <a:gd name="connsiteY6" fmla="*/ 303 h 2203276"/>
                <a:gd name="connsiteX7" fmla="*/ 1908870 w 2664220"/>
                <a:gd name="connsiteY7" fmla="*/ 22051 h 2203276"/>
                <a:gd name="connsiteX8" fmla="*/ 1937445 w 2664220"/>
                <a:gd name="connsiteY8" fmla="*/ 841201 h 2203276"/>
                <a:gd name="connsiteX9" fmla="*/ 1270695 w 2664220"/>
                <a:gd name="connsiteY9" fmla="*/ 650701 h 2203276"/>
                <a:gd name="connsiteX10" fmla="*/ 232470 w 2664220"/>
                <a:gd name="connsiteY10" fmla="*/ 183976 h 2203276"/>
                <a:gd name="connsiteX0" fmla="*/ 232470 w 2695242"/>
                <a:gd name="connsiteY0" fmla="*/ 183976 h 2203276"/>
                <a:gd name="connsiteX1" fmla="*/ 137220 w 2695242"/>
                <a:gd name="connsiteY1" fmla="*/ 2203276 h 2203276"/>
                <a:gd name="connsiteX2" fmla="*/ 1823145 w 2695242"/>
                <a:gd name="connsiteY2" fmla="*/ 2203276 h 2203276"/>
                <a:gd name="connsiteX3" fmla="*/ 1842195 w 2695242"/>
                <a:gd name="connsiteY3" fmla="*/ 1698451 h 2203276"/>
                <a:gd name="connsiteX4" fmla="*/ 2614876 w 2695242"/>
                <a:gd name="connsiteY4" fmla="*/ 119448 h 2203276"/>
                <a:gd name="connsiteX5" fmla="*/ 2048663 w 2695242"/>
                <a:gd name="connsiteY5" fmla="*/ 92966 h 2203276"/>
                <a:gd name="connsiteX6" fmla="*/ 2040679 w 2695242"/>
                <a:gd name="connsiteY6" fmla="*/ 303 h 2203276"/>
                <a:gd name="connsiteX7" fmla="*/ 1908870 w 2695242"/>
                <a:gd name="connsiteY7" fmla="*/ 22051 h 2203276"/>
                <a:gd name="connsiteX8" fmla="*/ 1937445 w 2695242"/>
                <a:gd name="connsiteY8" fmla="*/ 841201 h 2203276"/>
                <a:gd name="connsiteX9" fmla="*/ 1270695 w 2695242"/>
                <a:gd name="connsiteY9" fmla="*/ 650701 h 2203276"/>
                <a:gd name="connsiteX10" fmla="*/ 232470 w 2695242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270695 w 2718665"/>
                <a:gd name="connsiteY9" fmla="*/ 650701 h 2203276"/>
                <a:gd name="connsiteX10" fmla="*/ 232470 w 2718665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20059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17457 w 2764339"/>
                <a:gd name="connsiteY2" fmla="*/ 2203276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31749 w 2769306"/>
                <a:gd name="connsiteY0" fmla="*/ 183976 h 2390955"/>
                <a:gd name="connsiteX1" fmla="*/ 138828 w 2769306"/>
                <a:gd name="connsiteY1" fmla="*/ 2064983 h 2390955"/>
                <a:gd name="connsiteX2" fmla="*/ 1878728 w 2769306"/>
                <a:gd name="connsiteY2" fmla="*/ 2390955 h 2390955"/>
                <a:gd name="connsiteX3" fmla="*/ 1841474 w 2769306"/>
                <a:gd name="connsiteY3" fmla="*/ 1698451 h 2390955"/>
                <a:gd name="connsiteX4" fmla="*/ 2674026 w 2769306"/>
                <a:gd name="connsiteY4" fmla="*/ 130334 h 2390955"/>
                <a:gd name="connsiteX5" fmla="*/ 2064270 w 2769306"/>
                <a:gd name="connsiteY5" fmla="*/ 98409 h 2390955"/>
                <a:gd name="connsiteX6" fmla="*/ 2039958 w 2769306"/>
                <a:gd name="connsiteY6" fmla="*/ 303 h 2390955"/>
                <a:gd name="connsiteX7" fmla="*/ 1908149 w 2769306"/>
                <a:gd name="connsiteY7" fmla="*/ 22051 h 2390955"/>
                <a:gd name="connsiteX8" fmla="*/ 1910297 w 2769306"/>
                <a:gd name="connsiteY8" fmla="*/ 783060 h 2390955"/>
                <a:gd name="connsiteX9" fmla="*/ 1236554 w 2769306"/>
                <a:gd name="connsiteY9" fmla="*/ 497145 h 2390955"/>
                <a:gd name="connsiteX10" fmla="*/ 1140747 w 2769306"/>
                <a:gd name="connsiteY10" fmla="*/ 572491 h 2390955"/>
                <a:gd name="connsiteX11" fmla="*/ 231749 w 2769306"/>
                <a:gd name="connsiteY11" fmla="*/ 183976 h 2390955"/>
                <a:gd name="connsiteX0" fmla="*/ 221873 w 2759430"/>
                <a:gd name="connsiteY0" fmla="*/ 183976 h 2390955"/>
                <a:gd name="connsiteX1" fmla="*/ 128952 w 2759430"/>
                <a:gd name="connsiteY1" fmla="*/ 2064983 h 2390955"/>
                <a:gd name="connsiteX2" fmla="*/ 1868852 w 2759430"/>
                <a:gd name="connsiteY2" fmla="*/ 2390955 h 2390955"/>
                <a:gd name="connsiteX3" fmla="*/ 1831598 w 2759430"/>
                <a:gd name="connsiteY3" fmla="*/ 1698451 h 2390955"/>
                <a:gd name="connsiteX4" fmla="*/ 2664150 w 2759430"/>
                <a:gd name="connsiteY4" fmla="*/ 130334 h 2390955"/>
                <a:gd name="connsiteX5" fmla="*/ 2054394 w 2759430"/>
                <a:gd name="connsiteY5" fmla="*/ 98409 h 2390955"/>
                <a:gd name="connsiteX6" fmla="*/ 2030082 w 2759430"/>
                <a:gd name="connsiteY6" fmla="*/ 303 h 2390955"/>
                <a:gd name="connsiteX7" fmla="*/ 1898273 w 2759430"/>
                <a:gd name="connsiteY7" fmla="*/ 22051 h 2390955"/>
                <a:gd name="connsiteX8" fmla="*/ 1900421 w 2759430"/>
                <a:gd name="connsiteY8" fmla="*/ 783060 h 2390955"/>
                <a:gd name="connsiteX9" fmla="*/ 1226678 w 2759430"/>
                <a:gd name="connsiteY9" fmla="*/ 497145 h 2390955"/>
                <a:gd name="connsiteX10" fmla="*/ 1130871 w 2759430"/>
                <a:gd name="connsiteY10" fmla="*/ 572491 h 2390955"/>
                <a:gd name="connsiteX11" fmla="*/ 221873 w 2759430"/>
                <a:gd name="connsiteY11" fmla="*/ 183976 h 2390955"/>
                <a:gd name="connsiteX0" fmla="*/ 221873 w 2759430"/>
                <a:gd name="connsiteY0" fmla="*/ 183976 h 2065462"/>
                <a:gd name="connsiteX1" fmla="*/ 128952 w 2759430"/>
                <a:gd name="connsiteY1" fmla="*/ 2064983 h 2065462"/>
                <a:gd name="connsiteX2" fmla="*/ 1852414 w 2759430"/>
                <a:gd name="connsiteY2" fmla="*/ 2065462 h 2065462"/>
                <a:gd name="connsiteX3" fmla="*/ 1831598 w 2759430"/>
                <a:gd name="connsiteY3" fmla="*/ 1698451 h 2065462"/>
                <a:gd name="connsiteX4" fmla="*/ 2664150 w 2759430"/>
                <a:gd name="connsiteY4" fmla="*/ 130334 h 2065462"/>
                <a:gd name="connsiteX5" fmla="*/ 2054394 w 2759430"/>
                <a:gd name="connsiteY5" fmla="*/ 98409 h 2065462"/>
                <a:gd name="connsiteX6" fmla="*/ 2030082 w 2759430"/>
                <a:gd name="connsiteY6" fmla="*/ 303 h 2065462"/>
                <a:gd name="connsiteX7" fmla="*/ 1898273 w 2759430"/>
                <a:gd name="connsiteY7" fmla="*/ 22051 h 2065462"/>
                <a:gd name="connsiteX8" fmla="*/ 1900421 w 2759430"/>
                <a:gd name="connsiteY8" fmla="*/ 783060 h 2065462"/>
                <a:gd name="connsiteX9" fmla="*/ 1226678 w 2759430"/>
                <a:gd name="connsiteY9" fmla="*/ 497145 h 2065462"/>
                <a:gd name="connsiteX10" fmla="*/ 1130871 w 2759430"/>
                <a:gd name="connsiteY10" fmla="*/ 572491 h 2065462"/>
                <a:gd name="connsiteX11" fmla="*/ 221873 w 2759430"/>
                <a:gd name="connsiteY11" fmla="*/ 183976 h 2065462"/>
                <a:gd name="connsiteX0" fmla="*/ 221873 w 2759430"/>
                <a:gd name="connsiteY0" fmla="*/ 183976 h 2068751"/>
                <a:gd name="connsiteX1" fmla="*/ 128952 w 2759430"/>
                <a:gd name="connsiteY1" fmla="*/ 2064983 h 2068751"/>
                <a:gd name="connsiteX2" fmla="*/ 1852414 w 2759430"/>
                <a:gd name="connsiteY2" fmla="*/ 2068751 h 2068751"/>
                <a:gd name="connsiteX3" fmla="*/ 1831598 w 2759430"/>
                <a:gd name="connsiteY3" fmla="*/ 1698451 h 2068751"/>
                <a:gd name="connsiteX4" fmla="*/ 2664150 w 2759430"/>
                <a:gd name="connsiteY4" fmla="*/ 130334 h 2068751"/>
                <a:gd name="connsiteX5" fmla="*/ 2054394 w 2759430"/>
                <a:gd name="connsiteY5" fmla="*/ 98409 h 2068751"/>
                <a:gd name="connsiteX6" fmla="*/ 2030082 w 2759430"/>
                <a:gd name="connsiteY6" fmla="*/ 303 h 2068751"/>
                <a:gd name="connsiteX7" fmla="*/ 1898273 w 2759430"/>
                <a:gd name="connsiteY7" fmla="*/ 22051 h 2068751"/>
                <a:gd name="connsiteX8" fmla="*/ 1900421 w 2759430"/>
                <a:gd name="connsiteY8" fmla="*/ 783060 h 2068751"/>
                <a:gd name="connsiteX9" fmla="*/ 1226678 w 2759430"/>
                <a:gd name="connsiteY9" fmla="*/ 497145 h 2068751"/>
                <a:gd name="connsiteX10" fmla="*/ 1130871 w 2759430"/>
                <a:gd name="connsiteY10" fmla="*/ 572491 h 2068751"/>
                <a:gd name="connsiteX11" fmla="*/ 221873 w 2759430"/>
                <a:gd name="connsiteY11" fmla="*/ 183976 h 2068751"/>
                <a:gd name="connsiteX0" fmla="*/ 221873 w 2759430"/>
                <a:gd name="connsiteY0" fmla="*/ 183976 h 2077670"/>
                <a:gd name="connsiteX1" fmla="*/ 128952 w 2759430"/>
                <a:gd name="connsiteY1" fmla="*/ 2064983 h 2077670"/>
                <a:gd name="connsiteX2" fmla="*/ 1861333 w 2759430"/>
                <a:gd name="connsiteY2" fmla="*/ 2077670 h 2077670"/>
                <a:gd name="connsiteX3" fmla="*/ 1831598 w 2759430"/>
                <a:gd name="connsiteY3" fmla="*/ 1698451 h 2077670"/>
                <a:gd name="connsiteX4" fmla="*/ 2664150 w 2759430"/>
                <a:gd name="connsiteY4" fmla="*/ 130334 h 2077670"/>
                <a:gd name="connsiteX5" fmla="*/ 2054394 w 2759430"/>
                <a:gd name="connsiteY5" fmla="*/ 98409 h 2077670"/>
                <a:gd name="connsiteX6" fmla="*/ 2030082 w 2759430"/>
                <a:gd name="connsiteY6" fmla="*/ 303 h 2077670"/>
                <a:gd name="connsiteX7" fmla="*/ 1898273 w 2759430"/>
                <a:gd name="connsiteY7" fmla="*/ 22051 h 2077670"/>
                <a:gd name="connsiteX8" fmla="*/ 1900421 w 2759430"/>
                <a:gd name="connsiteY8" fmla="*/ 783060 h 2077670"/>
                <a:gd name="connsiteX9" fmla="*/ 1226678 w 2759430"/>
                <a:gd name="connsiteY9" fmla="*/ 497145 h 2077670"/>
                <a:gd name="connsiteX10" fmla="*/ 1130871 w 2759430"/>
                <a:gd name="connsiteY10" fmla="*/ 572491 h 2077670"/>
                <a:gd name="connsiteX11" fmla="*/ 221873 w 2759430"/>
                <a:gd name="connsiteY11" fmla="*/ 183976 h 2077670"/>
                <a:gd name="connsiteX0" fmla="*/ 221873 w 2760753"/>
                <a:gd name="connsiteY0" fmla="*/ 183976 h 2077670"/>
                <a:gd name="connsiteX1" fmla="*/ 128952 w 2760753"/>
                <a:gd name="connsiteY1" fmla="*/ 2064983 h 2077670"/>
                <a:gd name="connsiteX2" fmla="*/ 1861333 w 2760753"/>
                <a:gd name="connsiteY2" fmla="*/ 2077670 h 2077670"/>
                <a:gd name="connsiteX3" fmla="*/ 1841497 w 2760753"/>
                <a:gd name="connsiteY3" fmla="*/ 1807346 h 2077670"/>
                <a:gd name="connsiteX4" fmla="*/ 2664150 w 2760753"/>
                <a:gd name="connsiteY4" fmla="*/ 130334 h 2077670"/>
                <a:gd name="connsiteX5" fmla="*/ 2054394 w 2760753"/>
                <a:gd name="connsiteY5" fmla="*/ 98409 h 2077670"/>
                <a:gd name="connsiteX6" fmla="*/ 2030082 w 2760753"/>
                <a:gd name="connsiteY6" fmla="*/ 303 h 2077670"/>
                <a:gd name="connsiteX7" fmla="*/ 1898273 w 2760753"/>
                <a:gd name="connsiteY7" fmla="*/ 22051 h 2077670"/>
                <a:gd name="connsiteX8" fmla="*/ 1900421 w 2760753"/>
                <a:gd name="connsiteY8" fmla="*/ 783060 h 2077670"/>
                <a:gd name="connsiteX9" fmla="*/ 1226678 w 2760753"/>
                <a:gd name="connsiteY9" fmla="*/ 497145 h 2077670"/>
                <a:gd name="connsiteX10" fmla="*/ 1130871 w 2760753"/>
                <a:gd name="connsiteY10" fmla="*/ 572491 h 2077670"/>
                <a:gd name="connsiteX11" fmla="*/ 221873 w 2760753"/>
                <a:gd name="connsiteY11" fmla="*/ 183976 h 2077670"/>
                <a:gd name="connsiteX0" fmla="*/ 221873 w 2756874"/>
                <a:gd name="connsiteY0" fmla="*/ 183976 h 2077670"/>
                <a:gd name="connsiteX1" fmla="*/ 128952 w 2756874"/>
                <a:gd name="connsiteY1" fmla="*/ 2064983 h 2077670"/>
                <a:gd name="connsiteX2" fmla="*/ 1861333 w 2756874"/>
                <a:gd name="connsiteY2" fmla="*/ 2077670 h 2077670"/>
                <a:gd name="connsiteX3" fmla="*/ 1811798 w 2756874"/>
                <a:gd name="connsiteY3" fmla="*/ 1807346 h 2077670"/>
                <a:gd name="connsiteX4" fmla="*/ 2664150 w 2756874"/>
                <a:gd name="connsiteY4" fmla="*/ 130334 h 2077670"/>
                <a:gd name="connsiteX5" fmla="*/ 2054394 w 2756874"/>
                <a:gd name="connsiteY5" fmla="*/ 98409 h 2077670"/>
                <a:gd name="connsiteX6" fmla="*/ 2030082 w 2756874"/>
                <a:gd name="connsiteY6" fmla="*/ 303 h 2077670"/>
                <a:gd name="connsiteX7" fmla="*/ 1898273 w 2756874"/>
                <a:gd name="connsiteY7" fmla="*/ 22051 h 2077670"/>
                <a:gd name="connsiteX8" fmla="*/ 1900421 w 2756874"/>
                <a:gd name="connsiteY8" fmla="*/ 783060 h 2077670"/>
                <a:gd name="connsiteX9" fmla="*/ 1226678 w 2756874"/>
                <a:gd name="connsiteY9" fmla="*/ 497145 h 2077670"/>
                <a:gd name="connsiteX10" fmla="*/ 1130871 w 2756874"/>
                <a:gd name="connsiteY10" fmla="*/ 572491 h 2077670"/>
                <a:gd name="connsiteX11" fmla="*/ 221873 w 2756874"/>
                <a:gd name="connsiteY11" fmla="*/ 183976 h 2077670"/>
                <a:gd name="connsiteX0" fmla="*/ 221873 w 2764111"/>
                <a:gd name="connsiteY0" fmla="*/ 183976 h 2077670"/>
                <a:gd name="connsiteX1" fmla="*/ 128952 w 2764111"/>
                <a:gd name="connsiteY1" fmla="*/ 2064983 h 2077670"/>
                <a:gd name="connsiteX2" fmla="*/ 1861333 w 2764111"/>
                <a:gd name="connsiteY2" fmla="*/ 2077670 h 2077670"/>
                <a:gd name="connsiteX3" fmla="*/ 1811798 w 2764111"/>
                <a:gd name="connsiteY3" fmla="*/ 1807346 h 2077670"/>
                <a:gd name="connsiteX4" fmla="*/ 2664150 w 2764111"/>
                <a:gd name="connsiteY4" fmla="*/ 130334 h 2077670"/>
                <a:gd name="connsiteX5" fmla="*/ 2054394 w 2764111"/>
                <a:gd name="connsiteY5" fmla="*/ 98409 h 2077670"/>
                <a:gd name="connsiteX6" fmla="*/ 2030082 w 2764111"/>
                <a:gd name="connsiteY6" fmla="*/ 303 h 2077670"/>
                <a:gd name="connsiteX7" fmla="*/ 1898273 w 2764111"/>
                <a:gd name="connsiteY7" fmla="*/ 22051 h 2077670"/>
                <a:gd name="connsiteX8" fmla="*/ 1900421 w 2764111"/>
                <a:gd name="connsiteY8" fmla="*/ 783060 h 2077670"/>
                <a:gd name="connsiteX9" fmla="*/ 1226678 w 2764111"/>
                <a:gd name="connsiteY9" fmla="*/ 497145 h 2077670"/>
                <a:gd name="connsiteX10" fmla="*/ 1130871 w 2764111"/>
                <a:gd name="connsiteY10" fmla="*/ 572491 h 2077670"/>
                <a:gd name="connsiteX11" fmla="*/ 221873 w 2764111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54394 w 2749398"/>
                <a:gd name="connsiteY5" fmla="*/ 98409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74193 w 2749398"/>
                <a:gd name="connsiteY5" fmla="*/ 375596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58225"/>
                <a:gd name="connsiteY0" fmla="*/ 183976 h 2109781"/>
                <a:gd name="connsiteX1" fmla="*/ 128952 w 2758225"/>
                <a:gd name="connsiteY1" fmla="*/ 2064983 h 2109781"/>
                <a:gd name="connsiteX2" fmla="*/ 1861333 w 2758225"/>
                <a:gd name="connsiteY2" fmla="*/ 2077670 h 2109781"/>
                <a:gd name="connsiteX3" fmla="*/ 1811798 w 2758225"/>
                <a:gd name="connsiteY3" fmla="*/ 1807346 h 2109781"/>
                <a:gd name="connsiteX4" fmla="*/ 2674050 w 2758225"/>
                <a:gd name="connsiteY4" fmla="*/ 407521 h 2109781"/>
                <a:gd name="connsiteX5" fmla="*/ 2074193 w 2758225"/>
                <a:gd name="connsiteY5" fmla="*/ 375596 h 2109781"/>
                <a:gd name="connsiteX6" fmla="*/ 2030082 w 2758225"/>
                <a:gd name="connsiteY6" fmla="*/ 303 h 2109781"/>
                <a:gd name="connsiteX7" fmla="*/ 1898273 w 2758225"/>
                <a:gd name="connsiteY7" fmla="*/ 22051 h 2109781"/>
                <a:gd name="connsiteX8" fmla="*/ 1900421 w 2758225"/>
                <a:gd name="connsiteY8" fmla="*/ 783060 h 2109781"/>
                <a:gd name="connsiteX9" fmla="*/ 1226678 w 2758225"/>
                <a:gd name="connsiteY9" fmla="*/ 497145 h 2109781"/>
                <a:gd name="connsiteX10" fmla="*/ 1130871 w 2758225"/>
                <a:gd name="connsiteY10" fmla="*/ 572491 h 2109781"/>
                <a:gd name="connsiteX11" fmla="*/ 221873 w 2758225"/>
                <a:gd name="connsiteY11" fmla="*/ 183976 h 2109781"/>
                <a:gd name="connsiteX0" fmla="*/ 221873 w 2758225"/>
                <a:gd name="connsiteY0" fmla="*/ 162543 h 2088348"/>
                <a:gd name="connsiteX1" fmla="*/ 128952 w 2758225"/>
                <a:gd name="connsiteY1" fmla="*/ 2043550 h 2088348"/>
                <a:gd name="connsiteX2" fmla="*/ 1861333 w 2758225"/>
                <a:gd name="connsiteY2" fmla="*/ 2056237 h 2088348"/>
                <a:gd name="connsiteX3" fmla="*/ 1811798 w 2758225"/>
                <a:gd name="connsiteY3" fmla="*/ 1785913 h 2088348"/>
                <a:gd name="connsiteX4" fmla="*/ 2674050 w 2758225"/>
                <a:gd name="connsiteY4" fmla="*/ 386088 h 2088348"/>
                <a:gd name="connsiteX5" fmla="*/ 2074193 w 2758225"/>
                <a:gd name="connsiteY5" fmla="*/ 354163 h 2088348"/>
                <a:gd name="connsiteX6" fmla="*/ 2059780 w 2758225"/>
                <a:gd name="connsiteY6" fmla="*/ 513445 h 2088348"/>
                <a:gd name="connsiteX7" fmla="*/ 1898273 w 2758225"/>
                <a:gd name="connsiteY7" fmla="*/ 618 h 2088348"/>
                <a:gd name="connsiteX8" fmla="*/ 1900421 w 2758225"/>
                <a:gd name="connsiteY8" fmla="*/ 761627 h 2088348"/>
                <a:gd name="connsiteX9" fmla="*/ 1226678 w 2758225"/>
                <a:gd name="connsiteY9" fmla="*/ 475712 h 2088348"/>
                <a:gd name="connsiteX10" fmla="*/ 1130871 w 2758225"/>
                <a:gd name="connsiteY10" fmla="*/ 551058 h 2088348"/>
                <a:gd name="connsiteX11" fmla="*/ 221873 w 2758225"/>
                <a:gd name="connsiteY11" fmla="*/ 162543 h 2088348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47770 w 2758225"/>
                <a:gd name="connsiteY7" fmla="*/ 3231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9142 w 2758225"/>
                <a:gd name="connsiteY5" fmla="*/ 335163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3809"/>
                <a:gd name="connsiteY0" fmla="*/ 0 h 1962926"/>
                <a:gd name="connsiteX1" fmla="*/ 128952 w 2753809"/>
                <a:gd name="connsiteY1" fmla="*/ 1881007 h 1962926"/>
                <a:gd name="connsiteX2" fmla="*/ 1861333 w 2753809"/>
                <a:gd name="connsiteY2" fmla="*/ 1893694 h 1962926"/>
                <a:gd name="connsiteX3" fmla="*/ 1811798 w 2753809"/>
                <a:gd name="connsiteY3" fmla="*/ 1623370 h 1962926"/>
                <a:gd name="connsiteX4" fmla="*/ 2669101 w 2753809"/>
                <a:gd name="connsiteY4" fmla="*/ 357189 h 1962926"/>
                <a:gd name="connsiteX5" fmla="*/ 2079142 w 2753809"/>
                <a:gd name="connsiteY5" fmla="*/ 335163 h 1962926"/>
                <a:gd name="connsiteX6" fmla="*/ 2074630 w 2753809"/>
                <a:gd name="connsiteY6" fmla="*/ 425149 h 1962926"/>
                <a:gd name="connsiteX7" fmla="*/ 1932922 w 2753809"/>
                <a:gd name="connsiteY7" fmla="*/ 441947 h 1962926"/>
                <a:gd name="connsiteX8" fmla="*/ 1940020 w 2753809"/>
                <a:gd name="connsiteY8" fmla="*/ 698080 h 1962926"/>
                <a:gd name="connsiteX9" fmla="*/ 1226678 w 2753809"/>
                <a:gd name="connsiteY9" fmla="*/ 313169 h 1962926"/>
                <a:gd name="connsiteX10" fmla="*/ 1130871 w 2753809"/>
                <a:gd name="connsiteY10" fmla="*/ 388515 h 1962926"/>
                <a:gd name="connsiteX11" fmla="*/ 221873 w 2753809"/>
                <a:gd name="connsiteY11" fmla="*/ 0 h 1962926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79142 w 2709782"/>
                <a:gd name="connsiteY5" fmla="*/ 33516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09316 w 2709782"/>
                <a:gd name="connsiteY8" fmla="*/ 717879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665772 w 2709782"/>
                <a:gd name="connsiteY9" fmla="*/ 522224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546978 w 2709782"/>
                <a:gd name="connsiteY9" fmla="*/ 447977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09782" h="1900716">
                  <a:moveTo>
                    <a:pt x="221873" y="0"/>
                  </a:moveTo>
                  <a:cubicBezTo>
                    <a:pt x="-257552" y="739775"/>
                    <a:pt x="200156" y="1655049"/>
                    <a:pt x="128952" y="1881007"/>
                  </a:cubicBezTo>
                  <a:lnTo>
                    <a:pt x="1861333" y="1893694"/>
                  </a:lnTo>
                  <a:cubicBezTo>
                    <a:pt x="1851421" y="1767288"/>
                    <a:pt x="1821710" y="1749776"/>
                    <a:pt x="1811798" y="1623370"/>
                  </a:cubicBezTo>
                  <a:cubicBezTo>
                    <a:pt x="2488388" y="2190050"/>
                    <a:pt x="2833837" y="1950617"/>
                    <a:pt x="2669101" y="322540"/>
                  </a:cubicBezTo>
                  <a:cubicBezTo>
                    <a:pt x="2260425" y="300724"/>
                    <a:pt x="2236145" y="330814"/>
                    <a:pt x="2098940" y="340113"/>
                  </a:cubicBezTo>
                  <a:cubicBezTo>
                    <a:pt x="2090924" y="281495"/>
                    <a:pt x="2127627" y="315574"/>
                    <a:pt x="2104328" y="266756"/>
                  </a:cubicBezTo>
                  <a:cubicBezTo>
                    <a:pt x="2038744" y="265508"/>
                    <a:pt x="2090026" y="262329"/>
                    <a:pt x="1987370" y="283554"/>
                  </a:cubicBezTo>
                  <a:cubicBezTo>
                    <a:pt x="1973922" y="463120"/>
                    <a:pt x="2019590" y="604247"/>
                    <a:pt x="2029115" y="861422"/>
                  </a:cubicBezTo>
                  <a:cubicBezTo>
                    <a:pt x="1974690" y="912750"/>
                    <a:pt x="1680717" y="539352"/>
                    <a:pt x="1546978" y="447977"/>
                  </a:cubicBezTo>
                  <a:cubicBezTo>
                    <a:pt x="1413239" y="356602"/>
                    <a:pt x="1315003" y="347003"/>
                    <a:pt x="1226678" y="313169"/>
                  </a:cubicBezTo>
                  <a:cubicBezTo>
                    <a:pt x="1226550" y="434700"/>
                    <a:pt x="1264864" y="504137"/>
                    <a:pt x="1130871" y="388515"/>
                  </a:cubicBezTo>
                  <a:cubicBezTo>
                    <a:pt x="766733" y="297358"/>
                    <a:pt x="654943" y="201789"/>
                    <a:pt x="2218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45" name="Double Bracket 44"/>
          <p:cNvSpPr/>
          <p:nvPr/>
        </p:nvSpPr>
        <p:spPr>
          <a:xfrm>
            <a:off x="4475873" y="4793727"/>
            <a:ext cx="5038241" cy="121518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Telstra (Nishi) is NOT a EUAG Member Yet, Their Priorities Are Use Cases Executions, Referred to </a:t>
            </a:r>
            <a:r>
              <a:rPr lang="en-GB" dirty="0" err="1" smtClean="0"/>
              <a:t>Alla’s</a:t>
            </a:r>
            <a:r>
              <a:rPr lang="en-GB" dirty="0" smtClean="0"/>
              <a:t> Forum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1357404" y="1894364"/>
            <a:ext cx="213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@ </a:t>
            </a:r>
            <a:r>
              <a:rPr lang="en-GB" dirty="0" smtClean="0"/>
              <a:t>Nishi Mathur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649" y="5100805"/>
            <a:ext cx="1336146" cy="94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47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68B966-F92C-47F5-A5D6-D97E6E65870C}"/>
              </a:ext>
            </a:extLst>
          </p:cNvPr>
          <p:cNvSpPr/>
          <p:nvPr/>
        </p:nvSpPr>
        <p:spPr>
          <a:xfrm>
            <a:off x="6222421" y="1016559"/>
            <a:ext cx="5184000" cy="9417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07C1CA-7CFA-45DA-9A0A-74C813195FC2}"/>
              </a:ext>
            </a:extLst>
          </p:cNvPr>
          <p:cNvSpPr/>
          <p:nvPr/>
        </p:nvSpPr>
        <p:spPr>
          <a:xfrm>
            <a:off x="6222421" y="2119192"/>
            <a:ext cx="5184000" cy="9417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B0790B-28CC-4115-B539-929450D752EF}"/>
              </a:ext>
            </a:extLst>
          </p:cNvPr>
          <p:cNvSpPr/>
          <p:nvPr/>
        </p:nvSpPr>
        <p:spPr>
          <a:xfrm>
            <a:off x="6222421" y="3221825"/>
            <a:ext cx="5184000" cy="9417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583B87-4735-4B11-885C-D62B1226EEED}"/>
              </a:ext>
            </a:extLst>
          </p:cNvPr>
          <p:cNvSpPr/>
          <p:nvPr/>
        </p:nvSpPr>
        <p:spPr>
          <a:xfrm>
            <a:off x="6222421" y="4325744"/>
            <a:ext cx="5184000" cy="9417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8" name="Isosceles Triangle 26">
            <a:extLst>
              <a:ext uri="{FF2B5EF4-FFF2-40B4-BE49-F238E27FC236}">
                <a16:creationId xmlns:a16="http://schemas.microsoft.com/office/drawing/2014/main" id="{26EDB45A-15BC-450E-B5F6-B4FC3589B883}"/>
              </a:ext>
            </a:extLst>
          </p:cNvPr>
          <p:cNvSpPr/>
          <p:nvPr/>
        </p:nvSpPr>
        <p:spPr>
          <a:xfrm rot="16200000">
            <a:off x="4316855" y="1145797"/>
            <a:ext cx="2036677" cy="177819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97213 w 2205213"/>
              <a:gd name="connsiteY0" fmla="*/ 1064702 h 1064702"/>
              <a:gd name="connsiteX1" fmla="*/ 0 w 2205213"/>
              <a:gd name="connsiteY1" fmla="*/ 0 h 1064702"/>
              <a:gd name="connsiteX2" fmla="*/ 2205213 w 2205213"/>
              <a:gd name="connsiteY2" fmla="*/ 1064702 h 1064702"/>
              <a:gd name="connsiteX3" fmla="*/ 1197213 w 2205213"/>
              <a:gd name="connsiteY3" fmla="*/ 1064702 h 1064702"/>
              <a:gd name="connsiteX0" fmla="*/ 1180481 w 2188481"/>
              <a:gd name="connsiteY0" fmla="*/ 1064702 h 1064702"/>
              <a:gd name="connsiteX1" fmla="*/ 0 w 2188481"/>
              <a:gd name="connsiteY1" fmla="*/ 0 h 1064702"/>
              <a:gd name="connsiteX2" fmla="*/ 2188481 w 2188481"/>
              <a:gd name="connsiteY2" fmla="*/ 1064702 h 1064702"/>
              <a:gd name="connsiteX3" fmla="*/ 1180481 w 2188481"/>
              <a:gd name="connsiteY3" fmla="*/ 1064702 h 1064702"/>
              <a:gd name="connsiteX0" fmla="*/ 1172115 w 2180115"/>
              <a:gd name="connsiteY0" fmla="*/ 1067431 h 1067431"/>
              <a:gd name="connsiteX1" fmla="*/ 0 w 2180115"/>
              <a:gd name="connsiteY1" fmla="*/ 0 h 1067431"/>
              <a:gd name="connsiteX2" fmla="*/ 2180115 w 2180115"/>
              <a:gd name="connsiteY2" fmla="*/ 1067431 h 1067431"/>
              <a:gd name="connsiteX3" fmla="*/ 1172115 w 2180115"/>
              <a:gd name="connsiteY3" fmla="*/ 1067431 h 1067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0115" h="1067431">
                <a:moveTo>
                  <a:pt x="1172115" y="1067431"/>
                </a:moveTo>
                <a:lnTo>
                  <a:pt x="0" y="0"/>
                </a:lnTo>
                <a:lnTo>
                  <a:pt x="2180115" y="1067431"/>
                </a:lnTo>
                <a:lnTo>
                  <a:pt x="1172115" y="106743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100000">
                <a:schemeClr val="accent1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9" name="Isosceles Triangle 48">
            <a:extLst>
              <a:ext uri="{FF2B5EF4-FFF2-40B4-BE49-F238E27FC236}">
                <a16:creationId xmlns:a16="http://schemas.microsoft.com/office/drawing/2014/main" id="{0808ACED-3B71-4EFE-9C34-0FE4D2191F8A}"/>
              </a:ext>
            </a:extLst>
          </p:cNvPr>
          <p:cNvSpPr/>
          <p:nvPr/>
        </p:nvSpPr>
        <p:spPr>
          <a:xfrm rot="16200000">
            <a:off x="4826626" y="1725502"/>
            <a:ext cx="1003975" cy="1791356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2693 w 1120693"/>
              <a:gd name="connsiteY0" fmla="*/ 1075334 h 1075334"/>
              <a:gd name="connsiteX1" fmla="*/ 0 w 1120693"/>
              <a:gd name="connsiteY1" fmla="*/ 0 h 1075334"/>
              <a:gd name="connsiteX2" fmla="*/ 1120693 w 1120693"/>
              <a:gd name="connsiteY2" fmla="*/ 1075334 h 1075334"/>
              <a:gd name="connsiteX3" fmla="*/ 112693 w 1120693"/>
              <a:gd name="connsiteY3" fmla="*/ 1075334 h 1075334"/>
              <a:gd name="connsiteX0" fmla="*/ 83413 w 1091413"/>
              <a:gd name="connsiteY0" fmla="*/ 1072603 h 1072603"/>
              <a:gd name="connsiteX1" fmla="*/ 0 w 1091413"/>
              <a:gd name="connsiteY1" fmla="*/ 0 h 1072603"/>
              <a:gd name="connsiteX2" fmla="*/ 1091413 w 1091413"/>
              <a:gd name="connsiteY2" fmla="*/ 1072603 h 1072603"/>
              <a:gd name="connsiteX3" fmla="*/ 83413 w 1091413"/>
              <a:gd name="connsiteY3" fmla="*/ 1072603 h 1072603"/>
              <a:gd name="connsiteX0" fmla="*/ 79231 w 1087231"/>
              <a:gd name="connsiteY0" fmla="*/ 1069873 h 1069873"/>
              <a:gd name="connsiteX1" fmla="*/ 0 w 1087231"/>
              <a:gd name="connsiteY1" fmla="*/ 0 h 1069873"/>
              <a:gd name="connsiteX2" fmla="*/ 1087231 w 1087231"/>
              <a:gd name="connsiteY2" fmla="*/ 1069873 h 1069873"/>
              <a:gd name="connsiteX3" fmla="*/ 79231 w 1087231"/>
              <a:gd name="connsiteY3" fmla="*/ 1069873 h 1069873"/>
              <a:gd name="connsiteX0" fmla="*/ 62499 w 1070499"/>
              <a:gd name="connsiteY0" fmla="*/ 1075334 h 1075334"/>
              <a:gd name="connsiteX1" fmla="*/ 0 w 1070499"/>
              <a:gd name="connsiteY1" fmla="*/ 0 h 1075334"/>
              <a:gd name="connsiteX2" fmla="*/ 1070499 w 1070499"/>
              <a:gd name="connsiteY2" fmla="*/ 1075334 h 1075334"/>
              <a:gd name="connsiteX3" fmla="*/ 62499 w 1070499"/>
              <a:gd name="connsiteY3" fmla="*/ 1075334 h 1075334"/>
              <a:gd name="connsiteX0" fmla="*/ 66683 w 1074683"/>
              <a:gd name="connsiteY0" fmla="*/ 1075332 h 1075332"/>
              <a:gd name="connsiteX1" fmla="*/ 0 w 1074683"/>
              <a:gd name="connsiteY1" fmla="*/ 0 h 1075332"/>
              <a:gd name="connsiteX2" fmla="*/ 1074683 w 1074683"/>
              <a:gd name="connsiteY2" fmla="*/ 1075332 h 1075332"/>
              <a:gd name="connsiteX3" fmla="*/ 66683 w 1074683"/>
              <a:gd name="connsiteY3" fmla="*/ 1075332 h 107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683" h="1075332">
                <a:moveTo>
                  <a:pt x="66683" y="1075332"/>
                </a:moveTo>
                <a:lnTo>
                  <a:pt x="0" y="0"/>
                </a:lnTo>
                <a:lnTo>
                  <a:pt x="1074683" y="1075332"/>
                </a:lnTo>
                <a:lnTo>
                  <a:pt x="66683" y="1075332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80000"/>
                </a:schemeClr>
              </a:gs>
              <a:gs pos="100000">
                <a:schemeClr val="accent2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10" name="Isosceles Triangle 49">
            <a:extLst>
              <a:ext uri="{FF2B5EF4-FFF2-40B4-BE49-F238E27FC236}">
                <a16:creationId xmlns:a16="http://schemas.microsoft.com/office/drawing/2014/main" id="{153C4927-A421-4B14-AF54-874BA05359DC}"/>
              </a:ext>
            </a:extLst>
          </p:cNvPr>
          <p:cNvSpPr/>
          <p:nvPr/>
        </p:nvSpPr>
        <p:spPr>
          <a:xfrm rot="16200000">
            <a:off x="4829478" y="2768798"/>
            <a:ext cx="998749" cy="179087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1035624"/>
              <a:gd name="connsiteY0" fmla="*/ 1085967 h 1085967"/>
              <a:gd name="connsiteX1" fmla="*/ 1035624 w 1035624"/>
              <a:gd name="connsiteY1" fmla="*/ 0 h 1085967"/>
              <a:gd name="connsiteX2" fmla="*/ 1008000 w 1035624"/>
              <a:gd name="connsiteY2" fmla="*/ 1085967 h 1085967"/>
              <a:gd name="connsiteX3" fmla="*/ 0 w 1035624"/>
              <a:gd name="connsiteY3" fmla="*/ 1085967 h 1085967"/>
              <a:gd name="connsiteX0" fmla="*/ 0 w 1060722"/>
              <a:gd name="connsiteY0" fmla="*/ 1075043 h 1075043"/>
              <a:gd name="connsiteX1" fmla="*/ 1060722 w 1060722"/>
              <a:gd name="connsiteY1" fmla="*/ 0 h 1075043"/>
              <a:gd name="connsiteX2" fmla="*/ 1008000 w 1060722"/>
              <a:gd name="connsiteY2" fmla="*/ 1075043 h 1075043"/>
              <a:gd name="connsiteX3" fmla="*/ 0 w 1060722"/>
              <a:gd name="connsiteY3" fmla="*/ 1075043 h 1075043"/>
              <a:gd name="connsiteX0" fmla="*/ 0 w 1069087"/>
              <a:gd name="connsiteY0" fmla="*/ 1075043 h 1075043"/>
              <a:gd name="connsiteX1" fmla="*/ 1069087 w 1069087"/>
              <a:gd name="connsiteY1" fmla="*/ 0 h 1075043"/>
              <a:gd name="connsiteX2" fmla="*/ 1008000 w 1069087"/>
              <a:gd name="connsiteY2" fmla="*/ 1075043 h 1075043"/>
              <a:gd name="connsiteX3" fmla="*/ 0 w 1069087"/>
              <a:gd name="connsiteY3" fmla="*/ 1075043 h 10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087" h="1075043">
                <a:moveTo>
                  <a:pt x="0" y="1075043"/>
                </a:moveTo>
                <a:lnTo>
                  <a:pt x="1069087" y="0"/>
                </a:lnTo>
                <a:lnTo>
                  <a:pt x="1008000" y="1075043"/>
                </a:lnTo>
                <a:lnTo>
                  <a:pt x="0" y="1075043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80000"/>
                </a:schemeClr>
              </a:gs>
              <a:gs pos="100000">
                <a:schemeClr val="accent3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sp>
        <p:nvSpPr>
          <p:cNvPr id="11" name="Isosceles Triangle 50">
            <a:extLst>
              <a:ext uri="{FF2B5EF4-FFF2-40B4-BE49-F238E27FC236}">
                <a16:creationId xmlns:a16="http://schemas.microsoft.com/office/drawing/2014/main" id="{12CB1035-B884-44FE-ABD1-8D2894FA0508}"/>
              </a:ext>
            </a:extLst>
          </p:cNvPr>
          <p:cNvSpPr/>
          <p:nvPr/>
        </p:nvSpPr>
        <p:spPr>
          <a:xfrm rot="16200000">
            <a:off x="4324516" y="3367751"/>
            <a:ext cx="2025426" cy="177412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2109512"/>
              <a:gd name="connsiteY0" fmla="*/ 1054069 h 1054069"/>
              <a:gd name="connsiteX1" fmla="*/ 2109512 w 2109512"/>
              <a:gd name="connsiteY1" fmla="*/ 0 h 1054069"/>
              <a:gd name="connsiteX2" fmla="*/ 1008000 w 2109512"/>
              <a:gd name="connsiteY2" fmla="*/ 1054069 h 1054069"/>
              <a:gd name="connsiteX3" fmla="*/ 0 w 2109512"/>
              <a:gd name="connsiteY3" fmla="*/ 1054069 h 1054069"/>
              <a:gd name="connsiteX0" fmla="*/ 0 w 2172255"/>
              <a:gd name="connsiteY0" fmla="*/ 1064989 h 1064989"/>
              <a:gd name="connsiteX1" fmla="*/ 2172255 w 2172255"/>
              <a:gd name="connsiteY1" fmla="*/ 0 h 1064989"/>
              <a:gd name="connsiteX2" fmla="*/ 1008000 w 2172255"/>
              <a:gd name="connsiteY2" fmla="*/ 1064989 h 1064989"/>
              <a:gd name="connsiteX3" fmla="*/ 0 w 2172255"/>
              <a:gd name="connsiteY3" fmla="*/ 1064989 h 1064989"/>
              <a:gd name="connsiteX0" fmla="*/ 0 w 2168072"/>
              <a:gd name="connsiteY0" fmla="*/ 1064989 h 1064989"/>
              <a:gd name="connsiteX1" fmla="*/ 2168072 w 2168072"/>
              <a:gd name="connsiteY1" fmla="*/ 0 h 1064989"/>
              <a:gd name="connsiteX2" fmla="*/ 1008000 w 2168072"/>
              <a:gd name="connsiteY2" fmla="*/ 1064989 h 1064989"/>
              <a:gd name="connsiteX3" fmla="*/ 0 w 2168072"/>
              <a:gd name="connsiteY3" fmla="*/ 1064989 h 10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8072" h="1064989">
                <a:moveTo>
                  <a:pt x="0" y="1064989"/>
                </a:moveTo>
                <a:lnTo>
                  <a:pt x="2168072" y="0"/>
                </a:lnTo>
                <a:lnTo>
                  <a:pt x="1008000" y="1064989"/>
                </a:lnTo>
                <a:lnTo>
                  <a:pt x="0" y="1064989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80000"/>
                </a:schemeClr>
              </a:gs>
              <a:gs pos="100000">
                <a:schemeClr val="accent4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0029F83-AAA7-440F-8C5A-2BF393B41FBB}"/>
              </a:ext>
            </a:extLst>
          </p:cNvPr>
          <p:cNvGrpSpPr/>
          <p:nvPr/>
        </p:nvGrpSpPr>
        <p:grpSpPr>
          <a:xfrm>
            <a:off x="979198" y="1031325"/>
            <a:ext cx="4120925" cy="595769"/>
            <a:chOff x="803640" y="3261093"/>
            <a:chExt cx="2059657" cy="59576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6C1FD6-B1D5-44B2-91C4-889D2CC1812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Key priorities from CMCC for ONAP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89A725-E2F4-4E73-BAFF-67A74CFB9E89}"/>
                </a:ext>
              </a:extLst>
            </p:cNvPr>
            <p:cNvSpPr txBox="1"/>
            <p:nvPr/>
          </p:nvSpPr>
          <p:spPr>
            <a:xfrm>
              <a:off x="803640" y="3261093"/>
              <a:ext cx="2059657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China Mobile Priorities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3B0C63-B84F-43FB-A701-9CF97DB1FB6E}"/>
              </a:ext>
            </a:extLst>
          </p:cNvPr>
          <p:cNvGrpSpPr/>
          <p:nvPr/>
        </p:nvGrpSpPr>
        <p:grpSpPr>
          <a:xfrm>
            <a:off x="6711993" y="973004"/>
            <a:ext cx="4605554" cy="1037753"/>
            <a:chOff x="651638" y="3205796"/>
            <a:chExt cx="2316095" cy="101971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EBD5963-82EA-45CF-83B3-A5183192B3B6}"/>
                </a:ext>
              </a:extLst>
            </p:cNvPr>
            <p:cNvSpPr txBox="1"/>
            <p:nvPr/>
          </p:nvSpPr>
          <p:spPr>
            <a:xfrm>
              <a:off x="855204" y="3378716"/>
              <a:ext cx="2112529" cy="846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algn="r"/>
              <a:r>
                <a:rPr lang="en-GB" sz="1000" dirty="0">
                  <a:solidFill>
                    <a:schemeClr val="bg1"/>
                  </a:solidFill>
                </a:rPr>
                <a:t>Maturity is a concern - SDC, SO, DCAE, A&amp;AI, and UUI</a:t>
              </a:r>
            </a:p>
            <a:p>
              <a:pPr lvl="1" algn="r"/>
              <a:r>
                <a:rPr lang="en-GB" sz="1000" dirty="0">
                  <a:solidFill>
                    <a:schemeClr val="bg1"/>
                  </a:solidFill>
                </a:rPr>
                <a:t>Have been enhancing modules capabilities by realizing use cases on each release</a:t>
              </a:r>
            </a:p>
            <a:p>
              <a:pPr lvl="1" algn="r"/>
              <a:r>
                <a:rPr lang="en-GB" sz="1000" dirty="0">
                  <a:solidFill>
                    <a:schemeClr val="bg1"/>
                  </a:solidFill>
                </a:rPr>
                <a:t>Set assessment of each modules maturity level</a:t>
              </a:r>
              <a:endParaRPr lang="en-GB" sz="1000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01F8CA-D52A-4CA8-A92B-CF1D912C8B88}"/>
                </a:ext>
              </a:extLst>
            </p:cNvPr>
            <p:cNvSpPr txBox="1"/>
            <p:nvPr/>
          </p:nvSpPr>
          <p:spPr>
            <a:xfrm>
              <a:off x="651638" y="3205796"/>
              <a:ext cx="2284493" cy="272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Modularity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9FA0BA4-2321-4809-B3B1-FE7F71B39B48}"/>
              </a:ext>
            </a:extLst>
          </p:cNvPr>
          <p:cNvGrpSpPr/>
          <p:nvPr/>
        </p:nvGrpSpPr>
        <p:grpSpPr>
          <a:xfrm>
            <a:off x="6646541" y="2145582"/>
            <a:ext cx="4629755" cy="888090"/>
            <a:chOff x="350184" y="3257253"/>
            <a:chExt cx="2598064" cy="88809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AE0949-13CB-4C36-AC98-256CADAB3597}"/>
                </a:ext>
              </a:extLst>
            </p:cNvPr>
            <p:cNvSpPr txBox="1"/>
            <p:nvPr/>
          </p:nvSpPr>
          <p:spPr>
            <a:xfrm>
              <a:off x="350184" y="3437457"/>
              <a:ext cx="2598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algn="r"/>
              <a:r>
                <a:rPr lang="en-GB" sz="1000" dirty="0">
                  <a:solidFill>
                    <a:schemeClr val="bg1"/>
                  </a:solidFill>
                </a:rPr>
                <a:t>External interoperability </a:t>
              </a:r>
              <a:r>
                <a:rPr lang="en-GB" sz="1000" dirty="0" smtClean="0">
                  <a:solidFill>
                    <a:schemeClr val="bg1"/>
                  </a:solidFill>
                </a:rPr>
                <a:t>NBI / SBI &amp; East-West), </a:t>
              </a:r>
              <a:r>
                <a:rPr lang="en-GB" sz="1000" dirty="0">
                  <a:solidFill>
                    <a:schemeClr val="bg1"/>
                  </a:solidFill>
                </a:rPr>
                <a:t>Internal consistency - generic </a:t>
              </a:r>
              <a:r>
                <a:rPr lang="en-GB" sz="1000" dirty="0" smtClean="0">
                  <a:solidFill>
                    <a:schemeClr val="bg1"/>
                  </a:solidFill>
                </a:rPr>
                <a:t>catalogue </a:t>
              </a:r>
              <a:r>
                <a:rPr lang="en-GB" sz="1000" dirty="0">
                  <a:solidFill>
                    <a:schemeClr val="bg1"/>
                  </a:solidFill>
                </a:rPr>
                <a:t>or parser service, systemic way to persist ONAP event data, closed loop design and capabilities,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82CC56-C1A0-407E-BD2E-40927C3640F9}"/>
                </a:ext>
              </a:extLst>
            </p:cNvPr>
            <p:cNvSpPr txBox="1"/>
            <p:nvPr/>
          </p:nvSpPr>
          <p:spPr>
            <a:xfrm>
              <a:off x="876474" y="325725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b="1" dirty="0">
                  <a:solidFill>
                    <a:schemeClr val="bg1"/>
                  </a:solidFill>
                </a:rPr>
                <a:t>Platform Usability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5C19E7-B7C5-44D8-9786-E3C537A4BF0E}"/>
              </a:ext>
            </a:extLst>
          </p:cNvPr>
          <p:cNvGrpSpPr/>
          <p:nvPr/>
        </p:nvGrpSpPr>
        <p:grpSpPr>
          <a:xfrm>
            <a:off x="7584389" y="3241863"/>
            <a:ext cx="3670314" cy="947537"/>
            <a:chOff x="876473" y="3250473"/>
            <a:chExt cx="2059657" cy="94753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9E241E5-3AF5-4AAA-9B6B-3BAB4411C324}"/>
                </a:ext>
              </a:extLst>
            </p:cNvPr>
            <p:cNvSpPr txBox="1"/>
            <p:nvPr/>
          </p:nvSpPr>
          <p:spPr>
            <a:xfrm>
              <a:off x="876473" y="3490124"/>
              <a:ext cx="205965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Heat &amp; TOSCA Validations, increase richness of test cases in C&amp;V, include both design and run time tests &amp; validation, TOSCA based VNF vendor support to be pervasive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BD4D5D6-D3B8-4BC5-9BB3-40ADC8914172}"/>
                </a:ext>
              </a:extLst>
            </p:cNvPr>
            <p:cNvSpPr txBox="1"/>
            <p:nvPr/>
          </p:nvSpPr>
          <p:spPr>
            <a:xfrm>
              <a:off x="876473" y="325047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VNF Validation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05CC1C-BC56-49F7-B0C7-0A1C7A10F244}"/>
              </a:ext>
            </a:extLst>
          </p:cNvPr>
          <p:cNvGrpSpPr/>
          <p:nvPr/>
        </p:nvGrpSpPr>
        <p:grpSpPr>
          <a:xfrm>
            <a:off x="7454601" y="4324458"/>
            <a:ext cx="3670314" cy="853346"/>
            <a:chOff x="803640" y="3230007"/>
            <a:chExt cx="2059657" cy="85334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C2C746-7278-4205-ABFA-B017E2D51CF2}"/>
                </a:ext>
              </a:extLst>
            </p:cNvPr>
            <p:cNvSpPr txBox="1"/>
            <p:nvPr/>
          </p:nvSpPr>
          <p:spPr>
            <a:xfrm>
              <a:off x="803640" y="3621688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Focus on 5G , Network Slice scenarios in CCVPN</a:t>
              </a:r>
              <a:endParaRPr lang="ko-KR" altLang="en-US" sz="12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EB5C9F4-DFCE-49D0-A6FB-768FA83CB869}"/>
                </a:ext>
              </a:extLst>
            </p:cNvPr>
            <p:cNvSpPr txBox="1"/>
            <p:nvPr/>
          </p:nvSpPr>
          <p:spPr>
            <a:xfrm>
              <a:off x="803640" y="3230007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Functional Use Cases (5G / Network Slicing)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sp>
        <p:nvSpPr>
          <p:cNvPr id="27" name="Rounded Rectangle 1">
            <a:extLst>
              <a:ext uri="{FF2B5EF4-FFF2-40B4-BE49-F238E27FC236}">
                <a16:creationId xmlns:a16="http://schemas.microsoft.com/office/drawing/2014/main" id="{031C7F85-ADEE-429E-AB19-B2A9D94B578E}"/>
              </a:ext>
            </a:extLst>
          </p:cNvPr>
          <p:cNvSpPr>
            <a:spLocks noChangeAspect="1"/>
          </p:cNvSpPr>
          <p:nvPr/>
        </p:nvSpPr>
        <p:spPr>
          <a:xfrm>
            <a:off x="6616542" y="3422716"/>
            <a:ext cx="597192" cy="540000"/>
          </a:xfrm>
          <a:custGeom>
            <a:avLst/>
            <a:gdLst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39535 w 3986472"/>
              <a:gd name="connsiteY8" fmla="*/ 2531027 h 3604689"/>
              <a:gd name="connsiteX9" fmla="*/ 3741790 w 3986472"/>
              <a:gd name="connsiteY9" fmla="*/ 2543468 h 3604689"/>
              <a:gd name="connsiteX10" fmla="*/ 2667555 w 3986472"/>
              <a:gd name="connsiteY10" fmla="*/ 3603007 h 3604689"/>
              <a:gd name="connsiteX11" fmla="*/ 1617559 w 3986472"/>
              <a:gd name="connsiteY11" fmla="*/ 3571118 h 3604689"/>
              <a:gd name="connsiteX12" fmla="*/ 2628063 w 3986472"/>
              <a:gd name="connsiteY12" fmla="*/ 2560614 h 3604689"/>
              <a:gd name="connsiteX13" fmla="*/ 1908216 w 3986472"/>
              <a:gd name="connsiteY13" fmla="*/ 2538753 h 3604689"/>
              <a:gd name="connsiteX14" fmla="*/ 2569809 w 3986472"/>
              <a:gd name="connsiteY14" fmla="*/ 1877159 h 3604689"/>
              <a:gd name="connsiteX15" fmla="*/ 1999634 w 3986472"/>
              <a:gd name="connsiteY15" fmla="*/ 1877159 h 3604689"/>
              <a:gd name="connsiteX16" fmla="*/ 185337 w 3986472"/>
              <a:gd name="connsiteY16" fmla="*/ 3604689 h 3604689"/>
              <a:gd name="connsiteX17" fmla="*/ 185337 w 3986472"/>
              <a:gd name="connsiteY17" fmla="*/ 2751226 h 3604689"/>
              <a:gd name="connsiteX18" fmla="*/ 185337 w 3986472"/>
              <a:gd name="connsiteY18" fmla="*/ 2535971 h 3604689"/>
              <a:gd name="connsiteX19" fmla="*/ 185337 w 3986472"/>
              <a:gd name="connsiteY19" fmla="*/ 302954 h 3604689"/>
              <a:gd name="connsiteX20" fmla="*/ 116958 w 3986472"/>
              <a:gd name="connsiteY20" fmla="*/ 302954 h 3604689"/>
              <a:gd name="connsiteX21" fmla="*/ 0 w 3986472"/>
              <a:gd name="connsiteY21" fmla="*/ 185996 h 3604689"/>
              <a:gd name="connsiteX22" fmla="*/ 0 w 3986472"/>
              <a:gd name="connsiteY22" fmla="*/ 131880 h 3604689"/>
              <a:gd name="connsiteX23" fmla="*/ 116958 w 3986472"/>
              <a:gd name="connsiteY23" fmla="*/ 14922 h 3604689"/>
              <a:gd name="connsiteX24" fmla="*/ 1076491 w 3986472"/>
              <a:gd name="connsiteY24" fmla="*/ 14922 h 3604689"/>
              <a:gd name="connsiteX25" fmla="*/ 1193449 w 3986472"/>
              <a:gd name="connsiteY25" fmla="*/ 131880 h 3604689"/>
              <a:gd name="connsiteX26" fmla="*/ 1193449 w 3986472"/>
              <a:gd name="connsiteY26" fmla="*/ 185996 h 3604689"/>
              <a:gd name="connsiteX27" fmla="*/ 1076491 w 3986472"/>
              <a:gd name="connsiteY27" fmla="*/ 302954 h 3604689"/>
              <a:gd name="connsiteX28" fmla="*/ 1028167 w 3986472"/>
              <a:gd name="connsiteY28" fmla="*/ 302954 h 3604689"/>
              <a:gd name="connsiteX29" fmla="*/ 1028167 w 3986472"/>
              <a:gd name="connsiteY29" fmla="*/ 1733448 h 3604689"/>
              <a:gd name="connsiteX30" fmla="*/ 2848679 w 3986472"/>
              <a:gd name="connsiteY30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41790 w 3986472"/>
              <a:gd name="connsiteY8" fmla="*/ 2543468 h 3604689"/>
              <a:gd name="connsiteX9" fmla="*/ 2667555 w 3986472"/>
              <a:gd name="connsiteY9" fmla="*/ 3603007 h 3604689"/>
              <a:gd name="connsiteX10" fmla="*/ 1617559 w 3986472"/>
              <a:gd name="connsiteY10" fmla="*/ 3571118 h 3604689"/>
              <a:gd name="connsiteX11" fmla="*/ 2628063 w 3986472"/>
              <a:gd name="connsiteY11" fmla="*/ 2560614 h 3604689"/>
              <a:gd name="connsiteX12" fmla="*/ 1908216 w 3986472"/>
              <a:gd name="connsiteY12" fmla="*/ 2538753 h 3604689"/>
              <a:gd name="connsiteX13" fmla="*/ 2569809 w 3986472"/>
              <a:gd name="connsiteY13" fmla="*/ 1877159 h 3604689"/>
              <a:gd name="connsiteX14" fmla="*/ 1999634 w 3986472"/>
              <a:gd name="connsiteY14" fmla="*/ 1877159 h 3604689"/>
              <a:gd name="connsiteX15" fmla="*/ 185337 w 3986472"/>
              <a:gd name="connsiteY15" fmla="*/ 3604689 h 3604689"/>
              <a:gd name="connsiteX16" fmla="*/ 185337 w 3986472"/>
              <a:gd name="connsiteY16" fmla="*/ 2751226 h 3604689"/>
              <a:gd name="connsiteX17" fmla="*/ 185337 w 3986472"/>
              <a:gd name="connsiteY17" fmla="*/ 2535971 h 3604689"/>
              <a:gd name="connsiteX18" fmla="*/ 185337 w 3986472"/>
              <a:gd name="connsiteY18" fmla="*/ 302954 h 3604689"/>
              <a:gd name="connsiteX19" fmla="*/ 116958 w 3986472"/>
              <a:gd name="connsiteY19" fmla="*/ 302954 h 3604689"/>
              <a:gd name="connsiteX20" fmla="*/ 0 w 3986472"/>
              <a:gd name="connsiteY20" fmla="*/ 185996 h 3604689"/>
              <a:gd name="connsiteX21" fmla="*/ 0 w 3986472"/>
              <a:gd name="connsiteY21" fmla="*/ 131880 h 3604689"/>
              <a:gd name="connsiteX22" fmla="*/ 116958 w 3986472"/>
              <a:gd name="connsiteY22" fmla="*/ 14922 h 3604689"/>
              <a:gd name="connsiteX23" fmla="*/ 1076491 w 3986472"/>
              <a:gd name="connsiteY23" fmla="*/ 14922 h 3604689"/>
              <a:gd name="connsiteX24" fmla="*/ 1193449 w 3986472"/>
              <a:gd name="connsiteY24" fmla="*/ 131880 h 3604689"/>
              <a:gd name="connsiteX25" fmla="*/ 1193449 w 3986472"/>
              <a:gd name="connsiteY25" fmla="*/ 185996 h 3604689"/>
              <a:gd name="connsiteX26" fmla="*/ 1076491 w 3986472"/>
              <a:gd name="connsiteY26" fmla="*/ 302954 h 3604689"/>
              <a:gd name="connsiteX27" fmla="*/ 1028167 w 3986472"/>
              <a:gd name="connsiteY27" fmla="*/ 302954 h 3604689"/>
              <a:gd name="connsiteX28" fmla="*/ 1028167 w 3986472"/>
              <a:gd name="connsiteY28" fmla="*/ 1733448 h 3604689"/>
              <a:gd name="connsiteX29" fmla="*/ 2848679 w 3986472"/>
              <a:gd name="connsiteY29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2667555 w 3986472"/>
              <a:gd name="connsiteY8" fmla="*/ 3603007 h 3604689"/>
              <a:gd name="connsiteX9" fmla="*/ 1617559 w 3986472"/>
              <a:gd name="connsiteY9" fmla="*/ 3571118 h 3604689"/>
              <a:gd name="connsiteX10" fmla="*/ 2628063 w 3986472"/>
              <a:gd name="connsiteY10" fmla="*/ 2560614 h 3604689"/>
              <a:gd name="connsiteX11" fmla="*/ 1908216 w 3986472"/>
              <a:gd name="connsiteY11" fmla="*/ 2538753 h 3604689"/>
              <a:gd name="connsiteX12" fmla="*/ 2569809 w 3986472"/>
              <a:gd name="connsiteY12" fmla="*/ 1877159 h 3604689"/>
              <a:gd name="connsiteX13" fmla="*/ 1999634 w 3986472"/>
              <a:gd name="connsiteY13" fmla="*/ 1877159 h 3604689"/>
              <a:gd name="connsiteX14" fmla="*/ 185337 w 3986472"/>
              <a:gd name="connsiteY14" fmla="*/ 3604689 h 3604689"/>
              <a:gd name="connsiteX15" fmla="*/ 185337 w 3986472"/>
              <a:gd name="connsiteY15" fmla="*/ 2751226 h 3604689"/>
              <a:gd name="connsiteX16" fmla="*/ 185337 w 3986472"/>
              <a:gd name="connsiteY16" fmla="*/ 2535971 h 3604689"/>
              <a:gd name="connsiteX17" fmla="*/ 185337 w 3986472"/>
              <a:gd name="connsiteY17" fmla="*/ 302954 h 3604689"/>
              <a:gd name="connsiteX18" fmla="*/ 116958 w 3986472"/>
              <a:gd name="connsiteY18" fmla="*/ 302954 h 3604689"/>
              <a:gd name="connsiteX19" fmla="*/ 0 w 3986472"/>
              <a:gd name="connsiteY19" fmla="*/ 185996 h 3604689"/>
              <a:gd name="connsiteX20" fmla="*/ 0 w 3986472"/>
              <a:gd name="connsiteY20" fmla="*/ 131880 h 3604689"/>
              <a:gd name="connsiteX21" fmla="*/ 116958 w 3986472"/>
              <a:gd name="connsiteY21" fmla="*/ 14922 h 3604689"/>
              <a:gd name="connsiteX22" fmla="*/ 1076491 w 3986472"/>
              <a:gd name="connsiteY22" fmla="*/ 14922 h 3604689"/>
              <a:gd name="connsiteX23" fmla="*/ 1193449 w 3986472"/>
              <a:gd name="connsiteY23" fmla="*/ 131880 h 3604689"/>
              <a:gd name="connsiteX24" fmla="*/ 1193449 w 3986472"/>
              <a:gd name="connsiteY24" fmla="*/ 185996 h 3604689"/>
              <a:gd name="connsiteX25" fmla="*/ 1076491 w 3986472"/>
              <a:gd name="connsiteY25" fmla="*/ 302954 h 3604689"/>
              <a:gd name="connsiteX26" fmla="*/ 1028167 w 3986472"/>
              <a:gd name="connsiteY26" fmla="*/ 302954 h 3604689"/>
              <a:gd name="connsiteX27" fmla="*/ 1028167 w 3986472"/>
              <a:gd name="connsiteY27" fmla="*/ 1733448 h 3604689"/>
              <a:gd name="connsiteX28" fmla="*/ 2848679 w 3986472"/>
              <a:gd name="connsiteY28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302954 h 3604689"/>
              <a:gd name="connsiteX15" fmla="*/ 116958 w 3986472"/>
              <a:gd name="connsiteY15" fmla="*/ 302954 h 3604689"/>
              <a:gd name="connsiteX16" fmla="*/ 0 w 3986472"/>
              <a:gd name="connsiteY16" fmla="*/ 185996 h 3604689"/>
              <a:gd name="connsiteX17" fmla="*/ 0 w 3986472"/>
              <a:gd name="connsiteY17" fmla="*/ 131880 h 3604689"/>
              <a:gd name="connsiteX18" fmla="*/ 116958 w 3986472"/>
              <a:gd name="connsiteY18" fmla="*/ 14922 h 3604689"/>
              <a:gd name="connsiteX19" fmla="*/ 1076491 w 3986472"/>
              <a:gd name="connsiteY19" fmla="*/ 14922 h 3604689"/>
              <a:gd name="connsiteX20" fmla="*/ 1193449 w 3986472"/>
              <a:gd name="connsiteY20" fmla="*/ 131880 h 3604689"/>
              <a:gd name="connsiteX21" fmla="*/ 1193449 w 3986472"/>
              <a:gd name="connsiteY21" fmla="*/ 185996 h 3604689"/>
              <a:gd name="connsiteX22" fmla="*/ 1076491 w 3986472"/>
              <a:gd name="connsiteY22" fmla="*/ 302954 h 3604689"/>
              <a:gd name="connsiteX23" fmla="*/ 1028167 w 3986472"/>
              <a:gd name="connsiteY23" fmla="*/ 302954 h 3604689"/>
              <a:gd name="connsiteX24" fmla="*/ 1028167 w 3986472"/>
              <a:gd name="connsiteY24" fmla="*/ 1733448 h 3604689"/>
              <a:gd name="connsiteX25" fmla="*/ 2848679 w 3986472"/>
              <a:gd name="connsiteY25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302954 h 3604689"/>
              <a:gd name="connsiteX14" fmla="*/ 116958 w 3986472"/>
              <a:gd name="connsiteY14" fmla="*/ 302954 h 3604689"/>
              <a:gd name="connsiteX15" fmla="*/ 0 w 3986472"/>
              <a:gd name="connsiteY15" fmla="*/ 185996 h 3604689"/>
              <a:gd name="connsiteX16" fmla="*/ 0 w 3986472"/>
              <a:gd name="connsiteY16" fmla="*/ 131880 h 3604689"/>
              <a:gd name="connsiteX17" fmla="*/ 116958 w 3986472"/>
              <a:gd name="connsiteY17" fmla="*/ 14922 h 3604689"/>
              <a:gd name="connsiteX18" fmla="*/ 1076491 w 3986472"/>
              <a:gd name="connsiteY18" fmla="*/ 14922 h 3604689"/>
              <a:gd name="connsiteX19" fmla="*/ 1193449 w 3986472"/>
              <a:gd name="connsiteY19" fmla="*/ 131880 h 3604689"/>
              <a:gd name="connsiteX20" fmla="*/ 1193449 w 3986472"/>
              <a:gd name="connsiteY20" fmla="*/ 185996 h 3604689"/>
              <a:gd name="connsiteX21" fmla="*/ 1076491 w 3986472"/>
              <a:gd name="connsiteY21" fmla="*/ 302954 h 3604689"/>
              <a:gd name="connsiteX22" fmla="*/ 1028167 w 3986472"/>
              <a:gd name="connsiteY22" fmla="*/ 302954 h 3604689"/>
              <a:gd name="connsiteX23" fmla="*/ 1028167 w 3986472"/>
              <a:gd name="connsiteY23" fmla="*/ 1733448 h 3604689"/>
              <a:gd name="connsiteX24" fmla="*/ 2848679 w 3986472"/>
              <a:gd name="connsiteY24" fmla="*/ 0 h 3604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86472" h="3604689">
                <a:moveTo>
                  <a:pt x="2848679" y="0"/>
                </a:moveTo>
                <a:lnTo>
                  <a:pt x="3971074" y="0"/>
                </a:lnTo>
                <a:lnTo>
                  <a:pt x="2561353" y="1342303"/>
                </a:lnTo>
                <a:lnTo>
                  <a:pt x="3986472" y="1342303"/>
                </a:lnTo>
                <a:lnTo>
                  <a:pt x="3372472" y="1943009"/>
                </a:lnTo>
                <a:cubicBezTo>
                  <a:pt x="3620560" y="2058727"/>
                  <a:pt x="3779978" y="2367682"/>
                  <a:pt x="3652526" y="2541537"/>
                </a:cubicBezTo>
                <a:lnTo>
                  <a:pt x="2667555" y="3603007"/>
                </a:lnTo>
                <a:lnTo>
                  <a:pt x="1617559" y="3571118"/>
                </a:lnTo>
                <a:lnTo>
                  <a:pt x="2628063" y="2560614"/>
                </a:lnTo>
                <a:lnTo>
                  <a:pt x="1908216" y="2538753"/>
                </a:lnTo>
                <a:lnTo>
                  <a:pt x="2569809" y="1877159"/>
                </a:lnTo>
                <a:lnTo>
                  <a:pt x="1999634" y="1877159"/>
                </a:lnTo>
                <a:lnTo>
                  <a:pt x="185337" y="3604689"/>
                </a:lnTo>
                <a:lnTo>
                  <a:pt x="185337" y="302954"/>
                </a:lnTo>
                <a:lnTo>
                  <a:pt x="116958" y="302954"/>
                </a:lnTo>
                <a:cubicBezTo>
                  <a:pt x="52364" y="302954"/>
                  <a:pt x="0" y="250590"/>
                  <a:pt x="0" y="185996"/>
                </a:cubicBezTo>
                <a:lnTo>
                  <a:pt x="0" y="131880"/>
                </a:lnTo>
                <a:cubicBezTo>
                  <a:pt x="0" y="67286"/>
                  <a:pt x="52364" y="14922"/>
                  <a:pt x="116958" y="14922"/>
                </a:cubicBezTo>
                <a:lnTo>
                  <a:pt x="1076491" y="14922"/>
                </a:lnTo>
                <a:cubicBezTo>
                  <a:pt x="1141085" y="14922"/>
                  <a:pt x="1193449" y="67286"/>
                  <a:pt x="1193449" y="131880"/>
                </a:cubicBezTo>
                <a:lnTo>
                  <a:pt x="1193449" y="185996"/>
                </a:lnTo>
                <a:cubicBezTo>
                  <a:pt x="1193449" y="250590"/>
                  <a:pt x="1141085" y="302954"/>
                  <a:pt x="1076491" y="302954"/>
                </a:cubicBezTo>
                <a:lnTo>
                  <a:pt x="1028167" y="302954"/>
                </a:lnTo>
                <a:lnTo>
                  <a:pt x="1028167" y="1733448"/>
                </a:lnTo>
                <a:lnTo>
                  <a:pt x="284867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8" name="Freeform 43">
            <a:extLst>
              <a:ext uri="{FF2B5EF4-FFF2-40B4-BE49-F238E27FC236}">
                <a16:creationId xmlns:a16="http://schemas.microsoft.com/office/drawing/2014/main" id="{37ABF823-BDF6-4402-B1E6-AFDD0B039D2E}"/>
              </a:ext>
            </a:extLst>
          </p:cNvPr>
          <p:cNvSpPr>
            <a:spLocks noChangeAspect="1"/>
          </p:cNvSpPr>
          <p:nvPr/>
        </p:nvSpPr>
        <p:spPr>
          <a:xfrm>
            <a:off x="6646543" y="2284082"/>
            <a:ext cx="537190" cy="612000"/>
          </a:xfrm>
          <a:custGeom>
            <a:avLst/>
            <a:gdLst/>
            <a:ahLst/>
            <a:cxnLst/>
            <a:rect l="l" t="t" r="r" b="b"/>
            <a:pathLst>
              <a:path w="3456727" h="3938119">
                <a:moveTo>
                  <a:pt x="1728364" y="1961325"/>
                </a:moveTo>
                <a:cubicBezTo>
                  <a:pt x="1726089" y="2407152"/>
                  <a:pt x="1737463" y="2812034"/>
                  <a:pt x="1735188" y="3257861"/>
                </a:cubicBezTo>
                <a:cubicBezTo>
                  <a:pt x="2394830" y="3057694"/>
                  <a:pt x="2610919" y="2352560"/>
                  <a:pt x="2765594" y="1981796"/>
                </a:cubicBezTo>
                <a:close/>
                <a:moveTo>
                  <a:pt x="1728362" y="682044"/>
                </a:moveTo>
                <a:cubicBezTo>
                  <a:pt x="1355324" y="868563"/>
                  <a:pt x="1166530" y="952725"/>
                  <a:pt x="609247" y="1002767"/>
                </a:cubicBezTo>
                <a:cubicBezTo>
                  <a:pt x="606972" y="1330312"/>
                  <a:pt x="631992" y="1623739"/>
                  <a:pt x="704780" y="1964933"/>
                </a:cubicBezTo>
                <a:lnTo>
                  <a:pt x="1728363" y="1971757"/>
                </a:lnTo>
                <a:cubicBezTo>
                  <a:pt x="1728363" y="1541853"/>
                  <a:pt x="1728362" y="1111948"/>
                  <a:pt x="1728362" y="682044"/>
                </a:cubicBezTo>
                <a:close/>
                <a:moveTo>
                  <a:pt x="1723409" y="487996"/>
                </a:moveTo>
                <a:cubicBezTo>
                  <a:pt x="1725062" y="488690"/>
                  <a:pt x="1726712" y="489384"/>
                  <a:pt x="1728363" y="490064"/>
                </a:cubicBezTo>
                <a:cubicBezTo>
                  <a:pt x="1730015" y="489384"/>
                  <a:pt x="1731666" y="488690"/>
                  <a:pt x="1733319" y="487996"/>
                </a:cubicBezTo>
                <a:lnTo>
                  <a:pt x="1733319" y="492131"/>
                </a:lnTo>
                <a:cubicBezTo>
                  <a:pt x="2179467" y="679460"/>
                  <a:pt x="2405896" y="769409"/>
                  <a:pt x="2817789" y="813808"/>
                </a:cubicBezTo>
                <a:cubicBezTo>
                  <a:pt x="2971516" y="823489"/>
                  <a:pt x="3036247" y="875307"/>
                  <a:pt x="3033236" y="1061333"/>
                </a:cubicBezTo>
                <a:cubicBezTo>
                  <a:pt x="3015439" y="2441328"/>
                  <a:pt x="2363638" y="3359629"/>
                  <a:pt x="1733319" y="3448048"/>
                </a:cubicBezTo>
                <a:lnTo>
                  <a:pt x="1733319" y="3450123"/>
                </a:lnTo>
                <a:lnTo>
                  <a:pt x="1728363" y="3449086"/>
                </a:lnTo>
                <a:lnTo>
                  <a:pt x="1723409" y="3450123"/>
                </a:lnTo>
                <a:lnTo>
                  <a:pt x="1723409" y="3448048"/>
                </a:lnTo>
                <a:cubicBezTo>
                  <a:pt x="1093089" y="3359629"/>
                  <a:pt x="441289" y="2441328"/>
                  <a:pt x="423491" y="1061333"/>
                </a:cubicBezTo>
                <a:cubicBezTo>
                  <a:pt x="420479" y="875307"/>
                  <a:pt x="485211" y="823489"/>
                  <a:pt x="638937" y="813808"/>
                </a:cubicBezTo>
                <a:cubicBezTo>
                  <a:pt x="1050832" y="769409"/>
                  <a:pt x="1277261" y="679460"/>
                  <a:pt x="1723409" y="492131"/>
                </a:cubicBezTo>
                <a:close/>
                <a:moveTo>
                  <a:pt x="1722802" y="306889"/>
                </a:moveTo>
                <a:lnTo>
                  <a:pt x="1722802" y="311530"/>
                </a:lnTo>
                <a:cubicBezTo>
                  <a:pt x="1222099" y="521767"/>
                  <a:pt x="967982" y="622713"/>
                  <a:pt x="505720" y="672542"/>
                </a:cubicBezTo>
                <a:cubicBezTo>
                  <a:pt x="333196" y="683408"/>
                  <a:pt x="260550" y="741561"/>
                  <a:pt x="263929" y="950334"/>
                </a:cubicBezTo>
                <a:cubicBezTo>
                  <a:pt x="283902" y="2499079"/>
                  <a:pt x="1015407" y="3529669"/>
                  <a:pt x="1722802" y="3628902"/>
                </a:cubicBezTo>
                <a:lnTo>
                  <a:pt x="1722802" y="3631230"/>
                </a:lnTo>
                <a:lnTo>
                  <a:pt x="1728365" y="3630065"/>
                </a:lnTo>
                <a:lnTo>
                  <a:pt x="1733925" y="3631230"/>
                </a:lnTo>
                <a:lnTo>
                  <a:pt x="1733925" y="3628902"/>
                </a:lnTo>
                <a:cubicBezTo>
                  <a:pt x="2441322" y="3529669"/>
                  <a:pt x="3172826" y="2499079"/>
                  <a:pt x="3192800" y="950334"/>
                </a:cubicBezTo>
                <a:cubicBezTo>
                  <a:pt x="3196179" y="741561"/>
                  <a:pt x="3123532" y="683408"/>
                  <a:pt x="2951007" y="672542"/>
                </a:cubicBezTo>
                <a:cubicBezTo>
                  <a:pt x="2488747" y="622713"/>
                  <a:pt x="2234630" y="521767"/>
                  <a:pt x="1733925" y="311530"/>
                </a:cubicBezTo>
                <a:lnTo>
                  <a:pt x="1733925" y="306889"/>
                </a:lnTo>
                <a:cubicBezTo>
                  <a:pt x="1732071" y="307669"/>
                  <a:pt x="1730218" y="308445"/>
                  <a:pt x="1728365" y="309209"/>
                </a:cubicBezTo>
                <a:cubicBezTo>
                  <a:pt x="1726510" y="308445"/>
                  <a:pt x="1724659" y="307669"/>
                  <a:pt x="1722802" y="306889"/>
                </a:cubicBezTo>
                <a:close/>
                <a:moveTo>
                  <a:pt x="1721800" y="0"/>
                </a:moveTo>
                <a:cubicBezTo>
                  <a:pt x="1723991" y="923"/>
                  <a:pt x="1726176" y="1844"/>
                  <a:pt x="1728363" y="2749"/>
                </a:cubicBezTo>
                <a:cubicBezTo>
                  <a:pt x="1730551" y="1844"/>
                  <a:pt x="1732737" y="923"/>
                  <a:pt x="1734926" y="0"/>
                </a:cubicBezTo>
                <a:lnTo>
                  <a:pt x="1734926" y="5497"/>
                </a:lnTo>
                <a:cubicBezTo>
                  <a:pt x="2325825" y="254550"/>
                  <a:pt x="2625718" y="374136"/>
                  <a:pt x="3171248" y="433164"/>
                </a:cubicBezTo>
                <a:cubicBezTo>
                  <a:pt x="3374850" y="446035"/>
                  <a:pt x="3460584" y="514926"/>
                  <a:pt x="3456595" y="762245"/>
                </a:cubicBezTo>
                <a:cubicBezTo>
                  <a:pt x="3433024" y="2596936"/>
                  <a:pt x="2569749" y="3817807"/>
                  <a:pt x="1734926" y="3935360"/>
                </a:cubicBezTo>
                <a:lnTo>
                  <a:pt x="1734926" y="3938119"/>
                </a:lnTo>
                <a:lnTo>
                  <a:pt x="1728363" y="3936740"/>
                </a:lnTo>
                <a:lnTo>
                  <a:pt x="1721800" y="3938119"/>
                </a:lnTo>
                <a:lnTo>
                  <a:pt x="1721800" y="3935360"/>
                </a:lnTo>
                <a:cubicBezTo>
                  <a:pt x="886977" y="3817807"/>
                  <a:pt x="23703" y="2596936"/>
                  <a:pt x="132" y="762245"/>
                </a:cubicBezTo>
                <a:cubicBezTo>
                  <a:pt x="-3858" y="514926"/>
                  <a:pt x="81876" y="446035"/>
                  <a:pt x="285478" y="433164"/>
                </a:cubicBezTo>
                <a:cubicBezTo>
                  <a:pt x="831010" y="374136"/>
                  <a:pt x="1130903" y="254550"/>
                  <a:pt x="1721800" y="5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9" name="Rounded Rectangle 1">
            <a:extLst>
              <a:ext uri="{FF2B5EF4-FFF2-40B4-BE49-F238E27FC236}">
                <a16:creationId xmlns:a16="http://schemas.microsoft.com/office/drawing/2014/main" id="{F7297B30-F236-4813-8846-93A0527256CA}"/>
              </a:ext>
            </a:extLst>
          </p:cNvPr>
          <p:cNvSpPr>
            <a:spLocks noChangeAspect="1"/>
          </p:cNvSpPr>
          <p:nvPr/>
        </p:nvSpPr>
        <p:spPr>
          <a:xfrm rot="2648398">
            <a:off x="6788454" y="1163449"/>
            <a:ext cx="253371" cy="648000"/>
          </a:xfrm>
          <a:custGeom>
            <a:avLst/>
            <a:gdLst/>
            <a:ahLst/>
            <a:cxnLst/>
            <a:rect l="l" t="t" r="r" b="b"/>
            <a:pathLst>
              <a:path w="1862952" h="4764557">
                <a:moveTo>
                  <a:pt x="289679" y="2004751"/>
                </a:moveTo>
                <a:cubicBezTo>
                  <a:pt x="458860" y="1838972"/>
                  <a:pt x="691283" y="1737733"/>
                  <a:pt x="946849" y="1740329"/>
                </a:cubicBezTo>
                <a:cubicBezTo>
                  <a:pt x="982916" y="1740695"/>
                  <a:pt x="1018481" y="1743119"/>
                  <a:pt x="1053366" y="1748014"/>
                </a:cubicBezTo>
                <a:cubicBezTo>
                  <a:pt x="1317748" y="1888655"/>
                  <a:pt x="1203170" y="2165630"/>
                  <a:pt x="978473" y="2204473"/>
                </a:cubicBezTo>
                <a:cubicBezTo>
                  <a:pt x="966642" y="2201190"/>
                  <a:pt x="954470" y="2200566"/>
                  <a:pt x="942176" y="2200441"/>
                </a:cubicBezTo>
                <a:cubicBezTo>
                  <a:pt x="697403" y="2197955"/>
                  <a:pt x="496962" y="2394367"/>
                  <a:pt x="494475" y="2639137"/>
                </a:cubicBezTo>
                <a:lnTo>
                  <a:pt x="482110" y="3856696"/>
                </a:lnTo>
                <a:cubicBezTo>
                  <a:pt x="479624" y="4101467"/>
                  <a:pt x="676035" y="4301910"/>
                  <a:pt x="920807" y="4304396"/>
                </a:cubicBezTo>
                <a:cubicBezTo>
                  <a:pt x="1043193" y="4305639"/>
                  <a:pt x="1154496" y="4257158"/>
                  <a:pt x="1235513" y="4177768"/>
                </a:cubicBezTo>
                <a:cubicBezTo>
                  <a:pt x="1316531" y="4098380"/>
                  <a:pt x="1367262" y="3988084"/>
                  <a:pt x="1368506" y="3865699"/>
                </a:cubicBezTo>
                <a:lnTo>
                  <a:pt x="1375662" y="3161156"/>
                </a:lnTo>
                <a:cubicBezTo>
                  <a:pt x="1504082" y="3167548"/>
                  <a:pt x="1792622" y="2981572"/>
                  <a:pt x="1861834" y="2783546"/>
                </a:cubicBezTo>
                <a:lnTo>
                  <a:pt x="1851019" y="3848423"/>
                </a:lnTo>
                <a:cubicBezTo>
                  <a:pt x="1848423" y="4103989"/>
                  <a:pt x="1742485" y="4334308"/>
                  <a:pt x="1573304" y="4500088"/>
                </a:cubicBezTo>
                <a:cubicBezTo>
                  <a:pt x="1404123" y="4665866"/>
                  <a:pt x="1171700" y="4767105"/>
                  <a:pt x="916134" y="4764509"/>
                </a:cubicBezTo>
                <a:cubicBezTo>
                  <a:pt x="405002" y="4759318"/>
                  <a:pt x="-5143" y="4340756"/>
                  <a:pt x="48" y="3829624"/>
                </a:cubicBezTo>
                <a:lnTo>
                  <a:pt x="11964" y="2656415"/>
                </a:lnTo>
                <a:cubicBezTo>
                  <a:pt x="14559" y="2400849"/>
                  <a:pt x="120498" y="2170529"/>
                  <a:pt x="289679" y="2004751"/>
                </a:cubicBezTo>
                <a:close/>
                <a:moveTo>
                  <a:pt x="282968" y="271082"/>
                </a:moveTo>
                <a:cubicBezTo>
                  <a:pt x="450457" y="103594"/>
                  <a:pt x="681840" y="0"/>
                  <a:pt x="937419" y="0"/>
                </a:cubicBezTo>
                <a:cubicBezTo>
                  <a:pt x="1448577" y="0"/>
                  <a:pt x="1862952" y="414375"/>
                  <a:pt x="1862952" y="925533"/>
                </a:cubicBezTo>
                <a:lnTo>
                  <a:pt x="1862952" y="2098803"/>
                </a:lnTo>
                <a:cubicBezTo>
                  <a:pt x="1862952" y="2609961"/>
                  <a:pt x="1448577" y="3024336"/>
                  <a:pt x="937419" y="3024336"/>
                </a:cubicBezTo>
                <a:cubicBezTo>
                  <a:pt x="901350" y="3024336"/>
                  <a:pt x="865762" y="3022273"/>
                  <a:pt x="830829" y="3017733"/>
                </a:cubicBezTo>
                <a:cubicBezTo>
                  <a:pt x="565032" y="2879784"/>
                  <a:pt x="676792" y="2601660"/>
                  <a:pt x="901083" y="2560538"/>
                </a:cubicBezTo>
                <a:cubicBezTo>
                  <a:pt x="912947" y="2563700"/>
                  <a:pt x="925124" y="2564200"/>
                  <a:pt x="937419" y="2564200"/>
                </a:cubicBezTo>
                <a:cubicBezTo>
                  <a:pt x="1182204" y="2564200"/>
                  <a:pt x="1380640" y="2365763"/>
                  <a:pt x="1380641" y="2120980"/>
                </a:cubicBezTo>
                <a:lnTo>
                  <a:pt x="1380640" y="903358"/>
                </a:lnTo>
                <a:cubicBezTo>
                  <a:pt x="1380640" y="658574"/>
                  <a:pt x="1182204" y="460137"/>
                  <a:pt x="937419" y="460137"/>
                </a:cubicBezTo>
                <a:cubicBezTo>
                  <a:pt x="815027" y="460137"/>
                  <a:pt x="704222" y="509746"/>
                  <a:pt x="624015" y="589954"/>
                </a:cubicBezTo>
                <a:cubicBezTo>
                  <a:pt x="543808" y="670161"/>
                  <a:pt x="494199" y="780966"/>
                  <a:pt x="494199" y="903358"/>
                </a:cubicBezTo>
                <a:lnTo>
                  <a:pt x="494198" y="1607937"/>
                </a:lnTo>
                <a:cubicBezTo>
                  <a:pt x="365720" y="1602850"/>
                  <a:pt x="79084" y="1791747"/>
                  <a:pt x="11886" y="1990465"/>
                </a:cubicBezTo>
                <a:lnTo>
                  <a:pt x="11886" y="925533"/>
                </a:lnTo>
                <a:cubicBezTo>
                  <a:pt x="11886" y="669954"/>
                  <a:pt x="115480" y="438571"/>
                  <a:pt x="282968" y="2710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30" name="Rectangle 1">
            <a:extLst>
              <a:ext uri="{FF2B5EF4-FFF2-40B4-BE49-F238E27FC236}">
                <a16:creationId xmlns:a16="http://schemas.microsoft.com/office/drawing/2014/main" id="{A4EAFCDC-3CB5-4489-AD2C-44643AA558FE}"/>
              </a:ext>
            </a:extLst>
          </p:cNvPr>
          <p:cNvSpPr>
            <a:spLocks noChangeAspect="1"/>
          </p:cNvSpPr>
          <p:nvPr/>
        </p:nvSpPr>
        <p:spPr>
          <a:xfrm>
            <a:off x="6635400" y="4521034"/>
            <a:ext cx="559474" cy="551206"/>
          </a:xfrm>
          <a:custGeom>
            <a:avLst/>
            <a:gdLst/>
            <a:ahLst/>
            <a:cxnLst/>
            <a:rect l="l" t="t" r="r" b="b"/>
            <a:pathLst>
              <a:path w="3994694" h="3935658">
                <a:moveTo>
                  <a:pt x="3059053" y="3287658"/>
                </a:moveTo>
                <a:lnTo>
                  <a:pt x="3994694" y="3287658"/>
                </a:lnTo>
                <a:lnTo>
                  <a:pt x="3994694" y="3935658"/>
                </a:lnTo>
                <a:lnTo>
                  <a:pt x="3059053" y="3935658"/>
                </a:lnTo>
                <a:close/>
                <a:moveTo>
                  <a:pt x="1259497" y="3287658"/>
                </a:moveTo>
                <a:lnTo>
                  <a:pt x="2915681" y="3287658"/>
                </a:lnTo>
                <a:lnTo>
                  <a:pt x="2915681" y="3935658"/>
                </a:lnTo>
                <a:lnTo>
                  <a:pt x="1259497" y="3935658"/>
                </a:lnTo>
                <a:close/>
                <a:moveTo>
                  <a:pt x="0" y="3287658"/>
                </a:moveTo>
                <a:lnTo>
                  <a:pt x="1116124" y="3287658"/>
                </a:lnTo>
                <a:lnTo>
                  <a:pt x="1116124" y="3935658"/>
                </a:lnTo>
                <a:lnTo>
                  <a:pt x="0" y="3935658"/>
                </a:lnTo>
                <a:close/>
                <a:moveTo>
                  <a:pt x="3886694" y="2470824"/>
                </a:moveTo>
                <a:lnTo>
                  <a:pt x="3994694" y="2470824"/>
                </a:lnTo>
                <a:lnTo>
                  <a:pt x="3994694" y="3118824"/>
                </a:lnTo>
                <a:lnTo>
                  <a:pt x="3886694" y="3118824"/>
                </a:lnTo>
                <a:close/>
                <a:moveTo>
                  <a:pt x="2123068" y="2470824"/>
                </a:moveTo>
                <a:lnTo>
                  <a:pt x="3779252" y="2470824"/>
                </a:lnTo>
                <a:lnTo>
                  <a:pt x="3779252" y="3118824"/>
                </a:lnTo>
                <a:lnTo>
                  <a:pt x="2123068" y="3118824"/>
                </a:lnTo>
                <a:close/>
                <a:moveTo>
                  <a:pt x="359442" y="2470824"/>
                </a:moveTo>
                <a:lnTo>
                  <a:pt x="2015626" y="2470824"/>
                </a:lnTo>
                <a:lnTo>
                  <a:pt x="2015626" y="3118824"/>
                </a:lnTo>
                <a:lnTo>
                  <a:pt x="359442" y="3118824"/>
                </a:lnTo>
                <a:close/>
                <a:moveTo>
                  <a:pt x="0" y="2470824"/>
                </a:moveTo>
                <a:lnTo>
                  <a:pt x="252000" y="2470824"/>
                </a:lnTo>
                <a:lnTo>
                  <a:pt x="252000" y="3118824"/>
                </a:lnTo>
                <a:lnTo>
                  <a:pt x="0" y="3118824"/>
                </a:lnTo>
                <a:close/>
                <a:moveTo>
                  <a:pt x="3059053" y="1635982"/>
                </a:moveTo>
                <a:lnTo>
                  <a:pt x="3994694" y="1635982"/>
                </a:lnTo>
                <a:lnTo>
                  <a:pt x="3994694" y="2283982"/>
                </a:lnTo>
                <a:lnTo>
                  <a:pt x="3059053" y="2283982"/>
                </a:lnTo>
                <a:close/>
                <a:moveTo>
                  <a:pt x="1259496" y="1635982"/>
                </a:moveTo>
                <a:lnTo>
                  <a:pt x="2915680" y="1635982"/>
                </a:lnTo>
                <a:lnTo>
                  <a:pt x="2915680" y="2283982"/>
                </a:lnTo>
                <a:lnTo>
                  <a:pt x="1259496" y="2283982"/>
                </a:lnTo>
                <a:close/>
                <a:moveTo>
                  <a:pt x="0" y="1635982"/>
                </a:moveTo>
                <a:lnTo>
                  <a:pt x="1116124" y="1635982"/>
                </a:lnTo>
                <a:lnTo>
                  <a:pt x="1116124" y="2283982"/>
                </a:lnTo>
                <a:lnTo>
                  <a:pt x="0" y="2283982"/>
                </a:lnTo>
                <a:close/>
                <a:moveTo>
                  <a:pt x="3886694" y="836400"/>
                </a:moveTo>
                <a:lnTo>
                  <a:pt x="3994694" y="836400"/>
                </a:lnTo>
                <a:lnTo>
                  <a:pt x="3994694" y="1484400"/>
                </a:lnTo>
                <a:lnTo>
                  <a:pt x="3886694" y="1484400"/>
                </a:lnTo>
                <a:close/>
                <a:moveTo>
                  <a:pt x="2123068" y="820634"/>
                </a:moveTo>
                <a:lnTo>
                  <a:pt x="3779252" y="820634"/>
                </a:lnTo>
                <a:lnTo>
                  <a:pt x="3779252" y="1468634"/>
                </a:lnTo>
                <a:lnTo>
                  <a:pt x="2123068" y="1468634"/>
                </a:lnTo>
                <a:close/>
                <a:moveTo>
                  <a:pt x="359442" y="820634"/>
                </a:moveTo>
                <a:lnTo>
                  <a:pt x="2015626" y="820634"/>
                </a:lnTo>
                <a:lnTo>
                  <a:pt x="2015626" y="1468634"/>
                </a:lnTo>
                <a:lnTo>
                  <a:pt x="359442" y="1468634"/>
                </a:lnTo>
                <a:close/>
                <a:moveTo>
                  <a:pt x="0" y="820634"/>
                </a:moveTo>
                <a:lnTo>
                  <a:pt x="252000" y="820634"/>
                </a:lnTo>
                <a:lnTo>
                  <a:pt x="252000" y="1468634"/>
                </a:lnTo>
                <a:lnTo>
                  <a:pt x="0" y="1468634"/>
                </a:lnTo>
                <a:close/>
                <a:moveTo>
                  <a:pt x="3059053" y="0"/>
                </a:moveTo>
                <a:lnTo>
                  <a:pt x="3994694" y="0"/>
                </a:lnTo>
                <a:lnTo>
                  <a:pt x="3994694" y="648000"/>
                </a:lnTo>
                <a:lnTo>
                  <a:pt x="3059053" y="648000"/>
                </a:lnTo>
                <a:close/>
                <a:moveTo>
                  <a:pt x="1259496" y="0"/>
                </a:moveTo>
                <a:lnTo>
                  <a:pt x="2915680" y="0"/>
                </a:lnTo>
                <a:lnTo>
                  <a:pt x="2915680" y="648000"/>
                </a:lnTo>
                <a:lnTo>
                  <a:pt x="1259496" y="648000"/>
                </a:lnTo>
                <a:close/>
                <a:moveTo>
                  <a:pt x="0" y="0"/>
                </a:moveTo>
                <a:lnTo>
                  <a:pt x="1116124" y="0"/>
                </a:lnTo>
                <a:lnTo>
                  <a:pt x="1116124" y="648000"/>
                </a:lnTo>
                <a:lnTo>
                  <a:pt x="0" y="64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5A27610-9F82-407D-AA13-218951716894}"/>
              </a:ext>
            </a:extLst>
          </p:cNvPr>
          <p:cNvGrpSpPr/>
          <p:nvPr/>
        </p:nvGrpSpPr>
        <p:grpSpPr>
          <a:xfrm rot="20670820">
            <a:off x="2829956" y="2823939"/>
            <a:ext cx="1626558" cy="1505979"/>
            <a:chOff x="1064519" y="1872500"/>
            <a:chExt cx="1561257" cy="1445520"/>
          </a:xfrm>
        </p:grpSpPr>
        <p:sp>
          <p:nvSpPr>
            <p:cNvPr id="32" name="Freeform: Shape 38">
              <a:extLst>
                <a:ext uri="{FF2B5EF4-FFF2-40B4-BE49-F238E27FC236}">
                  <a16:creationId xmlns:a16="http://schemas.microsoft.com/office/drawing/2014/main" id="{620EEB4E-06ED-44F0-BB83-42A268F75222}"/>
                </a:ext>
              </a:extLst>
            </p:cNvPr>
            <p:cNvSpPr/>
            <p:nvPr/>
          </p:nvSpPr>
          <p:spPr>
            <a:xfrm>
              <a:off x="1634779" y="2819951"/>
              <a:ext cx="110877" cy="179829"/>
            </a:xfrm>
            <a:custGeom>
              <a:avLst/>
              <a:gdLst>
                <a:gd name="connsiteX0" fmla="*/ 95575 w 110877"/>
                <a:gd name="connsiteY0" fmla="*/ 170244 h 179829"/>
                <a:gd name="connsiteX1" fmla="*/ 68653 w 110877"/>
                <a:gd name="connsiteY1" fmla="*/ 178699 h 179829"/>
                <a:gd name="connsiteX2" fmla="*/ 41280 w 110877"/>
                <a:gd name="connsiteY2" fmla="*/ 164423 h 179829"/>
                <a:gd name="connsiteX3" fmla="*/ 1260 w 110877"/>
                <a:gd name="connsiteY3" fmla="*/ 37088 h 179829"/>
                <a:gd name="connsiteX4" fmla="*/ 15536 w 110877"/>
                <a:gd name="connsiteY4" fmla="*/ 9715 h 179829"/>
                <a:gd name="connsiteX5" fmla="*/ 42458 w 110877"/>
                <a:gd name="connsiteY5" fmla="*/ 1260 h 179829"/>
                <a:gd name="connsiteX6" fmla="*/ 69831 w 110877"/>
                <a:gd name="connsiteY6" fmla="*/ 15536 h 179829"/>
                <a:gd name="connsiteX7" fmla="*/ 109851 w 110877"/>
                <a:gd name="connsiteY7" fmla="*/ 142872 h 179829"/>
                <a:gd name="connsiteX8" fmla="*/ 95575 w 110877"/>
                <a:gd name="connsiteY8" fmla="*/ 170244 h 17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877" h="179829">
                  <a:moveTo>
                    <a:pt x="95575" y="170244"/>
                  </a:moveTo>
                  <a:lnTo>
                    <a:pt x="68653" y="178699"/>
                  </a:lnTo>
                  <a:cubicBezTo>
                    <a:pt x="57184" y="182302"/>
                    <a:pt x="44884" y="175858"/>
                    <a:pt x="41280" y="164423"/>
                  </a:cubicBezTo>
                  <a:lnTo>
                    <a:pt x="1260" y="37088"/>
                  </a:lnTo>
                  <a:cubicBezTo>
                    <a:pt x="-2343" y="25619"/>
                    <a:pt x="4102" y="13318"/>
                    <a:pt x="15536" y="9715"/>
                  </a:cubicBezTo>
                  <a:lnTo>
                    <a:pt x="42458" y="1260"/>
                  </a:lnTo>
                  <a:cubicBezTo>
                    <a:pt x="53927" y="-2343"/>
                    <a:pt x="66228" y="4102"/>
                    <a:pt x="69831" y="15536"/>
                  </a:cubicBezTo>
                  <a:lnTo>
                    <a:pt x="109851" y="142872"/>
                  </a:lnTo>
                  <a:cubicBezTo>
                    <a:pt x="113454" y="154341"/>
                    <a:pt x="107044" y="166641"/>
                    <a:pt x="95575" y="17024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9">
              <a:extLst>
                <a:ext uri="{FF2B5EF4-FFF2-40B4-BE49-F238E27FC236}">
                  <a16:creationId xmlns:a16="http://schemas.microsoft.com/office/drawing/2014/main" id="{A23A5F8A-D025-4F68-9E6F-A77A48EB3781}"/>
                </a:ext>
              </a:extLst>
            </p:cNvPr>
            <p:cNvSpPr/>
            <p:nvPr/>
          </p:nvSpPr>
          <p:spPr>
            <a:xfrm>
              <a:off x="2539846" y="2271312"/>
              <a:ext cx="85930" cy="302834"/>
            </a:xfrm>
            <a:custGeom>
              <a:avLst/>
              <a:gdLst>
                <a:gd name="connsiteX0" fmla="*/ 17377 w 85929"/>
                <a:gd name="connsiteY0" fmla="*/ 260 h 302833"/>
                <a:gd name="connsiteX1" fmla="*/ 1646 w 85929"/>
                <a:gd name="connsiteY1" fmla="*/ 145163 h 302833"/>
                <a:gd name="connsiteX2" fmla="*/ 260 w 85929"/>
                <a:gd name="connsiteY2" fmla="*/ 145163 h 302833"/>
                <a:gd name="connsiteX3" fmla="*/ 953 w 85929"/>
                <a:gd name="connsiteY3" fmla="*/ 151434 h 302833"/>
                <a:gd name="connsiteX4" fmla="*/ 260 w 85929"/>
                <a:gd name="connsiteY4" fmla="*/ 157706 h 302833"/>
                <a:gd name="connsiteX5" fmla="*/ 1646 w 85929"/>
                <a:gd name="connsiteY5" fmla="*/ 157706 h 302833"/>
                <a:gd name="connsiteX6" fmla="*/ 17377 w 85929"/>
                <a:gd name="connsiteY6" fmla="*/ 302643 h 302833"/>
                <a:gd name="connsiteX7" fmla="*/ 85843 w 85929"/>
                <a:gd name="connsiteY7" fmla="*/ 244433 h 302833"/>
                <a:gd name="connsiteX8" fmla="*/ 85843 w 85929"/>
                <a:gd name="connsiteY8" fmla="*/ 157706 h 302833"/>
                <a:gd name="connsiteX9" fmla="*/ 85843 w 85929"/>
                <a:gd name="connsiteY9" fmla="*/ 145163 h 302833"/>
                <a:gd name="connsiteX10" fmla="*/ 85843 w 85929"/>
                <a:gd name="connsiteY10" fmla="*/ 58436 h 30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29" h="302833">
                  <a:moveTo>
                    <a:pt x="17377" y="260"/>
                  </a:moveTo>
                  <a:lnTo>
                    <a:pt x="1646" y="145163"/>
                  </a:lnTo>
                  <a:lnTo>
                    <a:pt x="260" y="145163"/>
                  </a:lnTo>
                  <a:lnTo>
                    <a:pt x="953" y="151434"/>
                  </a:lnTo>
                  <a:lnTo>
                    <a:pt x="260" y="157706"/>
                  </a:lnTo>
                  <a:lnTo>
                    <a:pt x="1646" y="157706"/>
                  </a:lnTo>
                  <a:lnTo>
                    <a:pt x="17377" y="302643"/>
                  </a:lnTo>
                  <a:lnTo>
                    <a:pt x="85843" y="244433"/>
                  </a:lnTo>
                  <a:lnTo>
                    <a:pt x="85843" y="157706"/>
                  </a:lnTo>
                  <a:lnTo>
                    <a:pt x="85843" y="145163"/>
                  </a:lnTo>
                  <a:lnTo>
                    <a:pt x="85843" y="5843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40">
              <a:extLst>
                <a:ext uri="{FF2B5EF4-FFF2-40B4-BE49-F238E27FC236}">
                  <a16:creationId xmlns:a16="http://schemas.microsoft.com/office/drawing/2014/main" id="{2B42E08C-8FE5-487E-BC35-77DF011B5DA4}"/>
                </a:ext>
              </a:extLst>
            </p:cNvPr>
            <p:cNvSpPr/>
            <p:nvPr/>
          </p:nvSpPr>
          <p:spPr>
            <a:xfrm>
              <a:off x="1326355" y="2477085"/>
              <a:ext cx="459448" cy="840935"/>
            </a:xfrm>
            <a:custGeom>
              <a:avLst/>
              <a:gdLst>
                <a:gd name="connsiteX0" fmla="*/ 423750 w 459447"/>
                <a:gd name="connsiteY0" fmla="*/ 795051 h 840935"/>
                <a:gd name="connsiteX1" fmla="*/ 284980 w 459447"/>
                <a:gd name="connsiteY1" fmla="*/ 838674 h 840935"/>
                <a:gd name="connsiteX2" fmla="*/ 221122 w 459447"/>
                <a:gd name="connsiteY2" fmla="*/ 805342 h 840935"/>
                <a:gd name="connsiteX3" fmla="*/ 2590 w 459447"/>
                <a:gd name="connsiteY3" fmla="*/ 110072 h 840935"/>
                <a:gd name="connsiteX4" fmla="*/ 35922 w 459447"/>
                <a:gd name="connsiteY4" fmla="*/ 46213 h 840935"/>
                <a:gd name="connsiteX5" fmla="*/ 174692 w 459447"/>
                <a:gd name="connsiteY5" fmla="*/ 2590 h 840935"/>
                <a:gd name="connsiteX6" fmla="*/ 238551 w 459447"/>
                <a:gd name="connsiteY6" fmla="*/ 35922 h 840935"/>
                <a:gd name="connsiteX7" fmla="*/ 457048 w 459447"/>
                <a:gd name="connsiteY7" fmla="*/ 731227 h 840935"/>
                <a:gd name="connsiteX8" fmla="*/ 423750 w 459447"/>
                <a:gd name="connsiteY8" fmla="*/ 795051 h 84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447" h="840935">
                  <a:moveTo>
                    <a:pt x="423750" y="795051"/>
                  </a:moveTo>
                  <a:lnTo>
                    <a:pt x="284980" y="838674"/>
                  </a:lnTo>
                  <a:cubicBezTo>
                    <a:pt x="258266" y="847059"/>
                    <a:pt x="229507" y="832091"/>
                    <a:pt x="221122" y="805342"/>
                  </a:cubicBezTo>
                  <a:lnTo>
                    <a:pt x="2590" y="110072"/>
                  </a:lnTo>
                  <a:cubicBezTo>
                    <a:pt x="-5795" y="83357"/>
                    <a:pt x="9173" y="54598"/>
                    <a:pt x="35922" y="46213"/>
                  </a:cubicBezTo>
                  <a:lnTo>
                    <a:pt x="174692" y="2590"/>
                  </a:lnTo>
                  <a:cubicBezTo>
                    <a:pt x="201407" y="-5795"/>
                    <a:pt x="230165" y="9173"/>
                    <a:pt x="238551" y="35922"/>
                  </a:cubicBezTo>
                  <a:lnTo>
                    <a:pt x="457048" y="731227"/>
                  </a:lnTo>
                  <a:cubicBezTo>
                    <a:pt x="465468" y="757942"/>
                    <a:pt x="450465" y="786666"/>
                    <a:pt x="423750" y="79505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41">
              <a:extLst>
                <a:ext uri="{FF2B5EF4-FFF2-40B4-BE49-F238E27FC236}">
                  <a16:creationId xmlns:a16="http://schemas.microsoft.com/office/drawing/2014/main" id="{9810FBDC-B7DE-4829-B156-4D8F1256CA88}"/>
                </a:ext>
              </a:extLst>
            </p:cNvPr>
            <p:cNvSpPr/>
            <p:nvPr/>
          </p:nvSpPr>
          <p:spPr>
            <a:xfrm>
              <a:off x="1471820" y="1927904"/>
              <a:ext cx="1038782" cy="989580"/>
            </a:xfrm>
            <a:custGeom>
              <a:avLst/>
              <a:gdLst>
                <a:gd name="connsiteX0" fmla="*/ 541133 w 1038782"/>
                <a:gd name="connsiteY0" fmla="*/ 221633 h 989580"/>
                <a:gd name="connsiteX1" fmla="*/ 260 w 1038782"/>
                <a:gd name="connsiteY1" fmla="*/ 221633 h 989580"/>
                <a:gd name="connsiteX2" fmla="*/ 260 w 1038782"/>
                <a:gd name="connsiteY2" fmla="*/ 487393 h 989580"/>
                <a:gd name="connsiteX3" fmla="*/ 260 w 1038782"/>
                <a:gd name="connsiteY3" fmla="*/ 502326 h 989580"/>
                <a:gd name="connsiteX4" fmla="*/ 260 w 1038782"/>
                <a:gd name="connsiteY4" fmla="*/ 768086 h 989580"/>
                <a:gd name="connsiteX5" fmla="*/ 541133 w 1038782"/>
                <a:gd name="connsiteY5" fmla="*/ 768086 h 989580"/>
                <a:gd name="connsiteX6" fmla="*/ 1038626 w 1038782"/>
                <a:gd name="connsiteY6" fmla="*/ 989459 h 989580"/>
                <a:gd name="connsiteX7" fmla="*/ 1038626 w 1038782"/>
                <a:gd name="connsiteY7" fmla="*/ 502326 h 989580"/>
                <a:gd name="connsiteX8" fmla="*/ 1038626 w 1038782"/>
                <a:gd name="connsiteY8" fmla="*/ 487393 h 989580"/>
                <a:gd name="connsiteX9" fmla="*/ 1038626 w 1038782"/>
                <a:gd name="connsiteY9" fmla="*/ 260 h 989580"/>
                <a:gd name="connsiteX10" fmla="*/ 541133 w 1038782"/>
                <a:gd name="connsiteY10" fmla="*/ 221633 h 98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8782" h="989580">
                  <a:moveTo>
                    <a:pt x="541133" y="221633"/>
                  </a:moveTo>
                  <a:lnTo>
                    <a:pt x="260" y="221633"/>
                  </a:lnTo>
                  <a:lnTo>
                    <a:pt x="260" y="487393"/>
                  </a:lnTo>
                  <a:lnTo>
                    <a:pt x="260" y="502326"/>
                  </a:lnTo>
                  <a:lnTo>
                    <a:pt x="260" y="768086"/>
                  </a:lnTo>
                  <a:lnTo>
                    <a:pt x="541133" y="768086"/>
                  </a:lnTo>
                  <a:cubicBezTo>
                    <a:pt x="541133" y="768086"/>
                    <a:pt x="851521" y="802319"/>
                    <a:pt x="1038626" y="989459"/>
                  </a:cubicBezTo>
                  <a:lnTo>
                    <a:pt x="1038626" y="502326"/>
                  </a:lnTo>
                  <a:lnTo>
                    <a:pt x="1038626" y="487393"/>
                  </a:lnTo>
                  <a:lnTo>
                    <a:pt x="1038626" y="260"/>
                  </a:lnTo>
                  <a:cubicBezTo>
                    <a:pt x="851486" y="187400"/>
                    <a:pt x="541133" y="221633"/>
                    <a:pt x="541133" y="22163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42">
              <a:extLst>
                <a:ext uri="{FF2B5EF4-FFF2-40B4-BE49-F238E27FC236}">
                  <a16:creationId xmlns:a16="http://schemas.microsoft.com/office/drawing/2014/main" id="{977B3F1A-7361-4CDC-8D96-D9C7790A42E4}"/>
                </a:ext>
              </a:extLst>
            </p:cNvPr>
            <p:cNvSpPr/>
            <p:nvPr/>
          </p:nvSpPr>
          <p:spPr>
            <a:xfrm>
              <a:off x="2510221" y="1872500"/>
              <a:ext cx="59597" cy="1100458"/>
            </a:xfrm>
            <a:custGeom>
              <a:avLst/>
              <a:gdLst>
                <a:gd name="connsiteX0" fmla="*/ 41562 w 59596"/>
                <a:gd name="connsiteY0" fmla="*/ 1100267 h 1100457"/>
                <a:gd name="connsiteX1" fmla="*/ 18277 w 59596"/>
                <a:gd name="connsiteY1" fmla="*/ 1100267 h 1100457"/>
                <a:gd name="connsiteX2" fmla="*/ 260 w 59596"/>
                <a:gd name="connsiteY2" fmla="*/ 1082250 h 1100457"/>
                <a:gd name="connsiteX3" fmla="*/ 260 w 59596"/>
                <a:gd name="connsiteY3" fmla="*/ 18277 h 1100457"/>
                <a:gd name="connsiteX4" fmla="*/ 18277 w 59596"/>
                <a:gd name="connsiteY4" fmla="*/ 260 h 1100457"/>
                <a:gd name="connsiteX5" fmla="*/ 41562 w 59596"/>
                <a:gd name="connsiteY5" fmla="*/ 260 h 1100457"/>
                <a:gd name="connsiteX6" fmla="*/ 59579 w 59596"/>
                <a:gd name="connsiteY6" fmla="*/ 18277 h 1100457"/>
                <a:gd name="connsiteX7" fmla="*/ 59579 w 59596"/>
                <a:gd name="connsiteY7" fmla="*/ 1082250 h 1100457"/>
                <a:gd name="connsiteX8" fmla="*/ 41562 w 59596"/>
                <a:gd name="connsiteY8" fmla="*/ 1100267 h 1100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96" h="1100457">
                  <a:moveTo>
                    <a:pt x="41562" y="1100267"/>
                  </a:moveTo>
                  <a:lnTo>
                    <a:pt x="18277" y="1100267"/>
                  </a:lnTo>
                  <a:cubicBezTo>
                    <a:pt x="8368" y="1100267"/>
                    <a:pt x="260" y="1092159"/>
                    <a:pt x="260" y="1082250"/>
                  </a:cubicBezTo>
                  <a:lnTo>
                    <a:pt x="260" y="18277"/>
                  </a:lnTo>
                  <a:cubicBezTo>
                    <a:pt x="260" y="8368"/>
                    <a:pt x="8368" y="260"/>
                    <a:pt x="18277" y="260"/>
                  </a:cubicBezTo>
                  <a:lnTo>
                    <a:pt x="41562" y="260"/>
                  </a:lnTo>
                  <a:cubicBezTo>
                    <a:pt x="51471" y="260"/>
                    <a:pt x="59579" y="8368"/>
                    <a:pt x="59579" y="18277"/>
                  </a:cubicBezTo>
                  <a:lnTo>
                    <a:pt x="59579" y="1082250"/>
                  </a:lnTo>
                  <a:cubicBezTo>
                    <a:pt x="59579" y="1092159"/>
                    <a:pt x="51471" y="1100267"/>
                    <a:pt x="41562" y="110026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43">
              <a:extLst>
                <a:ext uri="{FF2B5EF4-FFF2-40B4-BE49-F238E27FC236}">
                  <a16:creationId xmlns:a16="http://schemas.microsoft.com/office/drawing/2014/main" id="{67BAA5B1-430A-4745-A139-442DA0F46DB5}"/>
                </a:ext>
              </a:extLst>
            </p:cNvPr>
            <p:cNvSpPr/>
            <p:nvPr/>
          </p:nvSpPr>
          <p:spPr>
            <a:xfrm>
              <a:off x="1064519" y="2288498"/>
              <a:ext cx="126123" cy="267492"/>
            </a:xfrm>
            <a:custGeom>
              <a:avLst/>
              <a:gdLst>
                <a:gd name="connsiteX0" fmla="*/ 260 w 126122"/>
                <a:gd name="connsiteY0" fmla="*/ 260 h 267491"/>
                <a:gd name="connsiteX1" fmla="*/ 126071 w 126122"/>
                <a:gd name="connsiteY1" fmla="*/ 260 h 267491"/>
                <a:gd name="connsiteX2" fmla="*/ 126071 w 126122"/>
                <a:gd name="connsiteY2" fmla="*/ 267266 h 267491"/>
                <a:gd name="connsiteX3" fmla="*/ 260 w 126122"/>
                <a:gd name="connsiteY3" fmla="*/ 267266 h 26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122" h="267491">
                  <a:moveTo>
                    <a:pt x="260" y="260"/>
                  </a:moveTo>
                  <a:lnTo>
                    <a:pt x="126071" y="260"/>
                  </a:lnTo>
                  <a:lnTo>
                    <a:pt x="126071" y="267266"/>
                  </a:lnTo>
                  <a:lnTo>
                    <a:pt x="260" y="26726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44">
              <a:extLst>
                <a:ext uri="{FF2B5EF4-FFF2-40B4-BE49-F238E27FC236}">
                  <a16:creationId xmlns:a16="http://schemas.microsoft.com/office/drawing/2014/main" id="{DE5CE5B4-1C11-4FCB-9D7B-4F295529D84D}"/>
                </a:ext>
              </a:extLst>
            </p:cNvPr>
            <p:cNvSpPr/>
            <p:nvPr/>
          </p:nvSpPr>
          <p:spPr>
            <a:xfrm>
              <a:off x="1122660" y="2149278"/>
              <a:ext cx="349610" cy="545724"/>
            </a:xfrm>
            <a:custGeom>
              <a:avLst/>
              <a:gdLst>
                <a:gd name="connsiteX0" fmla="*/ 132620 w 349610"/>
                <a:gd name="connsiteY0" fmla="*/ 260 h 545724"/>
                <a:gd name="connsiteX1" fmla="*/ 260 w 349610"/>
                <a:gd name="connsiteY1" fmla="*/ 78463 h 545724"/>
                <a:gd name="connsiteX2" fmla="*/ 260 w 349610"/>
                <a:gd name="connsiteY2" fmla="*/ 269727 h 545724"/>
                <a:gd name="connsiteX3" fmla="*/ 260 w 349610"/>
                <a:gd name="connsiteY3" fmla="*/ 276206 h 545724"/>
                <a:gd name="connsiteX4" fmla="*/ 260 w 349610"/>
                <a:gd name="connsiteY4" fmla="*/ 467469 h 545724"/>
                <a:gd name="connsiteX5" fmla="*/ 132620 w 349610"/>
                <a:gd name="connsiteY5" fmla="*/ 545673 h 545724"/>
                <a:gd name="connsiteX6" fmla="*/ 349420 w 349610"/>
                <a:gd name="connsiteY6" fmla="*/ 545673 h 545724"/>
                <a:gd name="connsiteX7" fmla="*/ 349420 w 349610"/>
                <a:gd name="connsiteY7" fmla="*/ 276206 h 545724"/>
                <a:gd name="connsiteX8" fmla="*/ 349420 w 349610"/>
                <a:gd name="connsiteY8" fmla="*/ 269727 h 545724"/>
                <a:gd name="connsiteX9" fmla="*/ 349420 w 349610"/>
                <a:gd name="connsiteY9" fmla="*/ 260 h 5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9610" h="545724">
                  <a:moveTo>
                    <a:pt x="132620" y="260"/>
                  </a:moveTo>
                  <a:lnTo>
                    <a:pt x="260" y="78463"/>
                  </a:lnTo>
                  <a:lnTo>
                    <a:pt x="260" y="269727"/>
                  </a:lnTo>
                  <a:lnTo>
                    <a:pt x="260" y="276206"/>
                  </a:lnTo>
                  <a:lnTo>
                    <a:pt x="260" y="467469"/>
                  </a:lnTo>
                  <a:lnTo>
                    <a:pt x="132620" y="545673"/>
                  </a:lnTo>
                  <a:lnTo>
                    <a:pt x="349420" y="545673"/>
                  </a:lnTo>
                  <a:lnTo>
                    <a:pt x="349420" y="276206"/>
                  </a:lnTo>
                  <a:lnTo>
                    <a:pt x="349420" y="269727"/>
                  </a:lnTo>
                  <a:lnTo>
                    <a:pt x="349420" y="26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4AB299D-12B9-46D3-A5FF-DA39C6242B4B}"/>
              </a:ext>
            </a:extLst>
          </p:cNvPr>
          <p:cNvGrpSpPr/>
          <p:nvPr/>
        </p:nvGrpSpPr>
        <p:grpSpPr>
          <a:xfrm>
            <a:off x="1165477" y="2468191"/>
            <a:ext cx="2775264" cy="3626866"/>
            <a:chOff x="1126074" y="2670966"/>
            <a:chExt cx="2734161" cy="3573152"/>
          </a:xfrm>
        </p:grpSpPr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CA7407F4-C03D-4AF6-A332-92AC9B19029B}"/>
                </a:ext>
              </a:extLst>
            </p:cNvPr>
            <p:cNvSpPr/>
            <p:nvPr/>
          </p:nvSpPr>
          <p:spPr>
            <a:xfrm rot="1258431">
              <a:off x="3177475" y="3781009"/>
              <a:ext cx="682760" cy="881775"/>
            </a:xfrm>
            <a:custGeom>
              <a:avLst/>
              <a:gdLst>
                <a:gd name="connsiteX0" fmla="*/ 237850 w 650123"/>
                <a:gd name="connsiteY0" fmla="*/ 850974 h 866830"/>
                <a:gd name="connsiteX1" fmla="*/ 0 w 650123"/>
                <a:gd name="connsiteY1" fmla="*/ 63427 h 866830"/>
                <a:gd name="connsiteX2" fmla="*/ 153281 w 650123"/>
                <a:gd name="connsiteY2" fmla="*/ 184994 h 866830"/>
                <a:gd name="connsiteX3" fmla="*/ 216708 w 650123"/>
                <a:gd name="connsiteY3" fmla="*/ 5286 h 866830"/>
                <a:gd name="connsiteX4" fmla="*/ 317133 w 650123"/>
                <a:gd name="connsiteY4" fmla="*/ 184994 h 866830"/>
                <a:gd name="connsiteX5" fmla="*/ 359418 w 650123"/>
                <a:gd name="connsiteY5" fmla="*/ 0 h 866830"/>
                <a:gd name="connsiteX6" fmla="*/ 475700 w 650123"/>
                <a:gd name="connsiteY6" fmla="*/ 126853 h 866830"/>
                <a:gd name="connsiteX7" fmla="*/ 539126 w 650123"/>
                <a:gd name="connsiteY7" fmla="*/ 36999 h 866830"/>
                <a:gd name="connsiteX8" fmla="*/ 650123 w 650123"/>
                <a:gd name="connsiteY8" fmla="*/ 866830 h 866830"/>
                <a:gd name="connsiteX9" fmla="*/ 237850 w 650123"/>
                <a:gd name="connsiteY9" fmla="*/ 850974 h 866830"/>
                <a:gd name="connsiteX0" fmla="*/ 197028 w 609301"/>
                <a:gd name="connsiteY0" fmla="*/ 850974 h 866830"/>
                <a:gd name="connsiteX1" fmla="*/ 0 w 609301"/>
                <a:gd name="connsiteY1" fmla="*/ 60706 h 866830"/>
                <a:gd name="connsiteX2" fmla="*/ 112459 w 609301"/>
                <a:gd name="connsiteY2" fmla="*/ 184994 h 866830"/>
                <a:gd name="connsiteX3" fmla="*/ 175886 w 609301"/>
                <a:gd name="connsiteY3" fmla="*/ 5286 h 866830"/>
                <a:gd name="connsiteX4" fmla="*/ 276311 w 609301"/>
                <a:gd name="connsiteY4" fmla="*/ 184994 h 866830"/>
                <a:gd name="connsiteX5" fmla="*/ 318596 w 609301"/>
                <a:gd name="connsiteY5" fmla="*/ 0 h 866830"/>
                <a:gd name="connsiteX6" fmla="*/ 434878 w 609301"/>
                <a:gd name="connsiteY6" fmla="*/ 126853 h 866830"/>
                <a:gd name="connsiteX7" fmla="*/ 498304 w 609301"/>
                <a:gd name="connsiteY7" fmla="*/ 36999 h 866830"/>
                <a:gd name="connsiteX8" fmla="*/ 609301 w 609301"/>
                <a:gd name="connsiteY8" fmla="*/ 866830 h 866830"/>
                <a:gd name="connsiteX9" fmla="*/ 197028 w 609301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9189 w 621462"/>
                <a:gd name="connsiteY0" fmla="*/ 850974 h 866830"/>
                <a:gd name="connsiteX1" fmla="*/ 12161 w 621462"/>
                <a:gd name="connsiteY1" fmla="*/ 60706 h 866830"/>
                <a:gd name="connsiteX2" fmla="*/ 124620 w 621462"/>
                <a:gd name="connsiteY2" fmla="*/ 184994 h 866830"/>
                <a:gd name="connsiteX3" fmla="*/ 188047 w 621462"/>
                <a:gd name="connsiteY3" fmla="*/ 5286 h 866830"/>
                <a:gd name="connsiteX4" fmla="*/ 288472 w 621462"/>
                <a:gd name="connsiteY4" fmla="*/ 184994 h 866830"/>
                <a:gd name="connsiteX5" fmla="*/ 330757 w 621462"/>
                <a:gd name="connsiteY5" fmla="*/ 0 h 866830"/>
                <a:gd name="connsiteX6" fmla="*/ 447039 w 621462"/>
                <a:gd name="connsiteY6" fmla="*/ 126853 h 866830"/>
                <a:gd name="connsiteX7" fmla="*/ 510465 w 621462"/>
                <a:gd name="connsiteY7" fmla="*/ 36999 h 866830"/>
                <a:gd name="connsiteX8" fmla="*/ 621462 w 621462"/>
                <a:gd name="connsiteY8" fmla="*/ 866830 h 866830"/>
                <a:gd name="connsiteX9" fmla="*/ 209189 w 621462"/>
                <a:gd name="connsiteY9" fmla="*/ 850974 h 866830"/>
                <a:gd name="connsiteX0" fmla="*/ 160744 w 624724"/>
                <a:gd name="connsiteY0" fmla="*/ 812874 h 866830"/>
                <a:gd name="connsiteX1" fmla="*/ 15423 w 624724"/>
                <a:gd name="connsiteY1" fmla="*/ 60706 h 866830"/>
                <a:gd name="connsiteX2" fmla="*/ 127882 w 624724"/>
                <a:gd name="connsiteY2" fmla="*/ 184994 h 866830"/>
                <a:gd name="connsiteX3" fmla="*/ 191309 w 624724"/>
                <a:gd name="connsiteY3" fmla="*/ 5286 h 866830"/>
                <a:gd name="connsiteX4" fmla="*/ 291734 w 624724"/>
                <a:gd name="connsiteY4" fmla="*/ 184994 h 866830"/>
                <a:gd name="connsiteX5" fmla="*/ 334019 w 624724"/>
                <a:gd name="connsiteY5" fmla="*/ 0 h 866830"/>
                <a:gd name="connsiteX6" fmla="*/ 450301 w 624724"/>
                <a:gd name="connsiteY6" fmla="*/ 126853 h 866830"/>
                <a:gd name="connsiteX7" fmla="*/ 513727 w 624724"/>
                <a:gd name="connsiteY7" fmla="*/ 36999 h 866830"/>
                <a:gd name="connsiteX8" fmla="*/ 624724 w 624724"/>
                <a:gd name="connsiteY8" fmla="*/ 866830 h 866830"/>
                <a:gd name="connsiteX9" fmla="*/ 160744 w 624724"/>
                <a:gd name="connsiteY9" fmla="*/ 812874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9190 w 621463"/>
                <a:gd name="connsiteY0" fmla="*/ 864582 h 866830"/>
                <a:gd name="connsiteX1" fmla="*/ 12162 w 621463"/>
                <a:gd name="connsiteY1" fmla="*/ 60706 h 866830"/>
                <a:gd name="connsiteX2" fmla="*/ 124621 w 621463"/>
                <a:gd name="connsiteY2" fmla="*/ 184994 h 866830"/>
                <a:gd name="connsiteX3" fmla="*/ 188048 w 621463"/>
                <a:gd name="connsiteY3" fmla="*/ 5286 h 866830"/>
                <a:gd name="connsiteX4" fmla="*/ 288473 w 621463"/>
                <a:gd name="connsiteY4" fmla="*/ 184994 h 866830"/>
                <a:gd name="connsiteX5" fmla="*/ 330758 w 621463"/>
                <a:gd name="connsiteY5" fmla="*/ 0 h 866830"/>
                <a:gd name="connsiteX6" fmla="*/ 447040 w 621463"/>
                <a:gd name="connsiteY6" fmla="*/ 126853 h 866830"/>
                <a:gd name="connsiteX7" fmla="*/ 510466 w 621463"/>
                <a:gd name="connsiteY7" fmla="*/ 36999 h 866830"/>
                <a:gd name="connsiteX8" fmla="*/ 621463 w 621463"/>
                <a:gd name="connsiteY8" fmla="*/ 866830 h 866830"/>
                <a:gd name="connsiteX9" fmla="*/ 209190 w 621463"/>
                <a:gd name="connsiteY9" fmla="*/ 864582 h 866830"/>
                <a:gd name="connsiteX0" fmla="*/ 209190 w 586084"/>
                <a:gd name="connsiteY0" fmla="*/ 864582 h 869551"/>
                <a:gd name="connsiteX1" fmla="*/ 12162 w 586084"/>
                <a:gd name="connsiteY1" fmla="*/ 60706 h 869551"/>
                <a:gd name="connsiteX2" fmla="*/ 124621 w 586084"/>
                <a:gd name="connsiteY2" fmla="*/ 184994 h 869551"/>
                <a:gd name="connsiteX3" fmla="*/ 188048 w 586084"/>
                <a:gd name="connsiteY3" fmla="*/ 5286 h 869551"/>
                <a:gd name="connsiteX4" fmla="*/ 288473 w 586084"/>
                <a:gd name="connsiteY4" fmla="*/ 184994 h 869551"/>
                <a:gd name="connsiteX5" fmla="*/ 330758 w 586084"/>
                <a:gd name="connsiteY5" fmla="*/ 0 h 869551"/>
                <a:gd name="connsiteX6" fmla="*/ 447040 w 586084"/>
                <a:gd name="connsiteY6" fmla="*/ 126853 h 869551"/>
                <a:gd name="connsiteX7" fmla="*/ 510466 w 586084"/>
                <a:gd name="connsiteY7" fmla="*/ 36999 h 869551"/>
                <a:gd name="connsiteX8" fmla="*/ 586084 w 586084"/>
                <a:gd name="connsiteY8" fmla="*/ 869551 h 869551"/>
                <a:gd name="connsiteX9" fmla="*/ 209190 w 586084"/>
                <a:gd name="connsiteY9" fmla="*/ 864582 h 869551"/>
                <a:gd name="connsiteX0" fmla="*/ 209190 w 602413"/>
                <a:gd name="connsiteY0" fmla="*/ 864582 h 864582"/>
                <a:gd name="connsiteX1" fmla="*/ 12162 w 602413"/>
                <a:gd name="connsiteY1" fmla="*/ 60706 h 864582"/>
                <a:gd name="connsiteX2" fmla="*/ 124621 w 602413"/>
                <a:gd name="connsiteY2" fmla="*/ 184994 h 864582"/>
                <a:gd name="connsiteX3" fmla="*/ 188048 w 602413"/>
                <a:gd name="connsiteY3" fmla="*/ 5286 h 864582"/>
                <a:gd name="connsiteX4" fmla="*/ 288473 w 602413"/>
                <a:gd name="connsiteY4" fmla="*/ 184994 h 864582"/>
                <a:gd name="connsiteX5" fmla="*/ 330758 w 602413"/>
                <a:gd name="connsiteY5" fmla="*/ 0 h 864582"/>
                <a:gd name="connsiteX6" fmla="*/ 447040 w 602413"/>
                <a:gd name="connsiteY6" fmla="*/ 126853 h 864582"/>
                <a:gd name="connsiteX7" fmla="*/ 510466 w 602413"/>
                <a:gd name="connsiteY7" fmla="*/ 36999 h 864582"/>
                <a:gd name="connsiteX8" fmla="*/ 602413 w 602413"/>
                <a:gd name="connsiteY8" fmla="*/ 864109 h 864582"/>
                <a:gd name="connsiteX9" fmla="*/ 209190 w 602413"/>
                <a:gd name="connsiteY9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9592"/>
                <a:gd name="connsiteY0" fmla="*/ 864582 h 864582"/>
                <a:gd name="connsiteX1" fmla="*/ 12162 w 619592"/>
                <a:gd name="connsiteY1" fmla="*/ 60706 h 864582"/>
                <a:gd name="connsiteX2" fmla="*/ 124621 w 619592"/>
                <a:gd name="connsiteY2" fmla="*/ 184994 h 864582"/>
                <a:gd name="connsiteX3" fmla="*/ 188048 w 619592"/>
                <a:gd name="connsiteY3" fmla="*/ 5286 h 864582"/>
                <a:gd name="connsiteX4" fmla="*/ 288473 w 619592"/>
                <a:gd name="connsiteY4" fmla="*/ 184994 h 864582"/>
                <a:gd name="connsiteX5" fmla="*/ 330758 w 619592"/>
                <a:gd name="connsiteY5" fmla="*/ 0 h 864582"/>
                <a:gd name="connsiteX6" fmla="*/ 447040 w 619592"/>
                <a:gd name="connsiteY6" fmla="*/ 126853 h 864582"/>
                <a:gd name="connsiteX7" fmla="*/ 510466 w 619592"/>
                <a:gd name="connsiteY7" fmla="*/ 36999 h 864582"/>
                <a:gd name="connsiteX8" fmla="*/ 618742 w 619592"/>
                <a:gd name="connsiteY8" fmla="*/ 578595 h 864582"/>
                <a:gd name="connsiteX9" fmla="*/ 602413 w 619592"/>
                <a:gd name="connsiteY9" fmla="*/ 864109 h 864582"/>
                <a:gd name="connsiteX10" fmla="*/ 209190 w 619592"/>
                <a:gd name="connsiteY10" fmla="*/ 864582 h 864582"/>
                <a:gd name="connsiteX0" fmla="*/ 209190 w 620629"/>
                <a:gd name="connsiteY0" fmla="*/ 864582 h 864582"/>
                <a:gd name="connsiteX1" fmla="*/ 12162 w 620629"/>
                <a:gd name="connsiteY1" fmla="*/ 60706 h 864582"/>
                <a:gd name="connsiteX2" fmla="*/ 124621 w 620629"/>
                <a:gd name="connsiteY2" fmla="*/ 184994 h 864582"/>
                <a:gd name="connsiteX3" fmla="*/ 188048 w 620629"/>
                <a:gd name="connsiteY3" fmla="*/ 5286 h 864582"/>
                <a:gd name="connsiteX4" fmla="*/ 288473 w 620629"/>
                <a:gd name="connsiteY4" fmla="*/ 184994 h 864582"/>
                <a:gd name="connsiteX5" fmla="*/ 330758 w 620629"/>
                <a:gd name="connsiteY5" fmla="*/ 0 h 864582"/>
                <a:gd name="connsiteX6" fmla="*/ 447040 w 620629"/>
                <a:gd name="connsiteY6" fmla="*/ 126853 h 864582"/>
                <a:gd name="connsiteX7" fmla="*/ 510466 w 620629"/>
                <a:gd name="connsiteY7" fmla="*/ 36999 h 864582"/>
                <a:gd name="connsiteX8" fmla="*/ 618742 w 620629"/>
                <a:gd name="connsiteY8" fmla="*/ 578595 h 864582"/>
                <a:gd name="connsiteX9" fmla="*/ 602413 w 620629"/>
                <a:gd name="connsiteY9" fmla="*/ 864109 h 864582"/>
                <a:gd name="connsiteX10" fmla="*/ 209190 w 620629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47040 w 618745"/>
                <a:gd name="connsiteY6" fmla="*/ 126853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82"/>
                <a:gd name="connsiteY0" fmla="*/ 864582 h 864582"/>
                <a:gd name="connsiteX1" fmla="*/ 12162 w 618782"/>
                <a:gd name="connsiteY1" fmla="*/ 60706 h 864582"/>
                <a:gd name="connsiteX2" fmla="*/ 124621 w 618782"/>
                <a:gd name="connsiteY2" fmla="*/ 184994 h 864582"/>
                <a:gd name="connsiteX3" fmla="*/ 188048 w 618782"/>
                <a:gd name="connsiteY3" fmla="*/ 5286 h 864582"/>
                <a:gd name="connsiteX4" fmla="*/ 288473 w 618782"/>
                <a:gd name="connsiteY4" fmla="*/ 184994 h 864582"/>
                <a:gd name="connsiteX5" fmla="*/ 330758 w 618782"/>
                <a:gd name="connsiteY5" fmla="*/ 0 h 864582"/>
                <a:gd name="connsiteX6" fmla="*/ 430711 w 618782"/>
                <a:gd name="connsiteY6" fmla="*/ 121410 h 864582"/>
                <a:gd name="connsiteX7" fmla="*/ 510466 w 618782"/>
                <a:gd name="connsiteY7" fmla="*/ 36999 h 864582"/>
                <a:gd name="connsiteX8" fmla="*/ 618742 w 618782"/>
                <a:gd name="connsiteY8" fmla="*/ 578595 h 864582"/>
                <a:gd name="connsiteX9" fmla="*/ 602413 w 618782"/>
                <a:gd name="connsiteY9" fmla="*/ 864109 h 864582"/>
                <a:gd name="connsiteX10" fmla="*/ 209190 w 618782"/>
                <a:gd name="connsiteY10" fmla="*/ 864582 h 864582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12601 w 622193"/>
                <a:gd name="connsiteY0" fmla="*/ 864666 h 864666"/>
                <a:gd name="connsiteX1" fmla="*/ 15573 w 622193"/>
                <a:gd name="connsiteY1" fmla="*/ 60790 h 864666"/>
                <a:gd name="connsiteX2" fmla="*/ 128032 w 622193"/>
                <a:gd name="connsiteY2" fmla="*/ 185078 h 864666"/>
                <a:gd name="connsiteX3" fmla="*/ 191459 w 622193"/>
                <a:gd name="connsiteY3" fmla="*/ 5370 h 864666"/>
                <a:gd name="connsiteX4" fmla="*/ 278277 w 622193"/>
                <a:gd name="connsiteY4" fmla="*/ 144257 h 864666"/>
                <a:gd name="connsiteX5" fmla="*/ 334169 w 622193"/>
                <a:gd name="connsiteY5" fmla="*/ 84 h 864666"/>
                <a:gd name="connsiteX6" fmla="*/ 434122 w 622193"/>
                <a:gd name="connsiteY6" fmla="*/ 121494 h 864666"/>
                <a:gd name="connsiteX7" fmla="*/ 513877 w 622193"/>
                <a:gd name="connsiteY7" fmla="*/ 37083 h 864666"/>
                <a:gd name="connsiteX8" fmla="*/ 622153 w 622193"/>
                <a:gd name="connsiteY8" fmla="*/ 578679 h 864666"/>
                <a:gd name="connsiteX9" fmla="*/ 605824 w 622193"/>
                <a:gd name="connsiteY9" fmla="*/ 864193 h 864666"/>
                <a:gd name="connsiteX10" fmla="*/ 212601 w 622193"/>
                <a:gd name="connsiteY10" fmla="*/ 864666 h 864666"/>
                <a:gd name="connsiteX0" fmla="*/ 198912 w 608504"/>
                <a:gd name="connsiteY0" fmla="*/ 864666 h 864666"/>
                <a:gd name="connsiteX1" fmla="*/ 28798 w 608504"/>
                <a:gd name="connsiteY1" fmla="*/ 510643 h 864666"/>
                <a:gd name="connsiteX2" fmla="*/ 1884 w 608504"/>
                <a:gd name="connsiteY2" fmla="*/ 60790 h 864666"/>
                <a:gd name="connsiteX3" fmla="*/ 114343 w 608504"/>
                <a:gd name="connsiteY3" fmla="*/ 185078 h 864666"/>
                <a:gd name="connsiteX4" fmla="*/ 177770 w 608504"/>
                <a:gd name="connsiteY4" fmla="*/ 5370 h 864666"/>
                <a:gd name="connsiteX5" fmla="*/ 264588 w 608504"/>
                <a:gd name="connsiteY5" fmla="*/ 144257 h 864666"/>
                <a:gd name="connsiteX6" fmla="*/ 320480 w 608504"/>
                <a:gd name="connsiteY6" fmla="*/ 84 h 864666"/>
                <a:gd name="connsiteX7" fmla="*/ 420433 w 608504"/>
                <a:gd name="connsiteY7" fmla="*/ 121494 h 864666"/>
                <a:gd name="connsiteX8" fmla="*/ 500188 w 608504"/>
                <a:gd name="connsiteY8" fmla="*/ 37083 h 864666"/>
                <a:gd name="connsiteX9" fmla="*/ 608464 w 608504"/>
                <a:gd name="connsiteY9" fmla="*/ 578679 h 864666"/>
                <a:gd name="connsiteX10" fmla="*/ 592135 w 608504"/>
                <a:gd name="connsiteY10" fmla="*/ 864193 h 864666"/>
                <a:gd name="connsiteX11" fmla="*/ 198912 w 608504"/>
                <a:gd name="connsiteY11" fmla="*/ 864666 h 864666"/>
                <a:gd name="connsiteX0" fmla="*/ 201622 w 611214"/>
                <a:gd name="connsiteY0" fmla="*/ 864666 h 864666"/>
                <a:gd name="connsiteX1" fmla="*/ 31508 w 611214"/>
                <a:gd name="connsiteY1" fmla="*/ 510643 h 864666"/>
                <a:gd name="connsiteX2" fmla="*/ 4594 w 611214"/>
                <a:gd name="connsiteY2" fmla="*/ 60790 h 864666"/>
                <a:gd name="connsiteX3" fmla="*/ 117053 w 611214"/>
                <a:gd name="connsiteY3" fmla="*/ 185078 h 864666"/>
                <a:gd name="connsiteX4" fmla="*/ 180480 w 611214"/>
                <a:gd name="connsiteY4" fmla="*/ 5370 h 864666"/>
                <a:gd name="connsiteX5" fmla="*/ 267298 w 611214"/>
                <a:gd name="connsiteY5" fmla="*/ 144257 h 864666"/>
                <a:gd name="connsiteX6" fmla="*/ 323190 w 611214"/>
                <a:gd name="connsiteY6" fmla="*/ 84 h 864666"/>
                <a:gd name="connsiteX7" fmla="*/ 423143 w 611214"/>
                <a:gd name="connsiteY7" fmla="*/ 121494 h 864666"/>
                <a:gd name="connsiteX8" fmla="*/ 502898 w 611214"/>
                <a:gd name="connsiteY8" fmla="*/ 37083 h 864666"/>
                <a:gd name="connsiteX9" fmla="*/ 611174 w 611214"/>
                <a:gd name="connsiteY9" fmla="*/ 578679 h 864666"/>
                <a:gd name="connsiteX10" fmla="*/ 594845 w 611214"/>
                <a:gd name="connsiteY10" fmla="*/ 864193 h 864666"/>
                <a:gd name="connsiteX11" fmla="*/ 201622 w 611214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6998 w 641159"/>
                <a:gd name="connsiteY3" fmla="*/ 185078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4276 w 641159"/>
                <a:gd name="connsiteY3" fmla="*/ 138814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197525 w 641159"/>
                <a:gd name="connsiteY1" fmla="*/ 793672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57487 w 667079"/>
                <a:gd name="connsiteY0" fmla="*/ 864666 h 864666"/>
                <a:gd name="connsiteX1" fmla="*/ 228888 w 667079"/>
                <a:gd name="connsiteY1" fmla="*/ 801837 h 864666"/>
                <a:gd name="connsiteX2" fmla="*/ 125473 w 667079"/>
                <a:gd name="connsiteY2" fmla="*/ 807279 h 864666"/>
                <a:gd name="connsiteX3" fmla="*/ 288 w 667079"/>
                <a:gd name="connsiteY3" fmla="*/ 595007 h 864666"/>
                <a:gd name="connsiteX4" fmla="*/ 87373 w 667079"/>
                <a:gd name="connsiteY4" fmla="*/ 510643 h 864666"/>
                <a:gd name="connsiteX5" fmla="*/ 60459 w 667079"/>
                <a:gd name="connsiteY5" fmla="*/ 60790 h 864666"/>
                <a:gd name="connsiteX6" fmla="*/ 181082 w 667079"/>
                <a:gd name="connsiteY6" fmla="*/ 130650 h 864666"/>
                <a:gd name="connsiteX7" fmla="*/ 236345 w 667079"/>
                <a:gd name="connsiteY7" fmla="*/ 5370 h 864666"/>
                <a:gd name="connsiteX8" fmla="*/ 323163 w 667079"/>
                <a:gd name="connsiteY8" fmla="*/ 117043 h 864666"/>
                <a:gd name="connsiteX9" fmla="*/ 379055 w 667079"/>
                <a:gd name="connsiteY9" fmla="*/ 84 h 864666"/>
                <a:gd name="connsiteX10" fmla="*/ 479008 w 667079"/>
                <a:gd name="connsiteY10" fmla="*/ 121494 h 864666"/>
                <a:gd name="connsiteX11" fmla="*/ 558763 w 667079"/>
                <a:gd name="connsiteY11" fmla="*/ 37083 h 864666"/>
                <a:gd name="connsiteX12" fmla="*/ 667039 w 667079"/>
                <a:gd name="connsiteY12" fmla="*/ 578679 h 864666"/>
                <a:gd name="connsiteX13" fmla="*/ 650710 w 667079"/>
                <a:gd name="connsiteY13" fmla="*/ 864193 h 864666"/>
                <a:gd name="connsiteX14" fmla="*/ 257487 w 667079"/>
                <a:gd name="connsiteY14" fmla="*/ 864666 h 864666"/>
                <a:gd name="connsiteX0" fmla="*/ 260201 w 669793"/>
                <a:gd name="connsiteY0" fmla="*/ 864666 h 864666"/>
                <a:gd name="connsiteX1" fmla="*/ 231602 w 669793"/>
                <a:gd name="connsiteY1" fmla="*/ 801837 h 864666"/>
                <a:gd name="connsiteX2" fmla="*/ 128187 w 669793"/>
                <a:gd name="connsiteY2" fmla="*/ 807279 h 864666"/>
                <a:gd name="connsiteX3" fmla="*/ 281 w 669793"/>
                <a:gd name="connsiteY3" fmla="*/ 526971 h 864666"/>
                <a:gd name="connsiteX4" fmla="*/ 90087 w 669793"/>
                <a:gd name="connsiteY4" fmla="*/ 510643 h 864666"/>
                <a:gd name="connsiteX5" fmla="*/ 63173 w 669793"/>
                <a:gd name="connsiteY5" fmla="*/ 60790 h 864666"/>
                <a:gd name="connsiteX6" fmla="*/ 183796 w 669793"/>
                <a:gd name="connsiteY6" fmla="*/ 130650 h 864666"/>
                <a:gd name="connsiteX7" fmla="*/ 239059 w 669793"/>
                <a:gd name="connsiteY7" fmla="*/ 5370 h 864666"/>
                <a:gd name="connsiteX8" fmla="*/ 325877 w 669793"/>
                <a:gd name="connsiteY8" fmla="*/ 117043 h 864666"/>
                <a:gd name="connsiteX9" fmla="*/ 381769 w 669793"/>
                <a:gd name="connsiteY9" fmla="*/ 84 h 864666"/>
                <a:gd name="connsiteX10" fmla="*/ 481722 w 669793"/>
                <a:gd name="connsiteY10" fmla="*/ 121494 h 864666"/>
                <a:gd name="connsiteX11" fmla="*/ 561477 w 669793"/>
                <a:gd name="connsiteY11" fmla="*/ 37083 h 864666"/>
                <a:gd name="connsiteX12" fmla="*/ 669753 w 669793"/>
                <a:gd name="connsiteY12" fmla="*/ 578679 h 864666"/>
                <a:gd name="connsiteX13" fmla="*/ 653424 w 669793"/>
                <a:gd name="connsiteY13" fmla="*/ 864193 h 864666"/>
                <a:gd name="connsiteX14" fmla="*/ 260201 w 669793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9512" h="864666">
                  <a:moveTo>
                    <a:pt x="259920" y="864666"/>
                  </a:moveTo>
                  <a:cubicBezTo>
                    <a:pt x="237695" y="826606"/>
                    <a:pt x="245159" y="825008"/>
                    <a:pt x="231321" y="801837"/>
                  </a:cubicBezTo>
                  <a:cubicBezTo>
                    <a:pt x="184826" y="794994"/>
                    <a:pt x="202292" y="803651"/>
                    <a:pt x="127906" y="807279"/>
                  </a:cubicBezTo>
                  <a:cubicBezTo>
                    <a:pt x="107042" y="780972"/>
                    <a:pt x="6350" y="576410"/>
                    <a:pt x="0" y="526971"/>
                  </a:cubicBezTo>
                  <a:cubicBezTo>
                    <a:pt x="58964" y="502024"/>
                    <a:pt x="28977" y="523479"/>
                    <a:pt x="89806" y="510643"/>
                  </a:cubicBezTo>
                  <a:cubicBezTo>
                    <a:pt x="46082" y="333121"/>
                    <a:pt x="-8516" y="81486"/>
                    <a:pt x="62892" y="60790"/>
                  </a:cubicBezTo>
                  <a:cubicBezTo>
                    <a:pt x="138478" y="39627"/>
                    <a:pt x="162358" y="62006"/>
                    <a:pt x="183515" y="130650"/>
                  </a:cubicBezTo>
                  <a:cubicBezTo>
                    <a:pt x="185607" y="62583"/>
                    <a:pt x="163207" y="19009"/>
                    <a:pt x="238778" y="5370"/>
                  </a:cubicBezTo>
                  <a:cubicBezTo>
                    <a:pt x="335937" y="-2341"/>
                    <a:pt x="301811" y="117924"/>
                    <a:pt x="325596" y="117043"/>
                  </a:cubicBezTo>
                  <a:cubicBezTo>
                    <a:pt x="328806" y="55378"/>
                    <a:pt x="299358" y="7320"/>
                    <a:pt x="381488" y="84"/>
                  </a:cubicBezTo>
                  <a:cubicBezTo>
                    <a:pt x="488285" y="-2989"/>
                    <a:pt x="459008" y="78303"/>
                    <a:pt x="481441" y="121494"/>
                  </a:cubicBezTo>
                  <a:cubicBezTo>
                    <a:pt x="497140" y="80657"/>
                    <a:pt x="482904" y="31655"/>
                    <a:pt x="561196" y="37083"/>
                  </a:cubicBezTo>
                  <a:cubicBezTo>
                    <a:pt x="672580" y="39816"/>
                    <a:pt x="669666" y="488862"/>
                    <a:pt x="669472" y="578679"/>
                  </a:cubicBezTo>
                  <a:cubicBezTo>
                    <a:pt x="666751" y="690178"/>
                    <a:pt x="672193" y="766300"/>
                    <a:pt x="653143" y="864193"/>
                  </a:cubicBezTo>
                  <a:cubicBezTo>
                    <a:pt x="514812" y="859815"/>
                    <a:pt x="460845" y="856509"/>
                    <a:pt x="259920" y="8646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36C19356-2709-4D4D-B922-7AA6298EEBA4}"/>
                </a:ext>
              </a:extLst>
            </p:cNvPr>
            <p:cNvSpPr>
              <a:spLocks/>
            </p:cNvSpPr>
            <p:nvPr/>
          </p:nvSpPr>
          <p:spPr bwMode="auto">
            <a:xfrm rot="20940928" flipH="1">
              <a:off x="1126074" y="2670966"/>
              <a:ext cx="1656184" cy="1909514"/>
            </a:xfrm>
            <a:custGeom>
              <a:avLst/>
              <a:gdLst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697686 w 1656184"/>
                <a:gd name="connsiteY95" fmla="*/ 1708838 h 1909514"/>
                <a:gd name="connsiteX96" fmla="*/ 1413007 w 1656184"/>
                <a:gd name="connsiteY96" fmla="*/ 1487444 h 1909514"/>
                <a:gd name="connsiteX97" fmla="*/ 1412429 w 1656184"/>
                <a:gd name="connsiteY97" fmla="*/ 1485195 h 1909514"/>
                <a:gd name="connsiteX98" fmla="*/ 1405111 w 1656184"/>
                <a:gd name="connsiteY98" fmla="*/ 1455538 h 1909514"/>
                <a:gd name="connsiteX99" fmla="*/ 1398918 w 1656184"/>
                <a:gd name="connsiteY99" fmla="*/ 1425881 h 1909514"/>
                <a:gd name="connsiteX100" fmla="*/ 1394978 w 1656184"/>
                <a:gd name="connsiteY100" fmla="*/ 1398549 h 1909514"/>
                <a:gd name="connsiteX101" fmla="*/ 1392163 w 1656184"/>
                <a:gd name="connsiteY101" fmla="*/ 1372381 h 1909514"/>
                <a:gd name="connsiteX102" fmla="*/ 1391037 w 1656184"/>
                <a:gd name="connsiteY102" fmla="*/ 1350865 h 1909514"/>
                <a:gd name="connsiteX103" fmla="*/ 1392163 w 1656184"/>
                <a:gd name="connsiteY103" fmla="*/ 1332837 h 1909514"/>
                <a:gd name="connsiteX104" fmla="*/ 1401171 w 1656184"/>
                <a:gd name="connsiteY104" fmla="*/ 1295039 h 1909514"/>
                <a:gd name="connsiteX105" fmla="*/ 1412429 w 1656184"/>
                <a:gd name="connsiteY105" fmla="*/ 1260148 h 1909514"/>
                <a:gd name="connsiteX106" fmla="*/ 1426503 w 1656184"/>
                <a:gd name="connsiteY106" fmla="*/ 1227001 h 1909514"/>
                <a:gd name="connsiteX107" fmla="*/ 1443954 w 1656184"/>
                <a:gd name="connsiteY107" fmla="*/ 1197926 h 1909514"/>
                <a:gd name="connsiteX108" fmla="*/ 1469849 w 1656184"/>
                <a:gd name="connsiteY108" fmla="*/ 1161872 h 1909514"/>
                <a:gd name="connsiteX109" fmla="*/ 1496308 w 1656184"/>
                <a:gd name="connsiteY109" fmla="*/ 1125818 h 1909514"/>
                <a:gd name="connsiteX110" fmla="*/ 1522767 w 1656184"/>
                <a:gd name="connsiteY110" fmla="*/ 1090926 h 1909514"/>
                <a:gd name="connsiteX111" fmla="*/ 1549788 w 1656184"/>
                <a:gd name="connsiteY111" fmla="*/ 1053710 h 1909514"/>
                <a:gd name="connsiteX112" fmla="*/ 1573995 w 1656184"/>
                <a:gd name="connsiteY112" fmla="*/ 1015911 h 1909514"/>
                <a:gd name="connsiteX113" fmla="*/ 1597637 w 1656184"/>
                <a:gd name="connsiteY113" fmla="*/ 976949 h 1909514"/>
                <a:gd name="connsiteX114" fmla="*/ 1617341 w 1656184"/>
                <a:gd name="connsiteY114" fmla="*/ 934499 h 1909514"/>
                <a:gd name="connsiteX115" fmla="*/ 1633666 w 1656184"/>
                <a:gd name="connsiteY115" fmla="*/ 889140 h 1909514"/>
                <a:gd name="connsiteX116" fmla="*/ 1646051 w 1656184"/>
                <a:gd name="connsiteY116" fmla="*/ 836222 h 1909514"/>
                <a:gd name="connsiteX117" fmla="*/ 1652807 w 1656184"/>
                <a:gd name="connsiteY117" fmla="*/ 782141 h 1909514"/>
                <a:gd name="connsiteX118" fmla="*/ 1656184 w 1656184"/>
                <a:gd name="connsiteY118" fmla="*/ 726897 h 1909514"/>
                <a:gd name="connsiteX119" fmla="*/ 1655059 w 1656184"/>
                <a:gd name="connsiteY119" fmla="*/ 671072 h 1909514"/>
                <a:gd name="connsiteX120" fmla="*/ 1651118 w 1656184"/>
                <a:gd name="connsiteY120" fmla="*/ 616409 h 1909514"/>
                <a:gd name="connsiteX121" fmla="*/ 1642674 w 1656184"/>
                <a:gd name="connsiteY121" fmla="*/ 563490 h 1909514"/>
                <a:gd name="connsiteX122" fmla="*/ 1631415 w 1656184"/>
                <a:gd name="connsiteY122" fmla="*/ 511736 h 1909514"/>
                <a:gd name="connsiteX123" fmla="*/ 1617341 w 1656184"/>
                <a:gd name="connsiteY123" fmla="*/ 464051 h 1909514"/>
                <a:gd name="connsiteX124" fmla="*/ 1601579 w 1656184"/>
                <a:gd name="connsiteY124" fmla="*/ 420438 h 1909514"/>
                <a:gd name="connsiteX125" fmla="*/ 1583565 w 1656184"/>
                <a:gd name="connsiteY125" fmla="*/ 381475 h 1909514"/>
                <a:gd name="connsiteX126" fmla="*/ 1556543 w 1656184"/>
                <a:gd name="connsiteY126" fmla="*/ 334954 h 1909514"/>
                <a:gd name="connsiteX127" fmla="*/ 1527270 w 1656184"/>
                <a:gd name="connsiteY127" fmla="*/ 290759 h 1909514"/>
                <a:gd name="connsiteX128" fmla="*/ 1494056 w 1656184"/>
                <a:gd name="connsiteY128" fmla="*/ 249471 h 1909514"/>
                <a:gd name="connsiteX129" fmla="*/ 1458590 w 1656184"/>
                <a:gd name="connsiteY129" fmla="*/ 209928 h 1909514"/>
                <a:gd name="connsiteX130" fmla="*/ 1419747 w 1656184"/>
                <a:gd name="connsiteY130" fmla="*/ 174455 h 1909514"/>
                <a:gd name="connsiteX131" fmla="*/ 1376400 w 1656184"/>
                <a:gd name="connsiteY131" fmla="*/ 141309 h 1909514"/>
                <a:gd name="connsiteX132" fmla="*/ 1331365 w 1656184"/>
                <a:gd name="connsiteY132" fmla="*/ 111652 h 1909514"/>
                <a:gd name="connsiteX133" fmla="*/ 1283515 w 1656184"/>
                <a:gd name="connsiteY133" fmla="*/ 85483 h 1909514"/>
                <a:gd name="connsiteX134" fmla="*/ 1231161 w 1656184"/>
                <a:gd name="connsiteY134" fmla="*/ 63386 h 1909514"/>
                <a:gd name="connsiteX135" fmla="*/ 1177119 w 1656184"/>
                <a:gd name="connsiteY135" fmla="*/ 43033 h 1909514"/>
                <a:gd name="connsiteX136" fmla="*/ 1118572 w 1656184"/>
                <a:gd name="connsiteY136" fmla="*/ 27332 h 1909514"/>
                <a:gd name="connsiteX137" fmla="*/ 1057210 w 1656184"/>
                <a:gd name="connsiteY137" fmla="*/ 14538 h 1909514"/>
                <a:gd name="connsiteX138" fmla="*/ 993036 w 1656184"/>
                <a:gd name="connsiteY138" fmla="*/ 5815 h 1909514"/>
                <a:gd name="connsiteX139" fmla="*/ 925482 w 1656184"/>
                <a:gd name="connsiteY139" fmla="*/ 582 h 1909514"/>
                <a:gd name="connsiteX140" fmla="*/ 853425 w 1656184"/>
                <a:gd name="connsiteY140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1413007 w 1656184"/>
                <a:gd name="connsiteY95" fmla="*/ 1487444 h 1909514"/>
                <a:gd name="connsiteX96" fmla="*/ 1412429 w 1656184"/>
                <a:gd name="connsiteY96" fmla="*/ 1485195 h 1909514"/>
                <a:gd name="connsiteX97" fmla="*/ 1405111 w 1656184"/>
                <a:gd name="connsiteY97" fmla="*/ 1455538 h 1909514"/>
                <a:gd name="connsiteX98" fmla="*/ 1398918 w 1656184"/>
                <a:gd name="connsiteY98" fmla="*/ 1425881 h 1909514"/>
                <a:gd name="connsiteX99" fmla="*/ 1394978 w 1656184"/>
                <a:gd name="connsiteY99" fmla="*/ 1398549 h 1909514"/>
                <a:gd name="connsiteX100" fmla="*/ 1392163 w 1656184"/>
                <a:gd name="connsiteY100" fmla="*/ 1372381 h 1909514"/>
                <a:gd name="connsiteX101" fmla="*/ 1391037 w 1656184"/>
                <a:gd name="connsiteY101" fmla="*/ 1350865 h 1909514"/>
                <a:gd name="connsiteX102" fmla="*/ 1392163 w 1656184"/>
                <a:gd name="connsiteY102" fmla="*/ 1332837 h 1909514"/>
                <a:gd name="connsiteX103" fmla="*/ 1401171 w 1656184"/>
                <a:gd name="connsiteY103" fmla="*/ 1295039 h 1909514"/>
                <a:gd name="connsiteX104" fmla="*/ 1412429 w 1656184"/>
                <a:gd name="connsiteY104" fmla="*/ 1260148 h 1909514"/>
                <a:gd name="connsiteX105" fmla="*/ 1426503 w 1656184"/>
                <a:gd name="connsiteY105" fmla="*/ 1227001 h 1909514"/>
                <a:gd name="connsiteX106" fmla="*/ 1443954 w 1656184"/>
                <a:gd name="connsiteY106" fmla="*/ 1197926 h 1909514"/>
                <a:gd name="connsiteX107" fmla="*/ 1469849 w 1656184"/>
                <a:gd name="connsiteY107" fmla="*/ 1161872 h 1909514"/>
                <a:gd name="connsiteX108" fmla="*/ 1496308 w 1656184"/>
                <a:gd name="connsiteY108" fmla="*/ 1125818 h 1909514"/>
                <a:gd name="connsiteX109" fmla="*/ 1522767 w 1656184"/>
                <a:gd name="connsiteY109" fmla="*/ 1090926 h 1909514"/>
                <a:gd name="connsiteX110" fmla="*/ 1549788 w 1656184"/>
                <a:gd name="connsiteY110" fmla="*/ 1053710 h 1909514"/>
                <a:gd name="connsiteX111" fmla="*/ 1573995 w 1656184"/>
                <a:gd name="connsiteY111" fmla="*/ 1015911 h 1909514"/>
                <a:gd name="connsiteX112" fmla="*/ 1597637 w 1656184"/>
                <a:gd name="connsiteY112" fmla="*/ 976949 h 1909514"/>
                <a:gd name="connsiteX113" fmla="*/ 1617341 w 1656184"/>
                <a:gd name="connsiteY113" fmla="*/ 934499 h 1909514"/>
                <a:gd name="connsiteX114" fmla="*/ 1633666 w 1656184"/>
                <a:gd name="connsiteY114" fmla="*/ 889140 h 1909514"/>
                <a:gd name="connsiteX115" fmla="*/ 1646051 w 1656184"/>
                <a:gd name="connsiteY115" fmla="*/ 836222 h 1909514"/>
                <a:gd name="connsiteX116" fmla="*/ 1652807 w 1656184"/>
                <a:gd name="connsiteY116" fmla="*/ 782141 h 1909514"/>
                <a:gd name="connsiteX117" fmla="*/ 1656184 w 1656184"/>
                <a:gd name="connsiteY117" fmla="*/ 726897 h 1909514"/>
                <a:gd name="connsiteX118" fmla="*/ 1655059 w 1656184"/>
                <a:gd name="connsiteY118" fmla="*/ 671072 h 1909514"/>
                <a:gd name="connsiteX119" fmla="*/ 1651118 w 1656184"/>
                <a:gd name="connsiteY119" fmla="*/ 616409 h 1909514"/>
                <a:gd name="connsiteX120" fmla="*/ 1642674 w 1656184"/>
                <a:gd name="connsiteY120" fmla="*/ 563490 h 1909514"/>
                <a:gd name="connsiteX121" fmla="*/ 1631415 w 1656184"/>
                <a:gd name="connsiteY121" fmla="*/ 511736 h 1909514"/>
                <a:gd name="connsiteX122" fmla="*/ 1617341 w 1656184"/>
                <a:gd name="connsiteY122" fmla="*/ 464051 h 1909514"/>
                <a:gd name="connsiteX123" fmla="*/ 1601579 w 1656184"/>
                <a:gd name="connsiteY123" fmla="*/ 420438 h 1909514"/>
                <a:gd name="connsiteX124" fmla="*/ 1583565 w 1656184"/>
                <a:gd name="connsiteY124" fmla="*/ 381475 h 1909514"/>
                <a:gd name="connsiteX125" fmla="*/ 1556543 w 1656184"/>
                <a:gd name="connsiteY125" fmla="*/ 334954 h 1909514"/>
                <a:gd name="connsiteX126" fmla="*/ 1527270 w 1656184"/>
                <a:gd name="connsiteY126" fmla="*/ 290759 h 1909514"/>
                <a:gd name="connsiteX127" fmla="*/ 1494056 w 1656184"/>
                <a:gd name="connsiteY127" fmla="*/ 249471 h 1909514"/>
                <a:gd name="connsiteX128" fmla="*/ 1458590 w 1656184"/>
                <a:gd name="connsiteY128" fmla="*/ 209928 h 1909514"/>
                <a:gd name="connsiteX129" fmla="*/ 1419747 w 1656184"/>
                <a:gd name="connsiteY129" fmla="*/ 174455 h 1909514"/>
                <a:gd name="connsiteX130" fmla="*/ 1376400 w 1656184"/>
                <a:gd name="connsiteY130" fmla="*/ 141309 h 1909514"/>
                <a:gd name="connsiteX131" fmla="*/ 1331365 w 1656184"/>
                <a:gd name="connsiteY131" fmla="*/ 111652 h 1909514"/>
                <a:gd name="connsiteX132" fmla="*/ 1283515 w 1656184"/>
                <a:gd name="connsiteY132" fmla="*/ 85483 h 1909514"/>
                <a:gd name="connsiteX133" fmla="*/ 1231161 w 1656184"/>
                <a:gd name="connsiteY133" fmla="*/ 63386 h 1909514"/>
                <a:gd name="connsiteX134" fmla="*/ 1177119 w 1656184"/>
                <a:gd name="connsiteY134" fmla="*/ 43033 h 1909514"/>
                <a:gd name="connsiteX135" fmla="*/ 1118572 w 1656184"/>
                <a:gd name="connsiteY135" fmla="*/ 27332 h 1909514"/>
                <a:gd name="connsiteX136" fmla="*/ 1057210 w 1656184"/>
                <a:gd name="connsiteY136" fmla="*/ 14538 h 1909514"/>
                <a:gd name="connsiteX137" fmla="*/ 993036 w 1656184"/>
                <a:gd name="connsiteY137" fmla="*/ 5815 h 1909514"/>
                <a:gd name="connsiteX138" fmla="*/ 925482 w 1656184"/>
                <a:gd name="connsiteY138" fmla="*/ 582 h 1909514"/>
                <a:gd name="connsiteX139" fmla="*/ 853425 w 1656184"/>
                <a:gd name="connsiteY139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1413007 w 1656184"/>
                <a:gd name="connsiteY94" fmla="*/ 1487444 h 1909514"/>
                <a:gd name="connsiteX95" fmla="*/ 1412429 w 1656184"/>
                <a:gd name="connsiteY95" fmla="*/ 1485195 h 1909514"/>
                <a:gd name="connsiteX96" fmla="*/ 1405111 w 1656184"/>
                <a:gd name="connsiteY96" fmla="*/ 1455538 h 1909514"/>
                <a:gd name="connsiteX97" fmla="*/ 1398918 w 1656184"/>
                <a:gd name="connsiteY97" fmla="*/ 1425881 h 1909514"/>
                <a:gd name="connsiteX98" fmla="*/ 1394978 w 1656184"/>
                <a:gd name="connsiteY98" fmla="*/ 1398549 h 1909514"/>
                <a:gd name="connsiteX99" fmla="*/ 1392163 w 1656184"/>
                <a:gd name="connsiteY99" fmla="*/ 1372381 h 1909514"/>
                <a:gd name="connsiteX100" fmla="*/ 1391037 w 1656184"/>
                <a:gd name="connsiteY100" fmla="*/ 1350865 h 1909514"/>
                <a:gd name="connsiteX101" fmla="*/ 1392163 w 1656184"/>
                <a:gd name="connsiteY101" fmla="*/ 1332837 h 1909514"/>
                <a:gd name="connsiteX102" fmla="*/ 1401171 w 1656184"/>
                <a:gd name="connsiteY102" fmla="*/ 1295039 h 1909514"/>
                <a:gd name="connsiteX103" fmla="*/ 1412429 w 1656184"/>
                <a:gd name="connsiteY103" fmla="*/ 1260148 h 1909514"/>
                <a:gd name="connsiteX104" fmla="*/ 1426503 w 1656184"/>
                <a:gd name="connsiteY104" fmla="*/ 1227001 h 1909514"/>
                <a:gd name="connsiteX105" fmla="*/ 1443954 w 1656184"/>
                <a:gd name="connsiteY105" fmla="*/ 1197926 h 1909514"/>
                <a:gd name="connsiteX106" fmla="*/ 1469849 w 1656184"/>
                <a:gd name="connsiteY106" fmla="*/ 1161872 h 1909514"/>
                <a:gd name="connsiteX107" fmla="*/ 1496308 w 1656184"/>
                <a:gd name="connsiteY107" fmla="*/ 1125818 h 1909514"/>
                <a:gd name="connsiteX108" fmla="*/ 1522767 w 1656184"/>
                <a:gd name="connsiteY108" fmla="*/ 1090926 h 1909514"/>
                <a:gd name="connsiteX109" fmla="*/ 1549788 w 1656184"/>
                <a:gd name="connsiteY109" fmla="*/ 1053710 h 1909514"/>
                <a:gd name="connsiteX110" fmla="*/ 1573995 w 1656184"/>
                <a:gd name="connsiteY110" fmla="*/ 1015911 h 1909514"/>
                <a:gd name="connsiteX111" fmla="*/ 1597637 w 1656184"/>
                <a:gd name="connsiteY111" fmla="*/ 976949 h 1909514"/>
                <a:gd name="connsiteX112" fmla="*/ 1617341 w 1656184"/>
                <a:gd name="connsiteY112" fmla="*/ 934499 h 1909514"/>
                <a:gd name="connsiteX113" fmla="*/ 1633666 w 1656184"/>
                <a:gd name="connsiteY113" fmla="*/ 889140 h 1909514"/>
                <a:gd name="connsiteX114" fmla="*/ 1646051 w 1656184"/>
                <a:gd name="connsiteY114" fmla="*/ 836222 h 1909514"/>
                <a:gd name="connsiteX115" fmla="*/ 1652807 w 1656184"/>
                <a:gd name="connsiteY115" fmla="*/ 782141 h 1909514"/>
                <a:gd name="connsiteX116" fmla="*/ 1656184 w 1656184"/>
                <a:gd name="connsiteY116" fmla="*/ 726897 h 1909514"/>
                <a:gd name="connsiteX117" fmla="*/ 1655059 w 1656184"/>
                <a:gd name="connsiteY117" fmla="*/ 671072 h 1909514"/>
                <a:gd name="connsiteX118" fmla="*/ 1651118 w 1656184"/>
                <a:gd name="connsiteY118" fmla="*/ 616409 h 1909514"/>
                <a:gd name="connsiteX119" fmla="*/ 1642674 w 1656184"/>
                <a:gd name="connsiteY119" fmla="*/ 563490 h 1909514"/>
                <a:gd name="connsiteX120" fmla="*/ 1631415 w 1656184"/>
                <a:gd name="connsiteY120" fmla="*/ 511736 h 1909514"/>
                <a:gd name="connsiteX121" fmla="*/ 1617341 w 1656184"/>
                <a:gd name="connsiteY121" fmla="*/ 464051 h 1909514"/>
                <a:gd name="connsiteX122" fmla="*/ 1601579 w 1656184"/>
                <a:gd name="connsiteY122" fmla="*/ 420438 h 1909514"/>
                <a:gd name="connsiteX123" fmla="*/ 1583565 w 1656184"/>
                <a:gd name="connsiteY123" fmla="*/ 381475 h 1909514"/>
                <a:gd name="connsiteX124" fmla="*/ 1556543 w 1656184"/>
                <a:gd name="connsiteY124" fmla="*/ 334954 h 1909514"/>
                <a:gd name="connsiteX125" fmla="*/ 1527270 w 1656184"/>
                <a:gd name="connsiteY125" fmla="*/ 290759 h 1909514"/>
                <a:gd name="connsiteX126" fmla="*/ 1494056 w 1656184"/>
                <a:gd name="connsiteY126" fmla="*/ 249471 h 1909514"/>
                <a:gd name="connsiteX127" fmla="*/ 1458590 w 1656184"/>
                <a:gd name="connsiteY127" fmla="*/ 209928 h 1909514"/>
                <a:gd name="connsiteX128" fmla="*/ 1419747 w 1656184"/>
                <a:gd name="connsiteY128" fmla="*/ 174455 h 1909514"/>
                <a:gd name="connsiteX129" fmla="*/ 1376400 w 1656184"/>
                <a:gd name="connsiteY129" fmla="*/ 141309 h 1909514"/>
                <a:gd name="connsiteX130" fmla="*/ 1331365 w 1656184"/>
                <a:gd name="connsiteY130" fmla="*/ 111652 h 1909514"/>
                <a:gd name="connsiteX131" fmla="*/ 1283515 w 1656184"/>
                <a:gd name="connsiteY131" fmla="*/ 85483 h 1909514"/>
                <a:gd name="connsiteX132" fmla="*/ 1231161 w 1656184"/>
                <a:gd name="connsiteY132" fmla="*/ 63386 h 1909514"/>
                <a:gd name="connsiteX133" fmla="*/ 1177119 w 1656184"/>
                <a:gd name="connsiteY133" fmla="*/ 43033 h 1909514"/>
                <a:gd name="connsiteX134" fmla="*/ 1118572 w 1656184"/>
                <a:gd name="connsiteY134" fmla="*/ 27332 h 1909514"/>
                <a:gd name="connsiteX135" fmla="*/ 1057210 w 1656184"/>
                <a:gd name="connsiteY135" fmla="*/ 14538 h 1909514"/>
                <a:gd name="connsiteX136" fmla="*/ 993036 w 1656184"/>
                <a:gd name="connsiteY136" fmla="*/ 5815 h 1909514"/>
                <a:gd name="connsiteX137" fmla="*/ 925482 w 1656184"/>
                <a:gd name="connsiteY137" fmla="*/ 582 h 1909514"/>
                <a:gd name="connsiteX138" fmla="*/ 853425 w 1656184"/>
                <a:gd name="connsiteY138" fmla="*/ 0 h 190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1656184" h="1909514">
                  <a:moveTo>
                    <a:pt x="853425" y="0"/>
                  </a:moveTo>
                  <a:lnTo>
                    <a:pt x="789249" y="5234"/>
                  </a:lnTo>
                  <a:lnTo>
                    <a:pt x="628247" y="41869"/>
                  </a:lnTo>
                  <a:lnTo>
                    <a:pt x="580396" y="59896"/>
                  </a:lnTo>
                  <a:lnTo>
                    <a:pt x="533110" y="80250"/>
                  </a:lnTo>
                  <a:lnTo>
                    <a:pt x="486948" y="104673"/>
                  </a:lnTo>
                  <a:lnTo>
                    <a:pt x="444164" y="132005"/>
                  </a:lnTo>
                  <a:lnTo>
                    <a:pt x="403069" y="162825"/>
                  </a:lnTo>
                  <a:lnTo>
                    <a:pt x="365352" y="196553"/>
                  </a:lnTo>
                  <a:lnTo>
                    <a:pt x="330449" y="233188"/>
                  </a:lnTo>
                  <a:lnTo>
                    <a:pt x="298924" y="273313"/>
                  </a:lnTo>
                  <a:lnTo>
                    <a:pt x="271340" y="315764"/>
                  </a:lnTo>
                  <a:lnTo>
                    <a:pt x="247696" y="361123"/>
                  </a:lnTo>
                  <a:lnTo>
                    <a:pt x="227993" y="409970"/>
                  </a:lnTo>
                  <a:lnTo>
                    <a:pt x="196468" y="544301"/>
                  </a:lnTo>
                  <a:lnTo>
                    <a:pt x="193653" y="576865"/>
                  </a:lnTo>
                  <a:lnTo>
                    <a:pt x="192528" y="607686"/>
                  </a:lnTo>
                  <a:lnTo>
                    <a:pt x="193653" y="636180"/>
                  </a:lnTo>
                  <a:cubicBezTo>
                    <a:pt x="193840" y="645678"/>
                    <a:pt x="194028" y="655177"/>
                    <a:pt x="194216" y="664674"/>
                  </a:cubicBezTo>
                  <a:lnTo>
                    <a:pt x="194216" y="691424"/>
                  </a:lnTo>
                  <a:lnTo>
                    <a:pt x="191402" y="716430"/>
                  </a:lnTo>
                  <a:lnTo>
                    <a:pt x="182958" y="742016"/>
                  </a:lnTo>
                  <a:lnTo>
                    <a:pt x="167758" y="772837"/>
                  </a:lnTo>
                  <a:lnTo>
                    <a:pt x="149181" y="801331"/>
                  </a:lnTo>
                  <a:lnTo>
                    <a:pt x="128915" y="826336"/>
                  </a:lnTo>
                  <a:lnTo>
                    <a:pt x="107523" y="851923"/>
                  </a:lnTo>
                  <a:lnTo>
                    <a:pt x="85005" y="875184"/>
                  </a:lnTo>
                  <a:lnTo>
                    <a:pt x="62487" y="898445"/>
                  </a:lnTo>
                  <a:lnTo>
                    <a:pt x="41095" y="924031"/>
                  </a:lnTo>
                  <a:lnTo>
                    <a:pt x="33777" y="931009"/>
                  </a:lnTo>
                  <a:lnTo>
                    <a:pt x="24769" y="939732"/>
                  </a:lnTo>
                  <a:lnTo>
                    <a:pt x="15200" y="950199"/>
                  </a:lnTo>
                  <a:lnTo>
                    <a:pt x="7319" y="960666"/>
                  </a:lnTo>
                  <a:lnTo>
                    <a:pt x="2252" y="973460"/>
                  </a:lnTo>
                  <a:lnTo>
                    <a:pt x="0" y="987416"/>
                  </a:lnTo>
                  <a:lnTo>
                    <a:pt x="2815" y="1001955"/>
                  </a:lnTo>
                  <a:lnTo>
                    <a:pt x="10133" y="1015911"/>
                  </a:lnTo>
                  <a:lnTo>
                    <a:pt x="22518" y="1027541"/>
                  </a:lnTo>
                  <a:lnTo>
                    <a:pt x="36592" y="1035682"/>
                  </a:lnTo>
                  <a:lnTo>
                    <a:pt x="54043" y="1043243"/>
                  </a:lnTo>
                  <a:lnTo>
                    <a:pt x="72621" y="1049639"/>
                  </a:lnTo>
                  <a:lnTo>
                    <a:pt x="91197" y="1056035"/>
                  </a:lnTo>
                  <a:lnTo>
                    <a:pt x="109212" y="1062432"/>
                  </a:lnTo>
                  <a:lnTo>
                    <a:pt x="126663" y="1069992"/>
                  </a:lnTo>
                  <a:lnTo>
                    <a:pt x="142425" y="1078133"/>
                  </a:lnTo>
                  <a:lnTo>
                    <a:pt x="153685" y="1088601"/>
                  </a:lnTo>
                  <a:lnTo>
                    <a:pt x="150306" y="1102557"/>
                  </a:lnTo>
                  <a:lnTo>
                    <a:pt x="144114" y="1115351"/>
                  </a:lnTo>
                  <a:lnTo>
                    <a:pt x="137921" y="1128725"/>
                  </a:lnTo>
                  <a:lnTo>
                    <a:pt x="131166" y="1141518"/>
                  </a:lnTo>
                  <a:lnTo>
                    <a:pt x="124974" y="1154312"/>
                  </a:lnTo>
                  <a:lnTo>
                    <a:pt x="120471" y="1167105"/>
                  </a:lnTo>
                  <a:lnTo>
                    <a:pt x="118781" y="1178735"/>
                  </a:lnTo>
                  <a:cubicBezTo>
                    <a:pt x="119156" y="1183000"/>
                    <a:pt x="119532" y="1187264"/>
                    <a:pt x="119907" y="1191529"/>
                  </a:cubicBezTo>
                  <a:lnTo>
                    <a:pt x="126100" y="1203159"/>
                  </a:lnTo>
                  <a:lnTo>
                    <a:pt x="137359" y="1214790"/>
                  </a:lnTo>
                  <a:lnTo>
                    <a:pt x="153685" y="1226420"/>
                  </a:lnTo>
                  <a:lnTo>
                    <a:pt x="150306" y="1235725"/>
                  </a:lnTo>
                  <a:lnTo>
                    <a:pt x="145240" y="1245029"/>
                  </a:lnTo>
                  <a:lnTo>
                    <a:pt x="141300" y="1256077"/>
                  </a:lnTo>
                  <a:lnTo>
                    <a:pt x="140174" y="1267708"/>
                  </a:lnTo>
                  <a:lnTo>
                    <a:pt x="142425" y="1279339"/>
                  </a:lnTo>
                  <a:lnTo>
                    <a:pt x="148618" y="1289806"/>
                  </a:lnTo>
                  <a:lnTo>
                    <a:pt x="156499" y="1297947"/>
                  </a:lnTo>
                  <a:lnTo>
                    <a:pt x="166632" y="1305506"/>
                  </a:lnTo>
                  <a:lnTo>
                    <a:pt x="176765" y="1310740"/>
                  </a:lnTo>
                  <a:lnTo>
                    <a:pt x="186335" y="1317137"/>
                  </a:lnTo>
                  <a:lnTo>
                    <a:pt x="195343" y="1325860"/>
                  </a:lnTo>
                  <a:lnTo>
                    <a:pt x="200408" y="1335164"/>
                  </a:lnTo>
                  <a:lnTo>
                    <a:pt x="205475" y="1352028"/>
                  </a:lnTo>
                  <a:lnTo>
                    <a:pt x="205475" y="1371218"/>
                  </a:lnTo>
                  <a:lnTo>
                    <a:pt x="203787" y="1389245"/>
                  </a:lnTo>
                  <a:lnTo>
                    <a:pt x="199283" y="1407854"/>
                  </a:lnTo>
                  <a:lnTo>
                    <a:pt x="195343" y="1425881"/>
                  </a:lnTo>
                  <a:lnTo>
                    <a:pt x="192528" y="1442163"/>
                  </a:lnTo>
                  <a:lnTo>
                    <a:pt x="190276" y="1465424"/>
                  </a:lnTo>
                  <a:lnTo>
                    <a:pt x="192528" y="1486358"/>
                  </a:lnTo>
                  <a:lnTo>
                    <a:pt x="198719" y="1505548"/>
                  </a:lnTo>
                  <a:lnTo>
                    <a:pt x="206601" y="1522413"/>
                  </a:lnTo>
                  <a:lnTo>
                    <a:pt x="217860" y="1535787"/>
                  </a:lnTo>
                  <a:lnTo>
                    <a:pt x="232497" y="1548581"/>
                  </a:lnTo>
                  <a:lnTo>
                    <a:pt x="246570" y="1559048"/>
                  </a:lnTo>
                  <a:lnTo>
                    <a:pt x="262896" y="1567771"/>
                  </a:lnTo>
                  <a:lnTo>
                    <a:pt x="279221" y="1575331"/>
                  </a:lnTo>
                  <a:lnTo>
                    <a:pt x="295546" y="1579401"/>
                  </a:lnTo>
                  <a:lnTo>
                    <a:pt x="325383" y="1584635"/>
                  </a:lnTo>
                  <a:lnTo>
                    <a:pt x="356908" y="1586961"/>
                  </a:lnTo>
                  <a:lnTo>
                    <a:pt x="390121" y="1585798"/>
                  </a:lnTo>
                  <a:lnTo>
                    <a:pt x="422772" y="1582309"/>
                  </a:lnTo>
                  <a:lnTo>
                    <a:pt x="455423" y="1578238"/>
                  </a:lnTo>
                  <a:lnTo>
                    <a:pt x="486385" y="1571841"/>
                  </a:lnTo>
                  <a:lnTo>
                    <a:pt x="513969" y="1564281"/>
                  </a:lnTo>
                  <a:lnTo>
                    <a:pt x="529900" y="1558923"/>
                  </a:lnTo>
                  <a:lnTo>
                    <a:pt x="627355" y="1909514"/>
                  </a:lnTo>
                  <a:lnTo>
                    <a:pt x="1413007" y="1487444"/>
                  </a:lnTo>
                  <a:lnTo>
                    <a:pt x="1412429" y="1485195"/>
                  </a:lnTo>
                  <a:lnTo>
                    <a:pt x="1405111" y="1455538"/>
                  </a:lnTo>
                  <a:lnTo>
                    <a:pt x="1398918" y="1425881"/>
                  </a:lnTo>
                  <a:lnTo>
                    <a:pt x="1394978" y="1398549"/>
                  </a:lnTo>
                  <a:lnTo>
                    <a:pt x="1392163" y="1372381"/>
                  </a:lnTo>
                  <a:cubicBezTo>
                    <a:pt x="1391788" y="1365209"/>
                    <a:pt x="1391412" y="1358037"/>
                    <a:pt x="1391037" y="1350865"/>
                  </a:cubicBezTo>
                  <a:cubicBezTo>
                    <a:pt x="1391412" y="1344856"/>
                    <a:pt x="1391788" y="1338846"/>
                    <a:pt x="1392163" y="1332837"/>
                  </a:cubicBezTo>
                  <a:lnTo>
                    <a:pt x="1401171" y="1295039"/>
                  </a:lnTo>
                  <a:lnTo>
                    <a:pt x="1412429" y="1260148"/>
                  </a:lnTo>
                  <a:lnTo>
                    <a:pt x="1426503" y="1227001"/>
                  </a:lnTo>
                  <a:lnTo>
                    <a:pt x="1443954" y="1197926"/>
                  </a:lnTo>
                  <a:lnTo>
                    <a:pt x="1469849" y="1161872"/>
                  </a:lnTo>
                  <a:lnTo>
                    <a:pt x="1496308" y="1125818"/>
                  </a:lnTo>
                  <a:lnTo>
                    <a:pt x="1522767" y="1090926"/>
                  </a:lnTo>
                  <a:lnTo>
                    <a:pt x="1549788" y="1053710"/>
                  </a:lnTo>
                  <a:lnTo>
                    <a:pt x="1573995" y="1015911"/>
                  </a:lnTo>
                  <a:lnTo>
                    <a:pt x="1597637" y="976949"/>
                  </a:lnTo>
                  <a:lnTo>
                    <a:pt x="1617341" y="934499"/>
                  </a:lnTo>
                  <a:lnTo>
                    <a:pt x="1633666" y="889140"/>
                  </a:lnTo>
                  <a:lnTo>
                    <a:pt x="1646051" y="836222"/>
                  </a:lnTo>
                  <a:lnTo>
                    <a:pt x="1652807" y="782141"/>
                  </a:lnTo>
                  <a:lnTo>
                    <a:pt x="1656184" y="726897"/>
                  </a:lnTo>
                  <a:lnTo>
                    <a:pt x="1655059" y="671072"/>
                  </a:lnTo>
                  <a:lnTo>
                    <a:pt x="1651118" y="616409"/>
                  </a:lnTo>
                  <a:lnTo>
                    <a:pt x="1642674" y="563490"/>
                  </a:lnTo>
                  <a:lnTo>
                    <a:pt x="1631415" y="511736"/>
                  </a:lnTo>
                  <a:lnTo>
                    <a:pt x="1617341" y="464051"/>
                  </a:lnTo>
                  <a:lnTo>
                    <a:pt x="1601579" y="420438"/>
                  </a:lnTo>
                  <a:lnTo>
                    <a:pt x="1583565" y="381475"/>
                  </a:lnTo>
                  <a:lnTo>
                    <a:pt x="1556543" y="334954"/>
                  </a:lnTo>
                  <a:lnTo>
                    <a:pt x="1527270" y="290759"/>
                  </a:lnTo>
                  <a:lnTo>
                    <a:pt x="1494056" y="249471"/>
                  </a:lnTo>
                  <a:lnTo>
                    <a:pt x="1458590" y="209928"/>
                  </a:lnTo>
                  <a:lnTo>
                    <a:pt x="1419747" y="174455"/>
                  </a:lnTo>
                  <a:lnTo>
                    <a:pt x="1376400" y="141309"/>
                  </a:lnTo>
                  <a:lnTo>
                    <a:pt x="1331365" y="111652"/>
                  </a:lnTo>
                  <a:lnTo>
                    <a:pt x="1283515" y="85483"/>
                  </a:lnTo>
                  <a:lnTo>
                    <a:pt x="1231161" y="63386"/>
                  </a:lnTo>
                  <a:lnTo>
                    <a:pt x="1177119" y="43033"/>
                  </a:lnTo>
                  <a:lnTo>
                    <a:pt x="1118572" y="27332"/>
                  </a:lnTo>
                  <a:lnTo>
                    <a:pt x="1057210" y="14538"/>
                  </a:lnTo>
                  <a:lnTo>
                    <a:pt x="993036" y="5815"/>
                  </a:lnTo>
                  <a:lnTo>
                    <a:pt x="925482" y="582"/>
                  </a:lnTo>
                  <a:lnTo>
                    <a:pt x="8534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 dirty="0"/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12882230-09B0-4081-ACDC-764E05CA7BDC}"/>
                </a:ext>
              </a:extLst>
            </p:cNvPr>
            <p:cNvSpPr/>
            <p:nvPr/>
          </p:nvSpPr>
          <p:spPr>
            <a:xfrm>
              <a:off x="1358088" y="4198964"/>
              <a:ext cx="1089158" cy="611109"/>
            </a:xfrm>
            <a:custGeom>
              <a:avLst/>
              <a:gdLst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10547 w 1094108"/>
                <a:gd name="connsiteY2" fmla="*/ 293729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30550 h 611110"/>
                <a:gd name="connsiteX1" fmla="*/ 119888 w 1094108"/>
                <a:gd name="connsiteY1" fmla="*/ 0 h 611110"/>
                <a:gd name="connsiteX2" fmla="*/ 1010547 w 1094108"/>
                <a:gd name="connsiteY2" fmla="*/ 323428 h 611110"/>
                <a:gd name="connsiteX3" fmla="*/ 1094108 w 1094108"/>
                <a:gd name="connsiteY3" fmla="*/ 441972 h 611110"/>
                <a:gd name="connsiteX4" fmla="*/ 1078252 w 1094108"/>
                <a:gd name="connsiteY4" fmla="*/ 547683 h 611110"/>
                <a:gd name="connsiteX5" fmla="*/ 1014825 w 1094108"/>
                <a:gd name="connsiteY5" fmla="*/ 510684 h 611110"/>
                <a:gd name="connsiteX6" fmla="*/ 998968 w 1094108"/>
                <a:gd name="connsiteY6" fmla="*/ 611110 h 611110"/>
                <a:gd name="connsiteX7" fmla="*/ 0 w 1094108"/>
                <a:gd name="connsiteY7" fmla="*/ 230550 h 611110"/>
                <a:gd name="connsiteX0" fmla="*/ 0 w 1089158"/>
                <a:gd name="connsiteY0" fmla="*/ 210751 h 611110"/>
                <a:gd name="connsiteX1" fmla="*/ 114938 w 1089158"/>
                <a:gd name="connsiteY1" fmla="*/ 0 h 611110"/>
                <a:gd name="connsiteX2" fmla="*/ 1005597 w 1089158"/>
                <a:gd name="connsiteY2" fmla="*/ 323428 h 611110"/>
                <a:gd name="connsiteX3" fmla="*/ 1089158 w 1089158"/>
                <a:gd name="connsiteY3" fmla="*/ 441972 h 611110"/>
                <a:gd name="connsiteX4" fmla="*/ 1073302 w 1089158"/>
                <a:gd name="connsiteY4" fmla="*/ 547683 h 611110"/>
                <a:gd name="connsiteX5" fmla="*/ 1009875 w 1089158"/>
                <a:gd name="connsiteY5" fmla="*/ 510684 h 611110"/>
                <a:gd name="connsiteX6" fmla="*/ 994018 w 1089158"/>
                <a:gd name="connsiteY6" fmla="*/ 611110 h 611110"/>
                <a:gd name="connsiteX7" fmla="*/ 0 w 1089158"/>
                <a:gd name="connsiteY7" fmla="*/ 210751 h 61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9158" h="611110">
                  <a:moveTo>
                    <a:pt x="0" y="210751"/>
                  </a:moveTo>
                  <a:lnTo>
                    <a:pt x="114938" y="0"/>
                  </a:lnTo>
                  <a:lnTo>
                    <a:pt x="1005597" y="323428"/>
                  </a:lnTo>
                  <a:lnTo>
                    <a:pt x="1089158" y="441972"/>
                  </a:lnTo>
                  <a:lnTo>
                    <a:pt x="1073302" y="547683"/>
                  </a:lnTo>
                  <a:lnTo>
                    <a:pt x="1009875" y="510684"/>
                  </a:lnTo>
                  <a:lnTo>
                    <a:pt x="994018" y="611110"/>
                  </a:lnTo>
                  <a:cubicBezTo>
                    <a:pt x="629604" y="505207"/>
                    <a:pt x="332989" y="337604"/>
                    <a:pt x="0" y="2107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908C5288-C1B2-4B4E-84F2-259C8FE515DD}"/>
                </a:ext>
              </a:extLst>
            </p:cNvPr>
            <p:cNvSpPr/>
            <p:nvPr/>
          </p:nvSpPr>
          <p:spPr>
            <a:xfrm>
              <a:off x="3145709" y="4476837"/>
              <a:ext cx="591981" cy="227104"/>
            </a:xfrm>
            <a:custGeom>
              <a:avLst/>
              <a:gdLst>
                <a:gd name="connsiteX0" fmla="*/ 5285 w 739976"/>
                <a:gd name="connsiteY0" fmla="*/ 68712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68712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671264"/>
                <a:gd name="connsiteY0" fmla="*/ 110997 h 206136"/>
                <a:gd name="connsiteX1" fmla="*/ 0 w 671264"/>
                <a:gd name="connsiteY1" fmla="*/ 5285 h 206136"/>
                <a:gd name="connsiteX2" fmla="*/ 158566 w 671264"/>
                <a:gd name="connsiteY2" fmla="*/ 0 h 206136"/>
                <a:gd name="connsiteX3" fmla="*/ 163852 w 671264"/>
                <a:gd name="connsiteY3" fmla="*/ 58141 h 206136"/>
                <a:gd name="connsiteX4" fmla="*/ 581409 w 671264"/>
                <a:gd name="connsiteY4" fmla="*/ 52856 h 206136"/>
                <a:gd name="connsiteX5" fmla="*/ 671264 w 671264"/>
                <a:gd name="connsiteY5" fmla="*/ 206136 h 206136"/>
                <a:gd name="connsiteX6" fmla="*/ 110996 w 671264"/>
                <a:gd name="connsiteY6" fmla="*/ 174423 h 206136"/>
                <a:gd name="connsiteX7" fmla="*/ 89854 w 671264"/>
                <a:gd name="connsiteY7" fmla="*/ 84569 h 206136"/>
                <a:gd name="connsiteX8" fmla="*/ 5285 w 671264"/>
                <a:gd name="connsiteY8" fmla="*/ 110997 h 206136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89854 w 591981"/>
                <a:gd name="connsiteY7" fmla="*/ 115812 h 221522"/>
                <a:gd name="connsiteX8" fmla="*/ 5285 w 591981"/>
                <a:gd name="connsiteY8" fmla="*/ 142240 h 221522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105475 w 591981"/>
                <a:gd name="connsiteY7" fmla="*/ 136641 h 221522"/>
                <a:gd name="connsiteX8" fmla="*/ 5285 w 591981"/>
                <a:gd name="connsiteY8" fmla="*/ 142240 h 221522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63852 w 591981"/>
                <a:gd name="connsiteY3" fmla="*/ 89384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981" h="227104">
                  <a:moveTo>
                    <a:pt x="5285" y="142240"/>
                  </a:moveTo>
                  <a:lnTo>
                    <a:pt x="0" y="36528"/>
                  </a:lnTo>
                  <a:lnTo>
                    <a:pt x="163774" y="0"/>
                  </a:lnTo>
                  <a:cubicBezTo>
                    <a:pt x="163800" y="29795"/>
                    <a:pt x="195069" y="54382"/>
                    <a:pt x="195095" y="84177"/>
                  </a:cubicBezTo>
                  <a:cubicBezTo>
                    <a:pt x="397943" y="29168"/>
                    <a:pt x="389368" y="75290"/>
                    <a:pt x="581409" y="84099"/>
                  </a:cubicBezTo>
                  <a:lnTo>
                    <a:pt x="591981" y="221522"/>
                  </a:lnTo>
                  <a:cubicBezTo>
                    <a:pt x="431653" y="200380"/>
                    <a:pt x="276532" y="231780"/>
                    <a:pt x="116204" y="226495"/>
                  </a:cubicBezTo>
                  <a:lnTo>
                    <a:pt x="105475" y="136641"/>
                  </a:lnTo>
                  <a:lnTo>
                    <a:pt x="5285" y="1422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6BB015EF-DA86-423C-8231-A3A162BBB486}"/>
                </a:ext>
              </a:extLst>
            </p:cNvPr>
            <p:cNvSpPr/>
            <p:nvPr/>
          </p:nvSpPr>
          <p:spPr>
            <a:xfrm>
              <a:off x="1130675" y="4343401"/>
              <a:ext cx="2709784" cy="1900717"/>
            </a:xfrm>
            <a:custGeom>
              <a:avLst/>
              <a:gdLst>
                <a:gd name="connsiteX0" fmla="*/ 19050 w 2628900"/>
                <a:gd name="connsiteY0" fmla="*/ 95250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19050 w 2628900"/>
                <a:gd name="connsiteY8" fmla="*/ 95250 h 2085975"/>
                <a:gd name="connsiteX0" fmla="*/ 95250 w 2628900"/>
                <a:gd name="connsiteY0" fmla="*/ 66675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95250 w 262890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114300 h 2133600"/>
                <a:gd name="connsiteX1" fmla="*/ 137220 w 2766120"/>
                <a:gd name="connsiteY1" fmla="*/ 2133600 h 2133600"/>
                <a:gd name="connsiteX2" fmla="*/ 1823145 w 2766120"/>
                <a:gd name="connsiteY2" fmla="*/ 2133600 h 2133600"/>
                <a:gd name="connsiteX3" fmla="*/ 1842195 w 2766120"/>
                <a:gd name="connsiteY3" fmla="*/ 1628775 h 2133600"/>
                <a:gd name="connsiteX4" fmla="*/ 2766120 w 2766120"/>
                <a:gd name="connsiteY4" fmla="*/ 95250 h 2133600"/>
                <a:gd name="connsiteX5" fmla="*/ 1908870 w 2766120"/>
                <a:gd name="connsiteY5" fmla="*/ 0 h 2133600"/>
                <a:gd name="connsiteX6" fmla="*/ 2051745 w 2766120"/>
                <a:gd name="connsiteY6" fmla="*/ 809625 h 2133600"/>
                <a:gd name="connsiteX7" fmla="*/ 1270695 w 2766120"/>
                <a:gd name="connsiteY7" fmla="*/ 581025 h 2133600"/>
                <a:gd name="connsiteX8" fmla="*/ 232470 w 2766120"/>
                <a:gd name="connsiteY8" fmla="*/ 114300 h 2133600"/>
                <a:gd name="connsiteX0" fmla="*/ 232470 w 2766120"/>
                <a:gd name="connsiteY0" fmla="*/ 151521 h 2170821"/>
                <a:gd name="connsiteX1" fmla="*/ 137220 w 2766120"/>
                <a:gd name="connsiteY1" fmla="*/ 2170821 h 2170821"/>
                <a:gd name="connsiteX2" fmla="*/ 1823145 w 2766120"/>
                <a:gd name="connsiteY2" fmla="*/ 2170821 h 2170821"/>
                <a:gd name="connsiteX3" fmla="*/ 1842195 w 2766120"/>
                <a:gd name="connsiteY3" fmla="*/ 1665996 h 2170821"/>
                <a:gd name="connsiteX4" fmla="*/ 2766120 w 2766120"/>
                <a:gd name="connsiteY4" fmla="*/ 132471 h 2170821"/>
                <a:gd name="connsiteX5" fmla="*/ 1908870 w 2766120"/>
                <a:gd name="connsiteY5" fmla="*/ 37221 h 2170821"/>
                <a:gd name="connsiteX6" fmla="*/ 1937445 w 2766120"/>
                <a:gd name="connsiteY6" fmla="*/ 808746 h 2170821"/>
                <a:gd name="connsiteX7" fmla="*/ 1270695 w 2766120"/>
                <a:gd name="connsiteY7" fmla="*/ 618246 h 2170821"/>
                <a:gd name="connsiteX8" fmla="*/ 232470 w 2766120"/>
                <a:gd name="connsiteY8" fmla="*/ 151521 h 2170821"/>
                <a:gd name="connsiteX0" fmla="*/ 232470 w 2766120"/>
                <a:gd name="connsiteY0" fmla="*/ 176078 h 2195378"/>
                <a:gd name="connsiteX1" fmla="*/ 137220 w 2766120"/>
                <a:gd name="connsiteY1" fmla="*/ 2195378 h 2195378"/>
                <a:gd name="connsiteX2" fmla="*/ 1823145 w 2766120"/>
                <a:gd name="connsiteY2" fmla="*/ 2195378 h 2195378"/>
                <a:gd name="connsiteX3" fmla="*/ 1842195 w 2766120"/>
                <a:gd name="connsiteY3" fmla="*/ 1690553 h 2195378"/>
                <a:gd name="connsiteX4" fmla="*/ 2766120 w 2766120"/>
                <a:gd name="connsiteY4" fmla="*/ 157028 h 2195378"/>
                <a:gd name="connsiteX5" fmla="*/ 1908870 w 2766120"/>
                <a:gd name="connsiteY5" fmla="*/ 61778 h 2195378"/>
                <a:gd name="connsiteX6" fmla="*/ 1937445 w 2766120"/>
                <a:gd name="connsiteY6" fmla="*/ 833303 h 2195378"/>
                <a:gd name="connsiteX7" fmla="*/ 1270695 w 2766120"/>
                <a:gd name="connsiteY7" fmla="*/ 642803 h 2195378"/>
                <a:gd name="connsiteX8" fmla="*/ 232470 w 2766120"/>
                <a:gd name="connsiteY8" fmla="*/ 176078 h 2195378"/>
                <a:gd name="connsiteX0" fmla="*/ 232470 w 2661345"/>
                <a:gd name="connsiteY0" fmla="*/ 155790 h 2175090"/>
                <a:gd name="connsiteX1" fmla="*/ 137220 w 2661345"/>
                <a:gd name="connsiteY1" fmla="*/ 2175090 h 2175090"/>
                <a:gd name="connsiteX2" fmla="*/ 1823145 w 2661345"/>
                <a:gd name="connsiteY2" fmla="*/ 2175090 h 2175090"/>
                <a:gd name="connsiteX3" fmla="*/ 1842195 w 2661345"/>
                <a:gd name="connsiteY3" fmla="*/ 1670265 h 2175090"/>
                <a:gd name="connsiteX4" fmla="*/ 2661345 w 2661345"/>
                <a:gd name="connsiteY4" fmla="*/ 117690 h 2175090"/>
                <a:gd name="connsiteX5" fmla="*/ 1908870 w 2661345"/>
                <a:gd name="connsiteY5" fmla="*/ 41490 h 2175090"/>
                <a:gd name="connsiteX6" fmla="*/ 1937445 w 2661345"/>
                <a:gd name="connsiteY6" fmla="*/ 813015 h 2175090"/>
                <a:gd name="connsiteX7" fmla="*/ 1270695 w 2661345"/>
                <a:gd name="connsiteY7" fmla="*/ 622515 h 2175090"/>
                <a:gd name="connsiteX8" fmla="*/ 232470 w 2661345"/>
                <a:gd name="connsiteY8" fmla="*/ 155790 h 2175090"/>
                <a:gd name="connsiteX0" fmla="*/ 232470 w 2709520"/>
                <a:gd name="connsiteY0" fmla="*/ 155790 h 2175090"/>
                <a:gd name="connsiteX1" fmla="*/ 137220 w 2709520"/>
                <a:gd name="connsiteY1" fmla="*/ 2175090 h 2175090"/>
                <a:gd name="connsiteX2" fmla="*/ 1823145 w 2709520"/>
                <a:gd name="connsiteY2" fmla="*/ 2175090 h 2175090"/>
                <a:gd name="connsiteX3" fmla="*/ 1842195 w 2709520"/>
                <a:gd name="connsiteY3" fmla="*/ 1670265 h 2175090"/>
                <a:gd name="connsiteX4" fmla="*/ 2661345 w 2709520"/>
                <a:gd name="connsiteY4" fmla="*/ 117690 h 2175090"/>
                <a:gd name="connsiteX5" fmla="*/ 1908870 w 2709520"/>
                <a:gd name="connsiteY5" fmla="*/ 41490 h 2175090"/>
                <a:gd name="connsiteX6" fmla="*/ 1937445 w 2709520"/>
                <a:gd name="connsiteY6" fmla="*/ 813015 h 2175090"/>
                <a:gd name="connsiteX7" fmla="*/ 1270695 w 2709520"/>
                <a:gd name="connsiteY7" fmla="*/ 622515 h 2175090"/>
                <a:gd name="connsiteX8" fmla="*/ 232470 w 2709520"/>
                <a:gd name="connsiteY8" fmla="*/ 155790 h 2175090"/>
                <a:gd name="connsiteX0" fmla="*/ 232470 w 2725405"/>
                <a:gd name="connsiteY0" fmla="*/ 155790 h 2175090"/>
                <a:gd name="connsiteX1" fmla="*/ 137220 w 2725405"/>
                <a:gd name="connsiteY1" fmla="*/ 2175090 h 2175090"/>
                <a:gd name="connsiteX2" fmla="*/ 1823145 w 2725405"/>
                <a:gd name="connsiteY2" fmla="*/ 2175090 h 2175090"/>
                <a:gd name="connsiteX3" fmla="*/ 1842195 w 2725405"/>
                <a:gd name="connsiteY3" fmla="*/ 1670265 h 2175090"/>
                <a:gd name="connsiteX4" fmla="*/ 2661345 w 2725405"/>
                <a:gd name="connsiteY4" fmla="*/ 117690 h 2175090"/>
                <a:gd name="connsiteX5" fmla="*/ 1908870 w 2725405"/>
                <a:gd name="connsiteY5" fmla="*/ 41490 h 2175090"/>
                <a:gd name="connsiteX6" fmla="*/ 1937445 w 2725405"/>
                <a:gd name="connsiteY6" fmla="*/ 813015 h 2175090"/>
                <a:gd name="connsiteX7" fmla="*/ 1270695 w 2725405"/>
                <a:gd name="connsiteY7" fmla="*/ 622515 h 2175090"/>
                <a:gd name="connsiteX8" fmla="*/ 232470 w 2725405"/>
                <a:gd name="connsiteY8" fmla="*/ 155790 h 2175090"/>
                <a:gd name="connsiteX0" fmla="*/ 232470 w 2760521"/>
                <a:gd name="connsiteY0" fmla="*/ 155790 h 2175090"/>
                <a:gd name="connsiteX1" fmla="*/ 137220 w 2760521"/>
                <a:gd name="connsiteY1" fmla="*/ 2175090 h 2175090"/>
                <a:gd name="connsiteX2" fmla="*/ 1823145 w 2760521"/>
                <a:gd name="connsiteY2" fmla="*/ 2175090 h 2175090"/>
                <a:gd name="connsiteX3" fmla="*/ 1842195 w 2760521"/>
                <a:gd name="connsiteY3" fmla="*/ 1670265 h 2175090"/>
                <a:gd name="connsiteX4" fmla="*/ 2699445 w 2760521"/>
                <a:gd name="connsiteY4" fmla="*/ 117690 h 2175090"/>
                <a:gd name="connsiteX5" fmla="*/ 1908870 w 2760521"/>
                <a:gd name="connsiteY5" fmla="*/ 41490 h 2175090"/>
                <a:gd name="connsiteX6" fmla="*/ 1937445 w 2760521"/>
                <a:gd name="connsiteY6" fmla="*/ 813015 h 2175090"/>
                <a:gd name="connsiteX7" fmla="*/ 1270695 w 2760521"/>
                <a:gd name="connsiteY7" fmla="*/ 622515 h 2175090"/>
                <a:gd name="connsiteX8" fmla="*/ 232470 w 2760521"/>
                <a:gd name="connsiteY8" fmla="*/ 155790 h 2175090"/>
                <a:gd name="connsiteX0" fmla="*/ 232470 w 2757220"/>
                <a:gd name="connsiteY0" fmla="*/ 155790 h 2175090"/>
                <a:gd name="connsiteX1" fmla="*/ 137220 w 2757220"/>
                <a:gd name="connsiteY1" fmla="*/ 2175090 h 2175090"/>
                <a:gd name="connsiteX2" fmla="*/ 1823145 w 2757220"/>
                <a:gd name="connsiteY2" fmla="*/ 2175090 h 2175090"/>
                <a:gd name="connsiteX3" fmla="*/ 1842195 w 2757220"/>
                <a:gd name="connsiteY3" fmla="*/ 1670265 h 2175090"/>
                <a:gd name="connsiteX4" fmla="*/ 2699445 w 2757220"/>
                <a:gd name="connsiteY4" fmla="*/ 117690 h 2175090"/>
                <a:gd name="connsiteX5" fmla="*/ 1908870 w 2757220"/>
                <a:gd name="connsiteY5" fmla="*/ 41490 h 2175090"/>
                <a:gd name="connsiteX6" fmla="*/ 1937445 w 2757220"/>
                <a:gd name="connsiteY6" fmla="*/ 813015 h 2175090"/>
                <a:gd name="connsiteX7" fmla="*/ 1270695 w 2757220"/>
                <a:gd name="connsiteY7" fmla="*/ 622515 h 2175090"/>
                <a:gd name="connsiteX8" fmla="*/ 232470 w 2757220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47713 h 2167013"/>
                <a:gd name="connsiteX1" fmla="*/ 137220 w 2741311"/>
                <a:gd name="connsiteY1" fmla="*/ 2167013 h 2167013"/>
                <a:gd name="connsiteX2" fmla="*/ 1823145 w 2741311"/>
                <a:gd name="connsiteY2" fmla="*/ 2167013 h 2167013"/>
                <a:gd name="connsiteX3" fmla="*/ 1842195 w 2741311"/>
                <a:gd name="connsiteY3" fmla="*/ 1662188 h 2167013"/>
                <a:gd name="connsiteX4" fmla="*/ 2699445 w 2741311"/>
                <a:gd name="connsiteY4" fmla="*/ 109613 h 2167013"/>
                <a:gd name="connsiteX5" fmla="*/ 1908870 w 2741311"/>
                <a:gd name="connsiteY5" fmla="*/ 33413 h 2167013"/>
                <a:gd name="connsiteX6" fmla="*/ 1937445 w 2741311"/>
                <a:gd name="connsiteY6" fmla="*/ 804938 h 2167013"/>
                <a:gd name="connsiteX7" fmla="*/ 1270695 w 2741311"/>
                <a:gd name="connsiteY7" fmla="*/ 614438 h 2167013"/>
                <a:gd name="connsiteX8" fmla="*/ 232470 w 2741311"/>
                <a:gd name="connsiteY8" fmla="*/ 147713 h 2167013"/>
                <a:gd name="connsiteX0" fmla="*/ 232470 w 2741311"/>
                <a:gd name="connsiteY0" fmla="*/ 95560 h 2114860"/>
                <a:gd name="connsiteX1" fmla="*/ 137220 w 2741311"/>
                <a:gd name="connsiteY1" fmla="*/ 2114860 h 2114860"/>
                <a:gd name="connsiteX2" fmla="*/ 1823145 w 2741311"/>
                <a:gd name="connsiteY2" fmla="*/ 2114860 h 2114860"/>
                <a:gd name="connsiteX3" fmla="*/ 1842195 w 2741311"/>
                <a:gd name="connsiteY3" fmla="*/ 1610035 h 2114860"/>
                <a:gd name="connsiteX4" fmla="*/ 2699445 w 2741311"/>
                <a:gd name="connsiteY4" fmla="*/ 57460 h 2114860"/>
                <a:gd name="connsiteX5" fmla="*/ 1927920 w 2741311"/>
                <a:gd name="connsiteY5" fmla="*/ 47935 h 2114860"/>
                <a:gd name="connsiteX6" fmla="*/ 1937445 w 2741311"/>
                <a:gd name="connsiteY6" fmla="*/ 752785 h 2114860"/>
                <a:gd name="connsiteX7" fmla="*/ 1270695 w 2741311"/>
                <a:gd name="connsiteY7" fmla="*/ 562285 h 2114860"/>
                <a:gd name="connsiteX8" fmla="*/ 232470 w 2741311"/>
                <a:gd name="connsiteY8" fmla="*/ 95560 h 2114860"/>
                <a:gd name="connsiteX0" fmla="*/ 232470 w 2741311"/>
                <a:gd name="connsiteY0" fmla="*/ 189280 h 2208580"/>
                <a:gd name="connsiteX1" fmla="*/ 137220 w 2741311"/>
                <a:gd name="connsiteY1" fmla="*/ 2208580 h 2208580"/>
                <a:gd name="connsiteX2" fmla="*/ 1823145 w 2741311"/>
                <a:gd name="connsiteY2" fmla="*/ 2208580 h 2208580"/>
                <a:gd name="connsiteX3" fmla="*/ 1842195 w 2741311"/>
                <a:gd name="connsiteY3" fmla="*/ 1703755 h 2208580"/>
                <a:gd name="connsiteX4" fmla="*/ 2699445 w 2741311"/>
                <a:gd name="connsiteY4" fmla="*/ 151180 h 2208580"/>
                <a:gd name="connsiteX5" fmla="*/ 1908870 w 2741311"/>
                <a:gd name="connsiteY5" fmla="*/ 27355 h 2208580"/>
                <a:gd name="connsiteX6" fmla="*/ 1937445 w 2741311"/>
                <a:gd name="connsiteY6" fmla="*/ 846505 h 2208580"/>
                <a:gd name="connsiteX7" fmla="*/ 1270695 w 2741311"/>
                <a:gd name="connsiteY7" fmla="*/ 656005 h 2208580"/>
                <a:gd name="connsiteX8" fmla="*/ 232470 w 2741311"/>
                <a:gd name="connsiteY8" fmla="*/ 189280 h 2208580"/>
                <a:gd name="connsiteX0" fmla="*/ 232470 w 2741311"/>
                <a:gd name="connsiteY0" fmla="*/ 213274 h 2232574"/>
                <a:gd name="connsiteX1" fmla="*/ 137220 w 2741311"/>
                <a:gd name="connsiteY1" fmla="*/ 2232574 h 2232574"/>
                <a:gd name="connsiteX2" fmla="*/ 1823145 w 2741311"/>
                <a:gd name="connsiteY2" fmla="*/ 2232574 h 2232574"/>
                <a:gd name="connsiteX3" fmla="*/ 1842195 w 2741311"/>
                <a:gd name="connsiteY3" fmla="*/ 1727749 h 2232574"/>
                <a:gd name="connsiteX4" fmla="*/ 2699445 w 2741311"/>
                <a:gd name="connsiteY4" fmla="*/ 175174 h 2232574"/>
                <a:gd name="connsiteX5" fmla="*/ 2127946 w 2741311"/>
                <a:gd name="connsiteY5" fmla="*/ 127549 h 2232574"/>
                <a:gd name="connsiteX6" fmla="*/ 1908870 w 2741311"/>
                <a:gd name="connsiteY6" fmla="*/ 51349 h 2232574"/>
                <a:gd name="connsiteX7" fmla="*/ 1937445 w 2741311"/>
                <a:gd name="connsiteY7" fmla="*/ 870499 h 2232574"/>
                <a:gd name="connsiteX8" fmla="*/ 1270695 w 2741311"/>
                <a:gd name="connsiteY8" fmla="*/ 679999 h 2232574"/>
                <a:gd name="connsiteX9" fmla="*/ 232470 w 2741311"/>
                <a:gd name="connsiteY9" fmla="*/ 213274 h 2232574"/>
                <a:gd name="connsiteX0" fmla="*/ 232470 w 2741311"/>
                <a:gd name="connsiteY0" fmla="*/ 214182 h 2233482"/>
                <a:gd name="connsiteX1" fmla="*/ 137220 w 2741311"/>
                <a:gd name="connsiteY1" fmla="*/ 2233482 h 2233482"/>
                <a:gd name="connsiteX2" fmla="*/ 1823145 w 2741311"/>
                <a:gd name="connsiteY2" fmla="*/ 2233482 h 2233482"/>
                <a:gd name="connsiteX3" fmla="*/ 1842195 w 2741311"/>
                <a:gd name="connsiteY3" fmla="*/ 1728657 h 2233482"/>
                <a:gd name="connsiteX4" fmla="*/ 2699445 w 2741311"/>
                <a:gd name="connsiteY4" fmla="*/ 176082 h 2233482"/>
                <a:gd name="connsiteX5" fmla="*/ 2048663 w 2741311"/>
                <a:gd name="connsiteY5" fmla="*/ 123172 h 2233482"/>
                <a:gd name="connsiteX6" fmla="*/ 1908870 w 2741311"/>
                <a:gd name="connsiteY6" fmla="*/ 52257 h 2233482"/>
                <a:gd name="connsiteX7" fmla="*/ 1937445 w 2741311"/>
                <a:gd name="connsiteY7" fmla="*/ 871407 h 2233482"/>
                <a:gd name="connsiteX8" fmla="*/ 1270695 w 2741311"/>
                <a:gd name="connsiteY8" fmla="*/ 680907 h 2233482"/>
                <a:gd name="connsiteX9" fmla="*/ 232470 w 2741311"/>
                <a:gd name="connsiteY9" fmla="*/ 214182 h 2233482"/>
                <a:gd name="connsiteX0" fmla="*/ 232470 w 2741311"/>
                <a:gd name="connsiteY0" fmla="*/ 228069 h 2247369"/>
                <a:gd name="connsiteX1" fmla="*/ 137220 w 2741311"/>
                <a:gd name="connsiteY1" fmla="*/ 2247369 h 2247369"/>
                <a:gd name="connsiteX2" fmla="*/ 1823145 w 2741311"/>
                <a:gd name="connsiteY2" fmla="*/ 2247369 h 2247369"/>
                <a:gd name="connsiteX3" fmla="*/ 1842195 w 2741311"/>
                <a:gd name="connsiteY3" fmla="*/ 1742544 h 2247369"/>
                <a:gd name="connsiteX4" fmla="*/ 2699445 w 2741311"/>
                <a:gd name="connsiteY4" fmla="*/ 189969 h 2247369"/>
                <a:gd name="connsiteX5" fmla="*/ 2048663 w 2741311"/>
                <a:gd name="connsiteY5" fmla="*/ 137059 h 2247369"/>
                <a:gd name="connsiteX6" fmla="*/ 1908870 w 2741311"/>
                <a:gd name="connsiteY6" fmla="*/ 66144 h 2247369"/>
                <a:gd name="connsiteX7" fmla="*/ 1937445 w 2741311"/>
                <a:gd name="connsiteY7" fmla="*/ 885294 h 2247369"/>
                <a:gd name="connsiteX8" fmla="*/ 1270695 w 2741311"/>
                <a:gd name="connsiteY8" fmla="*/ 694794 h 2247369"/>
                <a:gd name="connsiteX9" fmla="*/ 232470 w 2741311"/>
                <a:gd name="connsiteY9" fmla="*/ 228069 h 2247369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188264 h 2207564"/>
                <a:gd name="connsiteX1" fmla="*/ 137220 w 2741311"/>
                <a:gd name="connsiteY1" fmla="*/ 2207564 h 2207564"/>
                <a:gd name="connsiteX2" fmla="*/ 1823145 w 2741311"/>
                <a:gd name="connsiteY2" fmla="*/ 2207564 h 2207564"/>
                <a:gd name="connsiteX3" fmla="*/ 1842195 w 2741311"/>
                <a:gd name="connsiteY3" fmla="*/ 1702739 h 2207564"/>
                <a:gd name="connsiteX4" fmla="*/ 2699445 w 2741311"/>
                <a:gd name="connsiteY4" fmla="*/ 150164 h 2207564"/>
                <a:gd name="connsiteX5" fmla="*/ 2048663 w 2741311"/>
                <a:gd name="connsiteY5" fmla="*/ 97254 h 2207564"/>
                <a:gd name="connsiteX6" fmla="*/ 2040679 w 2741311"/>
                <a:gd name="connsiteY6" fmla="*/ 4591 h 2207564"/>
                <a:gd name="connsiteX7" fmla="*/ 1908870 w 2741311"/>
                <a:gd name="connsiteY7" fmla="*/ 26339 h 2207564"/>
                <a:gd name="connsiteX8" fmla="*/ 1937445 w 2741311"/>
                <a:gd name="connsiteY8" fmla="*/ 845489 h 2207564"/>
                <a:gd name="connsiteX9" fmla="*/ 1270695 w 2741311"/>
                <a:gd name="connsiteY9" fmla="*/ 654989 h 2207564"/>
                <a:gd name="connsiteX10" fmla="*/ 232470 w 2741311"/>
                <a:gd name="connsiteY10" fmla="*/ 188264 h 2207564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4220"/>
                <a:gd name="connsiteY0" fmla="*/ 183976 h 2203276"/>
                <a:gd name="connsiteX1" fmla="*/ 137220 w 2664220"/>
                <a:gd name="connsiteY1" fmla="*/ 2203276 h 2203276"/>
                <a:gd name="connsiteX2" fmla="*/ 1823145 w 2664220"/>
                <a:gd name="connsiteY2" fmla="*/ 2203276 h 2203276"/>
                <a:gd name="connsiteX3" fmla="*/ 1842195 w 2664220"/>
                <a:gd name="connsiteY3" fmla="*/ 1698451 h 2203276"/>
                <a:gd name="connsiteX4" fmla="*/ 2614876 w 2664220"/>
                <a:gd name="connsiteY4" fmla="*/ 119448 h 2203276"/>
                <a:gd name="connsiteX5" fmla="*/ 2048663 w 2664220"/>
                <a:gd name="connsiteY5" fmla="*/ 92966 h 2203276"/>
                <a:gd name="connsiteX6" fmla="*/ 2040679 w 2664220"/>
                <a:gd name="connsiteY6" fmla="*/ 303 h 2203276"/>
                <a:gd name="connsiteX7" fmla="*/ 1908870 w 2664220"/>
                <a:gd name="connsiteY7" fmla="*/ 22051 h 2203276"/>
                <a:gd name="connsiteX8" fmla="*/ 1937445 w 2664220"/>
                <a:gd name="connsiteY8" fmla="*/ 841201 h 2203276"/>
                <a:gd name="connsiteX9" fmla="*/ 1270695 w 2664220"/>
                <a:gd name="connsiteY9" fmla="*/ 650701 h 2203276"/>
                <a:gd name="connsiteX10" fmla="*/ 232470 w 2664220"/>
                <a:gd name="connsiteY10" fmla="*/ 183976 h 2203276"/>
                <a:gd name="connsiteX0" fmla="*/ 232470 w 2695242"/>
                <a:gd name="connsiteY0" fmla="*/ 183976 h 2203276"/>
                <a:gd name="connsiteX1" fmla="*/ 137220 w 2695242"/>
                <a:gd name="connsiteY1" fmla="*/ 2203276 h 2203276"/>
                <a:gd name="connsiteX2" fmla="*/ 1823145 w 2695242"/>
                <a:gd name="connsiteY2" fmla="*/ 2203276 h 2203276"/>
                <a:gd name="connsiteX3" fmla="*/ 1842195 w 2695242"/>
                <a:gd name="connsiteY3" fmla="*/ 1698451 h 2203276"/>
                <a:gd name="connsiteX4" fmla="*/ 2614876 w 2695242"/>
                <a:gd name="connsiteY4" fmla="*/ 119448 h 2203276"/>
                <a:gd name="connsiteX5" fmla="*/ 2048663 w 2695242"/>
                <a:gd name="connsiteY5" fmla="*/ 92966 h 2203276"/>
                <a:gd name="connsiteX6" fmla="*/ 2040679 w 2695242"/>
                <a:gd name="connsiteY6" fmla="*/ 303 h 2203276"/>
                <a:gd name="connsiteX7" fmla="*/ 1908870 w 2695242"/>
                <a:gd name="connsiteY7" fmla="*/ 22051 h 2203276"/>
                <a:gd name="connsiteX8" fmla="*/ 1937445 w 2695242"/>
                <a:gd name="connsiteY8" fmla="*/ 841201 h 2203276"/>
                <a:gd name="connsiteX9" fmla="*/ 1270695 w 2695242"/>
                <a:gd name="connsiteY9" fmla="*/ 650701 h 2203276"/>
                <a:gd name="connsiteX10" fmla="*/ 232470 w 2695242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270695 w 2718665"/>
                <a:gd name="connsiteY9" fmla="*/ 650701 h 2203276"/>
                <a:gd name="connsiteX10" fmla="*/ 232470 w 2718665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20059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17457 w 2764339"/>
                <a:gd name="connsiteY2" fmla="*/ 2203276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31749 w 2769306"/>
                <a:gd name="connsiteY0" fmla="*/ 183976 h 2390955"/>
                <a:gd name="connsiteX1" fmla="*/ 138828 w 2769306"/>
                <a:gd name="connsiteY1" fmla="*/ 2064983 h 2390955"/>
                <a:gd name="connsiteX2" fmla="*/ 1878728 w 2769306"/>
                <a:gd name="connsiteY2" fmla="*/ 2390955 h 2390955"/>
                <a:gd name="connsiteX3" fmla="*/ 1841474 w 2769306"/>
                <a:gd name="connsiteY3" fmla="*/ 1698451 h 2390955"/>
                <a:gd name="connsiteX4" fmla="*/ 2674026 w 2769306"/>
                <a:gd name="connsiteY4" fmla="*/ 130334 h 2390955"/>
                <a:gd name="connsiteX5" fmla="*/ 2064270 w 2769306"/>
                <a:gd name="connsiteY5" fmla="*/ 98409 h 2390955"/>
                <a:gd name="connsiteX6" fmla="*/ 2039958 w 2769306"/>
                <a:gd name="connsiteY6" fmla="*/ 303 h 2390955"/>
                <a:gd name="connsiteX7" fmla="*/ 1908149 w 2769306"/>
                <a:gd name="connsiteY7" fmla="*/ 22051 h 2390955"/>
                <a:gd name="connsiteX8" fmla="*/ 1910297 w 2769306"/>
                <a:gd name="connsiteY8" fmla="*/ 783060 h 2390955"/>
                <a:gd name="connsiteX9" fmla="*/ 1236554 w 2769306"/>
                <a:gd name="connsiteY9" fmla="*/ 497145 h 2390955"/>
                <a:gd name="connsiteX10" fmla="*/ 1140747 w 2769306"/>
                <a:gd name="connsiteY10" fmla="*/ 572491 h 2390955"/>
                <a:gd name="connsiteX11" fmla="*/ 231749 w 2769306"/>
                <a:gd name="connsiteY11" fmla="*/ 183976 h 2390955"/>
                <a:gd name="connsiteX0" fmla="*/ 221873 w 2759430"/>
                <a:gd name="connsiteY0" fmla="*/ 183976 h 2390955"/>
                <a:gd name="connsiteX1" fmla="*/ 128952 w 2759430"/>
                <a:gd name="connsiteY1" fmla="*/ 2064983 h 2390955"/>
                <a:gd name="connsiteX2" fmla="*/ 1868852 w 2759430"/>
                <a:gd name="connsiteY2" fmla="*/ 2390955 h 2390955"/>
                <a:gd name="connsiteX3" fmla="*/ 1831598 w 2759430"/>
                <a:gd name="connsiteY3" fmla="*/ 1698451 h 2390955"/>
                <a:gd name="connsiteX4" fmla="*/ 2664150 w 2759430"/>
                <a:gd name="connsiteY4" fmla="*/ 130334 h 2390955"/>
                <a:gd name="connsiteX5" fmla="*/ 2054394 w 2759430"/>
                <a:gd name="connsiteY5" fmla="*/ 98409 h 2390955"/>
                <a:gd name="connsiteX6" fmla="*/ 2030082 w 2759430"/>
                <a:gd name="connsiteY6" fmla="*/ 303 h 2390955"/>
                <a:gd name="connsiteX7" fmla="*/ 1898273 w 2759430"/>
                <a:gd name="connsiteY7" fmla="*/ 22051 h 2390955"/>
                <a:gd name="connsiteX8" fmla="*/ 1900421 w 2759430"/>
                <a:gd name="connsiteY8" fmla="*/ 783060 h 2390955"/>
                <a:gd name="connsiteX9" fmla="*/ 1226678 w 2759430"/>
                <a:gd name="connsiteY9" fmla="*/ 497145 h 2390955"/>
                <a:gd name="connsiteX10" fmla="*/ 1130871 w 2759430"/>
                <a:gd name="connsiteY10" fmla="*/ 572491 h 2390955"/>
                <a:gd name="connsiteX11" fmla="*/ 221873 w 2759430"/>
                <a:gd name="connsiteY11" fmla="*/ 183976 h 2390955"/>
                <a:gd name="connsiteX0" fmla="*/ 221873 w 2759430"/>
                <a:gd name="connsiteY0" fmla="*/ 183976 h 2065462"/>
                <a:gd name="connsiteX1" fmla="*/ 128952 w 2759430"/>
                <a:gd name="connsiteY1" fmla="*/ 2064983 h 2065462"/>
                <a:gd name="connsiteX2" fmla="*/ 1852414 w 2759430"/>
                <a:gd name="connsiteY2" fmla="*/ 2065462 h 2065462"/>
                <a:gd name="connsiteX3" fmla="*/ 1831598 w 2759430"/>
                <a:gd name="connsiteY3" fmla="*/ 1698451 h 2065462"/>
                <a:gd name="connsiteX4" fmla="*/ 2664150 w 2759430"/>
                <a:gd name="connsiteY4" fmla="*/ 130334 h 2065462"/>
                <a:gd name="connsiteX5" fmla="*/ 2054394 w 2759430"/>
                <a:gd name="connsiteY5" fmla="*/ 98409 h 2065462"/>
                <a:gd name="connsiteX6" fmla="*/ 2030082 w 2759430"/>
                <a:gd name="connsiteY6" fmla="*/ 303 h 2065462"/>
                <a:gd name="connsiteX7" fmla="*/ 1898273 w 2759430"/>
                <a:gd name="connsiteY7" fmla="*/ 22051 h 2065462"/>
                <a:gd name="connsiteX8" fmla="*/ 1900421 w 2759430"/>
                <a:gd name="connsiteY8" fmla="*/ 783060 h 2065462"/>
                <a:gd name="connsiteX9" fmla="*/ 1226678 w 2759430"/>
                <a:gd name="connsiteY9" fmla="*/ 497145 h 2065462"/>
                <a:gd name="connsiteX10" fmla="*/ 1130871 w 2759430"/>
                <a:gd name="connsiteY10" fmla="*/ 572491 h 2065462"/>
                <a:gd name="connsiteX11" fmla="*/ 221873 w 2759430"/>
                <a:gd name="connsiteY11" fmla="*/ 183976 h 2065462"/>
                <a:gd name="connsiteX0" fmla="*/ 221873 w 2759430"/>
                <a:gd name="connsiteY0" fmla="*/ 183976 h 2068751"/>
                <a:gd name="connsiteX1" fmla="*/ 128952 w 2759430"/>
                <a:gd name="connsiteY1" fmla="*/ 2064983 h 2068751"/>
                <a:gd name="connsiteX2" fmla="*/ 1852414 w 2759430"/>
                <a:gd name="connsiteY2" fmla="*/ 2068751 h 2068751"/>
                <a:gd name="connsiteX3" fmla="*/ 1831598 w 2759430"/>
                <a:gd name="connsiteY3" fmla="*/ 1698451 h 2068751"/>
                <a:gd name="connsiteX4" fmla="*/ 2664150 w 2759430"/>
                <a:gd name="connsiteY4" fmla="*/ 130334 h 2068751"/>
                <a:gd name="connsiteX5" fmla="*/ 2054394 w 2759430"/>
                <a:gd name="connsiteY5" fmla="*/ 98409 h 2068751"/>
                <a:gd name="connsiteX6" fmla="*/ 2030082 w 2759430"/>
                <a:gd name="connsiteY6" fmla="*/ 303 h 2068751"/>
                <a:gd name="connsiteX7" fmla="*/ 1898273 w 2759430"/>
                <a:gd name="connsiteY7" fmla="*/ 22051 h 2068751"/>
                <a:gd name="connsiteX8" fmla="*/ 1900421 w 2759430"/>
                <a:gd name="connsiteY8" fmla="*/ 783060 h 2068751"/>
                <a:gd name="connsiteX9" fmla="*/ 1226678 w 2759430"/>
                <a:gd name="connsiteY9" fmla="*/ 497145 h 2068751"/>
                <a:gd name="connsiteX10" fmla="*/ 1130871 w 2759430"/>
                <a:gd name="connsiteY10" fmla="*/ 572491 h 2068751"/>
                <a:gd name="connsiteX11" fmla="*/ 221873 w 2759430"/>
                <a:gd name="connsiteY11" fmla="*/ 183976 h 2068751"/>
                <a:gd name="connsiteX0" fmla="*/ 221873 w 2759430"/>
                <a:gd name="connsiteY0" fmla="*/ 183976 h 2077670"/>
                <a:gd name="connsiteX1" fmla="*/ 128952 w 2759430"/>
                <a:gd name="connsiteY1" fmla="*/ 2064983 h 2077670"/>
                <a:gd name="connsiteX2" fmla="*/ 1861333 w 2759430"/>
                <a:gd name="connsiteY2" fmla="*/ 2077670 h 2077670"/>
                <a:gd name="connsiteX3" fmla="*/ 1831598 w 2759430"/>
                <a:gd name="connsiteY3" fmla="*/ 1698451 h 2077670"/>
                <a:gd name="connsiteX4" fmla="*/ 2664150 w 2759430"/>
                <a:gd name="connsiteY4" fmla="*/ 130334 h 2077670"/>
                <a:gd name="connsiteX5" fmla="*/ 2054394 w 2759430"/>
                <a:gd name="connsiteY5" fmla="*/ 98409 h 2077670"/>
                <a:gd name="connsiteX6" fmla="*/ 2030082 w 2759430"/>
                <a:gd name="connsiteY6" fmla="*/ 303 h 2077670"/>
                <a:gd name="connsiteX7" fmla="*/ 1898273 w 2759430"/>
                <a:gd name="connsiteY7" fmla="*/ 22051 h 2077670"/>
                <a:gd name="connsiteX8" fmla="*/ 1900421 w 2759430"/>
                <a:gd name="connsiteY8" fmla="*/ 783060 h 2077670"/>
                <a:gd name="connsiteX9" fmla="*/ 1226678 w 2759430"/>
                <a:gd name="connsiteY9" fmla="*/ 497145 h 2077670"/>
                <a:gd name="connsiteX10" fmla="*/ 1130871 w 2759430"/>
                <a:gd name="connsiteY10" fmla="*/ 572491 h 2077670"/>
                <a:gd name="connsiteX11" fmla="*/ 221873 w 2759430"/>
                <a:gd name="connsiteY11" fmla="*/ 183976 h 2077670"/>
                <a:gd name="connsiteX0" fmla="*/ 221873 w 2760753"/>
                <a:gd name="connsiteY0" fmla="*/ 183976 h 2077670"/>
                <a:gd name="connsiteX1" fmla="*/ 128952 w 2760753"/>
                <a:gd name="connsiteY1" fmla="*/ 2064983 h 2077670"/>
                <a:gd name="connsiteX2" fmla="*/ 1861333 w 2760753"/>
                <a:gd name="connsiteY2" fmla="*/ 2077670 h 2077670"/>
                <a:gd name="connsiteX3" fmla="*/ 1841497 w 2760753"/>
                <a:gd name="connsiteY3" fmla="*/ 1807346 h 2077670"/>
                <a:gd name="connsiteX4" fmla="*/ 2664150 w 2760753"/>
                <a:gd name="connsiteY4" fmla="*/ 130334 h 2077670"/>
                <a:gd name="connsiteX5" fmla="*/ 2054394 w 2760753"/>
                <a:gd name="connsiteY5" fmla="*/ 98409 h 2077670"/>
                <a:gd name="connsiteX6" fmla="*/ 2030082 w 2760753"/>
                <a:gd name="connsiteY6" fmla="*/ 303 h 2077670"/>
                <a:gd name="connsiteX7" fmla="*/ 1898273 w 2760753"/>
                <a:gd name="connsiteY7" fmla="*/ 22051 h 2077670"/>
                <a:gd name="connsiteX8" fmla="*/ 1900421 w 2760753"/>
                <a:gd name="connsiteY8" fmla="*/ 783060 h 2077670"/>
                <a:gd name="connsiteX9" fmla="*/ 1226678 w 2760753"/>
                <a:gd name="connsiteY9" fmla="*/ 497145 h 2077670"/>
                <a:gd name="connsiteX10" fmla="*/ 1130871 w 2760753"/>
                <a:gd name="connsiteY10" fmla="*/ 572491 h 2077670"/>
                <a:gd name="connsiteX11" fmla="*/ 221873 w 2760753"/>
                <a:gd name="connsiteY11" fmla="*/ 183976 h 2077670"/>
                <a:gd name="connsiteX0" fmla="*/ 221873 w 2756874"/>
                <a:gd name="connsiteY0" fmla="*/ 183976 h 2077670"/>
                <a:gd name="connsiteX1" fmla="*/ 128952 w 2756874"/>
                <a:gd name="connsiteY1" fmla="*/ 2064983 h 2077670"/>
                <a:gd name="connsiteX2" fmla="*/ 1861333 w 2756874"/>
                <a:gd name="connsiteY2" fmla="*/ 2077670 h 2077670"/>
                <a:gd name="connsiteX3" fmla="*/ 1811798 w 2756874"/>
                <a:gd name="connsiteY3" fmla="*/ 1807346 h 2077670"/>
                <a:gd name="connsiteX4" fmla="*/ 2664150 w 2756874"/>
                <a:gd name="connsiteY4" fmla="*/ 130334 h 2077670"/>
                <a:gd name="connsiteX5" fmla="*/ 2054394 w 2756874"/>
                <a:gd name="connsiteY5" fmla="*/ 98409 h 2077670"/>
                <a:gd name="connsiteX6" fmla="*/ 2030082 w 2756874"/>
                <a:gd name="connsiteY6" fmla="*/ 303 h 2077670"/>
                <a:gd name="connsiteX7" fmla="*/ 1898273 w 2756874"/>
                <a:gd name="connsiteY7" fmla="*/ 22051 h 2077670"/>
                <a:gd name="connsiteX8" fmla="*/ 1900421 w 2756874"/>
                <a:gd name="connsiteY8" fmla="*/ 783060 h 2077670"/>
                <a:gd name="connsiteX9" fmla="*/ 1226678 w 2756874"/>
                <a:gd name="connsiteY9" fmla="*/ 497145 h 2077670"/>
                <a:gd name="connsiteX10" fmla="*/ 1130871 w 2756874"/>
                <a:gd name="connsiteY10" fmla="*/ 572491 h 2077670"/>
                <a:gd name="connsiteX11" fmla="*/ 221873 w 2756874"/>
                <a:gd name="connsiteY11" fmla="*/ 183976 h 2077670"/>
                <a:gd name="connsiteX0" fmla="*/ 221873 w 2764111"/>
                <a:gd name="connsiteY0" fmla="*/ 183976 h 2077670"/>
                <a:gd name="connsiteX1" fmla="*/ 128952 w 2764111"/>
                <a:gd name="connsiteY1" fmla="*/ 2064983 h 2077670"/>
                <a:gd name="connsiteX2" fmla="*/ 1861333 w 2764111"/>
                <a:gd name="connsiteY2" fmla="*/ 2077670 h 2077670"/>
                <a:gd name="connsiteX3" fmla="*/ 1811798 w 2764111"/>
                <a:gd name="connsiteY3" fmla="*/ 1807346 h 2077670"/>
                <a:gd name="connsiteX4" fmla="*/ 2664150 w 2764111"/>
                <a:gd name="connsiteY4" fmla="*/ 130334 h 2077670"/>
                <a:gd name="connsiteX5" fmla="*/ 2054394 w 2764111"/>
                <a:gd name="connsiteY5" fmla="*/ 98409 h 2077670"/>
                <a:gd name="connsiteX6" fmla="*/ 2030082 w 2764111"/>
                <a:gd name="connsiteY6" fmla="*/ 303 h 2077670"/>
                <a:gd name="connsiteX7" fmla="*/ 1898273 w 2764111"/>
                <a:gd name="connsiteY7" fmla="*/ 22051 h 2077670"/>
                <a:gd name="connsiteX8" fmla="*/ 1900421 w 2764111"/>
                <a:gd name="connsiteY8" fmla="*/ 783060 h 2077670"/>
                <a:gd name="connsiteX9" fmla="*/ 1226678 w 2764111"/>
                <a:gd name="connsiteY9" fmla="*/ 497145 h 2077670"/>
                <a:gd name="connsiteX10" fmla="*/ 1130871 w 2764111"/>
                <a:gd name="connsiteY10" fmla="*/ 572491 h 2077670"/>
                <a:gd name="connsiteX11" fmla="*/ 221873 w 2764111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54394 w 2749398"/>
                <a:gd name="connsiteY5" fmla="*/ 98409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74193 w 2749398"/>
                <a:gd name="connsiteY5" fmla="*/ 375596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58225"/>
                <a:gd name="connsiteY0" fmla="*/ 183976 h 2109781"/>
                <a:gd name="connsiteX1" fmla="*/ 128952 w 2758225"/>
                <a:gd name="connsiteY1" fmla="*/ 2064983 h 2109781"/>
                <a:gd name="connsiteX2" fmla="*/ 1861333 w 2758225"/>
                <a:gd name="connsiteY2" fmla="*/ 2077670 h 2109781"/>
                <a:gd name="connsiteX3" fmla="*/ 1811798 w 2758225"/>
                <a:gd name="connsiteY3" fmla="*/ 1807346 h 2109781"/>
                <a:gd name="connsiteX4" fmla="*/ 2674050 w 2758225"/>
                <a:gd name="connsiteY4" fmla="*/ 407521 h 2109781"/>
                <a:gd name="connsiteX5" fmla="*/ 2074193 w 2758225"/>
                <a:gd name="connsiteY5" fmla="*/ 375596 h 2109781"/>
                <a:gd name="connsiteX6" fmla="*/ 2030082 w 2758225"/>
                <a:gd name="connsiteY6" fmla="*/ 303 h 2109781"/>
                <a:gd name="connsiteX7" fmla="*/ 1898273 w 2758225"/>
                <a:gd name="connsiteY7" fmla="*/ 22051 h 2109781"/>
                <a:gd name="connsiteX8" fmla="*/ 1900421 w 2758225"/>
                <a:gd name="connsiteY8" fmla="*/ 783060 h 2109781"/>
                <a:gd name="connsiteX9" fmla="*/ 1226678 w 2758225"/>
                <a:gd name="connsiteY9" fmla="*/ 497145 h 2109781"/>
                <a:gd name="connsiteX10" fmla="*/ 1130871 w 2758225"/>
                <a:gd name="connsiteY10" fmla="*/ 572491 h 2109781"/>
                <a:gd name="connsiteX11" fmla="*/ 221873 w 2758225"/>
                <a:gd name="connsiteY11" fmla="*/ 183976 h 2109781"/>
                <a:gd name="connsiteX0" fmla="*/ 221873 w 2758225"/>
                <a:gd name="connsiteY0" fmla="*/ 162543 h 2088348"/>
                <a:gd name="connsiteX1" fmla="*/ 128952 w 2758225"/>
                <a:gd name="connsiteY1" fmla="*/ 2043550 h 2088348"/>
                <a:gd name="connsiteX2" fmla="*/ 1861333 w 2758225"/>
                <a:gd name="connsiteY2" fmla="*/ 2056237 h 2088348"/>
                <a:gd name="connsiteX3" fmla="*/ 1811798 w 2758225"/>
                <a:gd name="connsiteY3" fmla="*/ 1785913 h 2088348"/>
                <a:gd name="connsiteX4" fmla="*/ 2674050 w 2758225"/>
                <a:gd name="connsiteY4" fmla="*/ 386088 h 2088348"/>
                <a:gd name="connsiteX5" fmla="*/ 2074193 w 2758225"/>
                <a:gd name="connsiteY5" fmla="*/ 354163 h 2088348"/>
                <a:gd name="connsiteX6" fmla="*/ 2059780 w 2758225"/>
                <a:gd name="connsiteY6" fmla="*/ 513445 h 2088348"/>
                <a:gd name="connsiteX7" fmla="*/ 1898273 w 2758225"/>
                <a:gd name="connsiteY7" fmla="*/ 618 h 2088348"/>
                <a:gd name="connsiteX8" fmla="*/ 1900421 w 2758225"/>
                <a:gd name="connsiteY8" fmla="*/ 761627 h 2088348"/>
                <a:gd name="connsiteX9" fmla="*/ 1226678 w 2758225"/>
                <a:gd name="connsiteY9" fmla="*/ 475712 h 2088348"/>
                <a:gd name="connsiteX10" fmla="*/ 1130871 w 2758225"/>
                <a:gd name="connsiteY10" fmla="*/ 551058 h 2088348"/>
                <a:gd name="connsiteX11" fmla="*/ 221873 w 2758225"/>
                <a:gd name="connsiteY11" fmla="*/ 162543 h 2088348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47770 w 2758225"/>
                <a:gd name="connsiteY7" fmla="*/ 3231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9142 w 2758225"/>
                <a:gd name="connsiteY5" fmla="*/ 335163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3809"/>
                <a:gd name="connsiteY0" fmla="*/ 0 h 1962926"/>
                <a:gd name="connsiteX1" fmla="*/ 128952 w 2753809"/>
                <a:gd name="connsiteY1" fmla="*/ 1881007 h 1962926"/>
                <a:gd name="connsiteX2" fmla="*/ 1861333 w 2753809"/>
                <a:gd name="connsiteY2" fmla="*/ 1893694 h 1962926"/>
                <a:gd name="connsiteX3" fmla="*/ 1811798 w 2753809"/>
                <a:gd name="connsiteY3" fmla="*/ 1623370 h 1962926"/>
                <a:gd name="connsiteX4" fmla="*/ 2669101 w 2753809"/>
                <a:gd name="connsiteY4" fmla="*/ 357189 h 1962926"/>
                <a:gd name="connsiteX5" fmla="*/ 2079142 w 2753809"/>
                <a:gd name="connsiteY5" fmla="*/ 335163 h 1962926"/>
                <a:gd name="connsiteX6" fmla="*/ 2074630 w 2753809"/>
                <a:gd name="connsiteY6" fmla="*/ 425149 h 1962926"/>
                <a:gd name="connsiteX7" fmla="*/ 1932922 w 2753809"/>
                <a:gd name="connsiteY7" fmla="*/ 441947 h 1962926"/>
                <a:gd name="connsiteX8" fmla="*/ 1940020 w 2753809"/>
                <a:gd name="connsiteY8" fmla="*/ 698080 h 1962926"/>
                <a:gd name="connsiteX9" fmla="*/ 1226678 w 2753809"/>
                <a:gd name="connsiteY9" fmla="*/ 313169 h 1962926"/>
                <a:gd name="connsiteX10" fmla="*/ 1130871 w 2753809"/>
                <a:gd name="connsiteY10" fmla="*/ 388515 h 1962926"/>
                <a:gd name="connsiteX11" fmla="*/ 221873 w 2753809"/>
                <a:gd name="connsiteY11" fmla="*/ 0 h 1962926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79142 w 2709782"/>
                <a:gd name="connsiteY5" fmla="*/ 33516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09316 w 2709782"/>
                <a:gd name="connsiteY8" fmla="*/ 717879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665772 w 2709782"/>
                <a:gd name="connsiteY9" fmla="*/ 522224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546978 w 2709782"/>
                <a:gd name="connsiteY9" fmla="*/ 447977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09782" h="1900716">
                  <a:moveTo>
                    <a:pt x="221873" y="0"/>
                  </a:moveTo>
                  <a:cubicBezTo>
                    <a:pt x="-257552" y="739775"/>
                    <a:pt x="200156" y="1655049"/>
                    <a:pt x="128952" y="1881007"/>
                  </a:cubicBezTo>
                  <a:lnTo>
                    <a:pt x="1861333" y="1893694"/>
                  </a:lnTo>
                  <a:cubicBezTo>
                    <a:pt x="1851421" y="1767288"/>
                    <a:pt x="1821710" y="1749776"/>
                    <a:pt x="1811798" y="1623370"/>
                  </a:cubicBezTo>
                  <a:cubicBezTo>
                    <a:pt x="2488388" y="2190050"/>
                    <a:pt x="2833837" y="1950617"/>
                    <a:pt x="2669101" y="322540"/>
                  </a:cubicBezTo>
                  <a:cubicBezTo>
                    <a:pt x="2260425" y="300724"/>
                    <a:pt x="2236145" y="330814"/>
                    <a:pt x="2098940" y="340113"/>
                  </a:cubicBezTo>
                  <a:cubicBezTo>
                    <a:pt x="2090924" y="281495"/>
                    <a:pt x="2127627" y="315574"/>
                    <a:pt x="2104328" y="266756"/>
                  </a:cubicBezTo>
                  <a:cubicBezTo>
                    <a:pt x="2038744" y="265508"/>
                    <a:pt x="2090026" y="262329"/>
                    <a:pt x="1987370" y="283554"/>
                  </a:cubicBezTo>
                  <a:cubicBezTo>
                    <a:pt x="1973922" y="463120"/>
                    <a:pt x="2019590" y="604247"/>
                    <a:pt x="2029115" y="861422"/>
                  </a:cubicBezTo>
                  <a:cubicBezTo>
                    <a:pt x="1974690" y="912750"/>
                    <a:pt x="1680717" y="539352"/>
                    <a:pt x="1546978" y="447977"/>
                  </a:cubicBezTo>
                  <a:cubicBezTo>
                    <a:pt x="1413239" y="356602"/>
                    <a:pt x="1315003" y="347003"/>
                    <a:pt x="1226678" y="313169"/>
                  </a:cubicBezTo>
                  <a:cubicBezTo>
                    <a:pt x="1226550" y="434700"/>
                    <a:pt x="1264864" y="504137"/>
                    <a:pt x="1130871" y="388515"/>
                  </a:cubicBezTo>
                  <a:cubicBezTo>
                    <a:pt x="766733" y="297358"/>
                    <a:pt x="654943" y="201789"/>
                    <a:pt x="2218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45" name="Double Bracket 44"/>
          <p:cNvSpPr/>
          <p:nvPr/>
        </p:nvSpPr>
        <p:spPr>
          <a:xfrm>
            <a:off x="4475873" y="5649686"/>
            <a:ext cx="3813356" cy="359229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Increase Documentation Maturity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1357404" y="1894364"/>
            <a:ext cx="1579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@ </a:t>
            </a:r>
            <a:r>
              <a:rPr lang="en-GB" dirty="0" smtClean="0"/>
              <a:t>Lin </a:t>
            </a:r>
            <a:r>
              <a:rPr lang="en-GB" dirty="0" err="1" smtClean="0"/>
              <a:t>Meng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897" y="5329928"/>
            <a:ext cx="1728291" cy="97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2503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68B966-F92C-47F5-A5D6-D97E6E65870C}"/>
              </a:ext>
            </a:extLst>
          </p:cNvPr>
          <p:cNvSpPr/>
          <p:nvPr/>
        </p:nvSpPr>
        <p:spPr>
          <a:xfrm>
            <a:off x="6222421" y="1016559"/>
            <a:ext cx="5184000" cy="9417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07C1CA-7CFA-45DA-9A0A-74C813195FC2}"/>
              </a:ext>
            </a:extLst>
          </p:cNvPr>
          <p:cNvSpPr/>
          <p:nvPr/>
        </p:nvSpPr>
        <p:spPr>
          <a:xfrm>
            <a:off x="6222421" y="2119192"/>
            <a:ext cx="5184000" cy="9417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B0790B-28CC-4115-B539-929450D752EF}"/>
              </a:ext>
            </a:extLst>
          </p:cNvPr>
          <p:cNvSpPr/>
          <p:nvPr/>
        </p:nvSpPr>
        <p:spPr>
          <a:xfrm>
            <a:off x="6222421" y="3221825"/>
            <a:ext cx="5184000" cy="9417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583B87-4735-4B11-885C-D62B1226EEED}"/>
              </a:ext>
            </a:extLst>
          </p:cNvPr>
          <p:cNvSpPr/>
          <p:nvPr/>
        </p:nvSpPr>
        <p:spPr>
          <a:xfrm>
            <a:off x="6222421" y="4325744"/>
            <a:ext cx="5184000" cy="9417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8" name="Isosceles Triangle 26">
            <a:extLst>
              <a:ext uri="{FF2B5EF4-FFF2-40B4-BE49-F238E27FC236}">
                <a16:creationId xmlns:a16="http://schemas.microsoft.com/office/drawing/2014/main" id="{26EDB45A-15BC-450E-B5F6-B4FC3589B883}"/>
              </a:ext>
            </a:extLst>
          </p:cNvPr>
          <p:cNvSpPr/>
          <p:nvPr/>
        </p:nvSpPr>
        <p:spPr>
          <a:xfrm rot="16200000">
            <a:off x="4316855" y="1145797"/>
            <a:ext cx="2036677" cy="177819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97213 w 2205213"/>
              <a:gd name="connsiteY0" fmla="*/ 1064702 h 1064702"/>
              <a:gd name="connsiteX1" fmla="*/ 0 w 2205213"/>
              <a:gd name="connsiteY1" fmla="*/ 0 h 1064702"/>
              <a:gd name="connsiteX2" fmla="*/ 2205213 w 2205213"/>
              <a:gd name="connsiteY2" fmla="*/ 1064702 h 1064702"/>
              <a:gd name="connsiteX3" fmla="*/ 1197213 w 2205213"/>
              <a:gd name="connsiteY3" fmla="*/ 1064702 h 1064702"/>
              <a:gd name="connsiteX0" fmla="*/ 1180481 w 2188481"/>
              <a:gd name="connsiteY0" fmla="*/ 1064702 h 1064702"/>
              <a:gd name="connsiteX1" fmla="*/ 0 w 2188481"/>
              <a:gd name="connsiteY1" fmla="*/ 0 h 1064702"/>
              <a:gd name="connsiteX2" fmla="*/ 2188481 w 2188481"/>
              <a:gd name="connsiteY2" fmla="*/ 1064702 h 1064702"/>
              <a:gd name="connsiteX3" fmla="*/ 1180481 w 2188481"/>
              <a:gd name="connsiteY3" fmla="*/ 1064702 h 1064702"/>
              <a:gd name="connsiteX0" fmla="*/ 1172115 w 2180115"/>
              <a:gd name="connsiteY0" fmla="*/ 1067431 h 1067431"/>
              <a:gd name="connsiteX1" fmla="*/ 0 w 2180115"/>
              <a:gd name="connsiteY1" fmla="*/ 0 h 1067431"/>
              <a:gd name="connsiteX2" fmla="*/ 2180115 w 2180115"/>
              <a:gd name="connsiteY2" fmla="*/ 1067431 h 1067431"/>
              <a:gd name="connsiteX3" fmla="*/ 1172115 w 2180115"/>
              <a:gd name="connsiteY3" fmla="*/ 1067431 h 1067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0115" h="1067431">
                <a:moveTo>
                  <a:pt x="1172115" y="1067431"/>
                </a:moveTo>
                <a:lnTo>
                  <a:pt x="0" y="0"/>
                </a:lnTo>
                <a:lnTo>
                  <a:pt x="2180115" y="1067431"/>
                </a:lnTo>
                <a:lnTo>
                  <a:pt x="1172115" y="106743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100000">
                <a:schemeClr val="accent1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9" name="Isosceles Triangle 48">
            <a:extLst>
              <a:ext uri="{FF2B5EF4-FFF2-40B4-BE49-F238E27FC236}">
                <a16:creationId xmlns:a16="http://schemas.microsoft.com/office/drawing/2014/main" id="{0808ACED-3B71-4EFE-9C34-0FE4D2191F8A}"/>
              </a:ext>
            </a:extLst>
          </p:cNvPr>
          <p:cNvSpPr/>
          <p:nvPr/>
        </p:nvSpPr>
        <p:spPr>
          <a:xfrm rot="16200000">
            <a:off x="4826626" y="1725502"/>
            <a:ext cx="1003975" cy="1791356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112693 w 1120693"/>
              <a:gd name="connsiteY0" fmla="*/ 1075334 h 1075334"/>
              <a:gd name="connsiteX1" fmla="*/ 0 w 1120693"/>
              <a:gd name="connsiteY1" fmla="*/ 0 h 1075334"/>
              <a:gd name="connsiteX2" fmla="*/ 1120693 w 1120693"/>
              <a:gd name="connsiteY2" fmla="*/ 1075334 h 1075334"/>
              <a:gd name="connsiteX3" fmla="*/ 112693 w 1120693"/>
              <a:gd name="connsiteY3" fmla="*/ 1075334 h 1075334"/>
              <a:gd name="connsiteX0" fmla="*/ 83413 w 1091413"/>
              <a:gd name="connsiteY0" fmla="*/ 1072603 h 1072603"/>
              <a:gd name="connsiteX1" fmla="*/ 0 w 1091413"/>
              <a:gd name="connsiteY1" fmla="*/ 0 h 1072603"/>
              <a:gd name="connsiteX2" fmla="*/ 1091413 w 1091413"/>
              <a:gd name="connsiteY2" fmla="*/ 1072603 h 1072603"/>
              <a:gd name="connsiteX3" fmla="*/ 83413 w 1091413"/>
              <a:gd name="connsiteY3" fmla="*/ 1072603 h 1072603"/>
              <a:gd name="connsiteX0" fmla="*/ 79231 w 1087231"/>
              <a:gd name="connsiteY0" fmla="*/ 1069873 h 1069873"/>
              <a:gd name="connsiteX1" fmla="*/ 0 w 1087231"/>
              <a:gd name="connsiteY1" fmla="*/ 0 h 1069873"/>
              <a:gd name="connsiteX2" fmla="*/ 1087231 w 1087231"/>
              <a:gd name="connsiteY2" fmla="*/ 1069873 h 1069873"/>
              <a:gd name="connsiteX3" fmla="*/ 79231 w 1087231"/>
              <a:gd name="connsiteY3" fmla="*/ 1069873 h 1069873"/>
              <a:gd name="connsiteX0" fmla="*/ 62499 w 1070499"/>
              <a:gd name="connsiteY0" fmla="*/ 1075334 h 1075334"/>
              <a:gd name="connsiteX1" fmla="*/ 0 w 1070499"/>
              <a:gd name="connsiteY1" fmla="*/ 0 h 1075334"/>
              <a:gd name="connsiteX2" fmla="*/ 1070499 w 1070499"/>
              <a:gd name="connsiteY2" fmla="*/ 1075334 h 1075334"/>
              <a:gd name="connsiteX3" fmla="*/ 62499 w 1070499"/>
              <a:gd name="connsiteY3" fmla="*/ 1075334 h 1075334"/>
              <a:gd name="connsiteX0" fmla="*/ 66683 w 1074683"/>
              <a:gd name="connsiteY0" fmla="*/ 1075332 h 1075332"/>
              <a:gd name="connsiteX1" fmla="*/ 0 w 1074683"/>
              <a:gd name="connsiteY1" fmla="*/ 0 h 1075332"/>
              <a:gd name="connsiteX2" fmla="*/ 1074683 w 1074683"/>
              <a:gd name="connsiteY2" fmla="*/ 1075332 h 1075332"/>
              <a:gd name="connsiteX3" fmla="*/ 66683 w 1074683"/>
              <a:gd name="connsiteY3" fmla="*/ 1075332 h 107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683" h="1075332">
                <a:moveTo>
                  <a:pt x="66683" y="1075332"/>
                </a:moveTo>
                <a:lnTo>
                  <a:pt x="0" y="0"/>
                </a:lnTo>
                <a:lnTo>
                  <a:pt x="1074683" y="1075332"/>
                </a:lnTo>
                <a:lnTo>
                  <a:pt x="66683" y="1075332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80000"/>
                </a:schemeClr>
              </a:gs>
              <a:gs pos="100000">
                <a:schemeClr val="accent2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ea typeface="+mj-ea"/>
            </a:endParaRPr>
          </a:p>
        </p:txBody>
      </p:sp>
      <p:sp>
        <p:nvSpPr>
          <p:cNvPr id="10" name="Isosceles Triangle 49">
            <a:extLst>
              <a:ext uri="{FF2B5EF4-FFF2-40B4-BE49-F238E27FC236}">
                <a16:creationId xmlns:a16="http://schemas.microsoft.com/office/drawing/2014/main" id="{153C4927-A421-4B14-AF54-874BA05359DC}"/>
              </a:ext>
            </a:extLst>
          </p:cNvPr>
          <p:cNvSpPr/>
          <p:nvPr/>
        </p:nvSpPr>
        <p:spPr>
          <a:xfrm rot="16200000">
            <a:off x="4829478" y="2768798"/>
            <a:ext cx="998749" cy="179087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1035624"/>
              <a:gd name="connsiteY0" fmla="*/ 1085967 h 1085967"/>
              <a:gd name="connsiteX1" fmla="*/ 1035624 w 1035624"/>
              <a:gd name="connsiteY1" fmla="*/ 0 h 1085967"/>
              <a:gd name="connsiteX2" fmla="*/ 1008000 w 1035624"/>
              <a:gd name="connsiteY2" fmla="*/ 1085967 h 1085967"/>
              <a:gd name="connsiteX3" fmla="*/ 0 w 1035624"/>
              <a:gd name="connsiteY3" fmla="*/ 1085967 h 1085967"/>
              <a:gd name="connsiteX0" fmla="*/ 0 w 1060722"/>
              <a:gd name="connsiteY0" fmla="*/ 1075043 h 1075043"/>
              <a:gd name="connsiteX1" fmla="*/ 1060722 w 1060722"/>
              <a:gd name="connsiteY1" fmla="*/ 0 h 1075043"/>
              <a:gd name="connsiteX2" fmla="*/ 1008000 w 1060722"/>
              <a:gd name="connsiteY2" fmla="*/ 1075043 h 1075043"/>
              <a:gd name="connsiteX3" fmla="*/ 0 w 1060722"/>
              <a:gd name="connsiteY3" fmla="*/ 1075043 h 1075043"/>
              <a:gd name="connsiteX0" fmla="*/ 0 w 1069087"/>
              <a:gd name="connsiteY0" fmla="*/ 1075043 h 1075043"/>
              <a:gd name="connsiteX1" fmla="*/ 1069087 w 1069087"/>
              <a:gd name="connsiteY1" fmla="*/ 0 h 1075043"/>
              <a:gd name="connsiteX2" fmla="*/ 1008000 w 1069087"/>
              <a:gd name="connsiteY2" fmla="*/ 1075043 h 1075043"/>
              <a:gd name="connsiteX3" fmla="*/ 0 w 1069087"/>
              <a:gd name="connsiteY3" fmla="*/ 1075043 h 107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9087" h="1075043">
                <a:moveTo>
                  <a:pt x="0" y="1075043"/>
                </a:moveTo>
                <a:lnTo>
                  <a:pt x="1069087" y="0"/>
                </a:lnTo>
                <a:lnTo>
                  <a:pt x="1008000" y="1075043"/>
                </a:lnTo>
                <a:lnTo>
                  <a:pt x="0" y="1075043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80000"/>
                </a:schemeClr>
              </a:gs>
              <a:gs pos="100000">
                <a:schemeClr val="accent3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sp>
        <p:nvSpPr>
          <p:cNvPr id="11" name="Isosceles Triangle 50">
            <a:extLst>
              <a:ext uri="{FF2B5EF4-FFF2-40B4-BE49-F238E27FC236}">
                <a16:creationId xmlns:a16="http://schemas.microsoft.com/office/drawing/2014/main" id="{12CB1035-B884-44FE-ABD1-8D2894FA0508}"/>
              </a:ext>
            </a:extLst>
          </p:cNvPr>
          <p:cNvSpPr/>
          <p:nvPr/>
        </p:nvSpPr>
        <p:spPr>
          <a:xfrm rot="16200000">
            <a:off x="4324516" y="3367751"/>
            <a:ext cx="2025426" cy="1774125"/>
          </a:xfrm>
          <a:custGeom>
            <a:avLst/>
            <a:gdLst>
              <a:gd name="connsiteX0" fmla="*/ 0 w 1008000"/>
              <a:gd name="connsiteY0" fmla="*/ 1096600 h 1096600"/>
              <a:gd name="connsiteX1" fmla="*/ 131856 w 1008000"/>
              <a:gd name="connsiteY1" fmla="*/ 0 h 1096600"/>
              <a:gd name="connsiteX2" fmla="*/ 1008000 w 1008000"/>
              <a:gd name="connsiteY2" fmla="*/ 1096600 h 1096600"/>
              <a:gd name="connsiteX3" fmla="*/ 0 w 1008000"/>
              <a:gd name="connsiteY3" fmla="*/ 1096600 h 1096600"/>
              <a:gd name="connsiteX0" fmla="*/ 0 w 2109512"/>
              <a:gd name="connsiteY0" fmla="*/ 1054069 h 1054069"/>
              <a:gd name="connsiteX1" fmla="*/ 2109512 w 2109512"/>
              <a:gd name="connsiteY1" fmla="*/ 0 h 1054069"/>
              <a:gd name="connsiteX2" fmla="*/ 1008000 w 2109512"/>
              <a:gd name="connsiteY2" fmla="*/ 1054069 h 1054069"/>
              <a:gd name="connsiteX3" fmla="*/ 0 w 2109512"/>
              <a:gd name="connsiteY3" fmla="*/ 1054069 h 1054069"/>
              <a:gd name="connsiteX0" fmla="*/ 0 w 2172255"/>
              <a:gd name="connsiteY0" fmla="*/ 1064989 h 1064989"/>
              <a:gd name="connsiteX1" fmla="*/ 2172255 w 2172255"/>
              <a:gd name="connsiteY1" fmla="*/ 0 h 1064989"/>
              <a:gd name="connsiteX2" fmla="*/ 1008000 w 2172255"/>
              <a:gd name="connsiteY2" fmla="*/ 1064989 h 1064989"/>
              <a:gd name="connsiteX3" fmla="*/ 0 w 2172255"/>
              <a:gd name="connsiteY3" fmla="*/ 1064989 h 1064989"/>
              <a:gd name="connsiteX0" fmla="*/ 0 w 2168072"/>
              <a:gd name="connsiteY0" fmla="*/ 1064989 h 1064989"/>
              <a:gd name="connsiteX1" fmla="*/ 2168072 w 2168072"/>
              <a:gd name="connsiteY1" fmla="*/ 0 h 1064989"/>
              <a:gd name="connsiteX2" fmla="*/ 1008000 w 2168072"/>
              <a:gd name="connsiteY2" fmla="*/ 1064989 h 1064989"/>
              <a:gd name="connsiteX3" fmla="*/ 0 w 2168072"/>
              <a:gd name="connsiteY3" fmla="*/ 1064989 h 1064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8072" h="1064989">
                <a:moveTo>
                  <a:pt x="0" y="1064989"/>
                </a:moveTo>
                <a:lnTo>
                  <a:pt x="2168072" y="0"/>
                </a:lnTo>
                <a:lnTo>
                  <a:pt x="1008000" y="1064989"/>
                </a:lnTo>
                <a:lnTo>
                  <a:pt x="0" y="1064989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80000"/>
                </a:schemeClr>
              </a:gs>
              <a:gs pos="100000">
                <a:schemeClr val="accent4">
                  <a:lumMod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ea typeface="+mj-ea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0029F83-AAA7-440F-8C5A-2BF393B41FBB}"/>
              </a:ext>
            </a:extLst>
          </p:cNvPr>
          <p:cNvGrpSpPr/>
          <p:nvPr/>
        </p:nvGrpSpPr>
        <p:grpSpPr>
          <a:xfrm>
            <a:off x="979198" y="1031325"/>
            <a:ext cx="4120925" cy="595769"/>
            <a:chOff x="803640" y="3261093"/>
            <a:chExt cx="2059657" cy="59576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6C1FD6-B1D5-44B2-91C4-889D2CC1812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Key priorities from Orange for ONAP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989A725-E2F4-4E73-BAFF-67A74CFB9E89}"/>
                </a:ext>
              </a:extLst>
            </p:cNvPr>
            <p:cNvSpPr txBox="1"/>
            <p:nvPr/>
          </p:nvSpPr>
          <p:spPr>
            <a:xfrm>
              <a:off x="803640" y="3261093"/>
              <a:ext cx="2059657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+mj-ea"/>
                  <a:cs typeface="Arial" pitchFamily="34" charset="0"/>
                </a:rPr>
                <a:t>Orange Priorities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3B0C63-B84F-43FB-A701-9CF97DB1FB6E}"/>
              </a:ext>
            </a:extLst>
          </p:cNvPr>
          <p:cNvGrpSpPr/>
          <p:nvPr/>
        </p:nvGrpSpPr>
        <p:grpSpPr>
          <a:xfrm>
            <a:off x="6711993" y="973004"/>
            <a:ext cx="4605554" cy="729977"/>
            <a:chOff x="651638" y="3205796"/>
            <a:chExt cx="2316095" cy="71728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EBD5963-82EA-45CF-83B3-A5183192B3B6}"/>
                </a:ext>
              </a:extLst>
            </p:cNvPr>
            <p:cNvSpPr txBox="1"/>
            <p:nvPr/>
          </p:nvSpPr>
          <p:spPr>
            <a:xfrm>
              <a:off x="855204" y="3378716"/>
              <a:ext cx="2112529" cy="544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algn="r"/>
              <a:r>
                <a:rPr lang="en-GB" sz="1000" dirty="0" smtClean="0">
                  <a:solidFill>
                    <a:schemeClr val="bg1"/>
                  </a:solidFill>
                </a:rPr>
                <a:t>Eliminate manual tasks, improve tooling for modelling and configurations, improve closed loop functions and LCM </a:t>
              </a:r>
              <a:r>
                <a:rPr lang="en-GB" sz="1000" dirty="0" err="1" smtClean="0">
                  <a:solidFill>
                    <a:schemeClr val="bg1"/>
                  </a:solidFill>
                </a:rPr>
                <a:t>capabilites</a:t>
              </a:r>
              <a:endParaRPr lang="en-GB" sz="1000" dirty="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01F8CA-D52A-4CA8-A92B-CF1D912C8B88}"/>
                </a:ext>
              </a:extLst>
            </p:cNvPr>
            <p:cNvSpPr txBox="1"/>
            <p:nvPr/>
          </p:nvSpPr>
          <p:spPr>
            <a:xfrm>
              <a:off x="651638" y="3205796"/>
              <a:ext cx="2284493" cy="272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Platform Usability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9FA0BA4-2321-4809-B3B1-FE7F71B39B48}"/>
              </a:ext>
            </a:extLst>
          </p:cNvPr>
          <p:cNvGrpSpPr/>
          <p:nvPr/>
        </p:nvGrpSpPr>
        <p:grpSpPr>
          <a:xfrm>
            <a:off x="6646541" y="2145582"/>
            <a:ext cx="4629755" cy="734202"/>
            <a:chOff x="350184" y="3257253"/>
            <a:chExt cx="2598064" cy="73420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AE0949-13CB-4C36-AC98-256CADAB3597}"/>
                </a:ext>
              </a:extLst>
            </p:cNvPr>
            <p:cNvSpPr txBox="1"/>
            <p:nvPr/>
          </p:nvSpPr>
          <p:spPr>
            <a:xfrm>
              <a:off x="350184" y="3437457"/>
              <a:ext cx="259806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algn="r"/>
              <a:r>
                <a:rPr lang="en-GB" altLang="ko-KR" sz="1000" dirty="0" smtClean="0">
                  <a:solidFill>
                    <a:schemeClr val="bg1"/>
                  </a:solidFill>
                </a:rPr>
                <a:t>Improve CI / CD toolchain and </a:t>
              </a:r>
              <a:r>
                <a:rPr lang="en-GB" altLang="ko-KR" sz="1000" dirty="0" err="1" smtClean="0">
                  <a:solidFill>
                    <a:schemeClr val="bg1"/>
                  </a:solidFill>
                </a:rPr>
                <a:t>versionaing</a:t>
              </a:r>
              <a:r>
                <a:rPr lang="en-GB" altLang="ko-KR" sz="1000" dirty="0" smtClean="0">
                  <a:solidFill>
                    <a:schemeClr val="bg1"/>
                  </a:solidFill>
                </a:rPr>
                <a:t>, capability to re-build is still complex – simplify, improve security and review some architecture choices around cloud native and improve monitoring capabilities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82CC56-C1A0-407E-BD2E-40927C3640F9}"/>
                </a:ext>
              </a:extLst>
            </p:cNvPr>
            <p:cNvSpPr txBox="1"/>
            <p:nvPr/>
          </p:nvSpPr>
          <p:spPr>
            <a:xfrm>
              <a:off x="876474" y="325725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b="1" dirty="0">
                  <a:solidFill>
                    <a:schemeClr val="bg1"/>
                  </a:solidFill>
                </a:rPr>
                <a:t>Platform </a:t>
              </a:r>
              <a:r>
                <a:rPr lang="en-GB" sz="1200" b="1" dirty="0" smtClean="0">
                  <a:solidFill>
                    <a:schemeClr val="bg1"/>
                  </a:solidFill>
                </a:rPr>
                <a:t>Maturity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5C19E7-B7C5-44D8-9786-E3C537A4BF0E}"/>
              </a:ext>
            </a:extLst>
          </p:cNvPr>
          <p:cNvGrpSpPr/>
          <p:nvPr/>
        </p:nvGrpSpPr>
        <p:grpSpPr>
          <a:xfrm>
            <a:off x="7584389" y="3241863"/>
            <a:ext cx="3670314" cy="793649"/>
            <a:chOff x="876473" y="3250473"/>
            <a:chExt cx="2059657" cy="79364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9E241E5-3AF5-4AAA-9B6B-3BAB4411C324}"/>
                </a:ext>
              </a:extLst>
            </p:cNvPr>
            <p:cNvSpPr txBox="1"/>
            <p:nvPr/>
          </p:nvSpPr>
          <p:spPr>
            <a:xfrm>
              <a:off x="876473" y="3490124"/>
              <a:ext cx="205965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Better documentation with E2E vision, APIs are not well documented, explain inter-component interactions and create more tutorials for operational people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BD4D5D6-D3B8-4BC5-9BB3-40ADC8914172}"/>
                </a:ext>
              </a:extLst>
            </p:cNvPr>
            <p:cNvSpPr txBox="1"/>
            <p:nvPr/>
          </p:nvSpPr>
          <p:spPr>
            <a:xfrm>
              <a:off x="876473" y="3250473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Documentation Improvement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505CC1C-BC56-49F7-B0C7-0A1C7A10F244}"/>
              </a:ext>
            </a:extLst>
          </p:cNvPr>
          <p:cNvGrpSpPr/>
          <p:nvPr/>
        </p:nvGrpSpPr>
        <p:grpSpPr>
          <a:xfrm>
            <a:off x="7454601" y="4324458"/>
            <a:ext cx="3670314" cy="945330"/>
            <a:chOff x="803640" y="3230007"/>
            <a:chExt cx="2059657" cy="94533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C2C746-7278-4205-ABFA-B017E2D51CF2}"/>
                </a:ext>
              </a:extLst>
            </p:cNvPr>
            <p:cNvSpPr txBox="1"/>
            <p:nvPr/>
          </p:nvSpPr>
          <p:spPr>
            <a:xfrm>
              <a:off x="803640" y="3467451"/>
              <a:ext cx="205965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000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Automation not there for “A la Carte” services, A&amp;AI model change requires a new build, portal load balancer is not an option, cannot choose a specific version for ODL  for SDNC and general lack of coherency</a:t>
              </a:r>
              <a:endParaRPr lang="ko-KR" altLang="en-US" sz="1000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EB5C9F4-DFCE-49D0-A6FB-768FA83CB869}"/>
                </a:ext>
              </a:extLst>
            </p:cNvPr>
            <p:cNvSpPr txBox="1"/>
            <p:nvPr/>
          </p:nvSpPr>
          <p:spPr>
            <a:xfrm>
              <a:off x="803640" y="3230007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bg1"/>
                  </a:solidFill>
                  <a:ea typeface="+mj-ea"/>
                  <a:cs typeface="Arial" pitchFamily="34" charset="0"/>
                </a:rPr>
                <a:t>“A la carte” Service Design</a:t>
              </a:r>
              <a:endParaRPr lang="ko-KR" altLang="en-US" sz="1200" b="1" dirty="0">
                <a:solidFill>
                  <a:schemeClr val="bg1"/>
                </a:solidFill>
                <a:ea typeface="+mj-ea"/>
                <a:cs typeface="Arial" pitchFamily="34" charset="0"/>
              </a:endParaRPr>
            </a:p>
          </p:txBody>
        </p:sp>
      </p:grpSp>
      <p:sp>
        <p:nvSpPr>
          <p:cNvPr id="27" name="Rounded Rectangle 1">
            <a:extLst>
              <a:ext uri="{FF2B5EF4-FFF2-40B4-BE49-F238E27FC236}">
                <a16:creationId xmlns:a16="http://schemas.microsoft.com/office/drawing/2014/main" id="{031C7F85-ADEE-429E-AB19-B2A9D94B578E}"/>
              </a:ext>
            </a:extLst>
          </p:cNvPr>
          <p:cNvSpPr>
            <a:spLocks noChangeAspect="1"/>
          </p:cNvSpPr>
          <p:nvPr/>
        </p:nvSpPr>
        <p:spPr>
          <a:xfrm>
            <a:off x="6616542" y="3422716"/>
            <a:ext cx="597192" cy="540000"/>
          </a:xfrm>
          <a:custGeom>
            <a:avLst/>
            <a:gdLst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39535 w 3986472"/>
              <a:gd name="connsiteY8" fmla="*/ 2531027 h 3604689"/>
              <a:gd name="connsiteX9" fmla="*/ 3741790 w 3986472"/>
              <a:gd name="connsiteY9" fmla="*/ 2543468 h 3604689"/>
              <a:gd name="connsiteX10" fmla="*/ 2667555 w 3986472"/>
              <a:gd name="connsiteY10" fmla="*/ 3603007 h 3604689"/>
              <a:gd name="connsiteX11" fmla="*/ 1617559 w 3986472"/>
              <a:gd name="connsiteY11" fmla="*/ 3571118 h 3604689"/>
              <a:gd name="connsiteX12" fmla="*/ 2628063 w 3986472"/>
              <a:gd name="connsiteY12" fmla="*/ 2560614 h 3604689"/>
              <a:gd name="connsiteX13" fmla="*/ 1908216 w 3986472"/>
              <a:gd name="connsiteY13" fmla="*/ 2538753 h 3604689"/>
              <a:gd name="connsiteX14" fmla="*/ 2569809 w 3986472"/>
              <a:gd name="connsiteY14" fmla="*/ 1877159 h 3604689"/>
              <a:gd name="connsiteX15" fmla="*/ 1999634 w 3986472"/>
              <a:gd name="connsiteY15" fmla="*/ 1877159 h 3604689"/>
              <a:gd name="connsiteX16" fmla="*/ 185337 w 3986472"/>
              <a:gd name="connsiteY16" fmla="*/ 3604689 h 3604689"/>
              <a:gd name="connsiteX17" fmla="*/ 185337 w 3986472"/>
              <a:gd name="connsiteY17" fmla="*/ 2751226 h 3604689"/>
              <a:gd name="connsiteX18" fmla="*/ 185337 w 3986472"/>
              <a:gd name="connsiteY18" fmla="*/ 2535971 h 3604689"/>
              <a:gd name="connsiteX19" fmla="*/ 185337 w 3986472"/>
              <a:gd name="connsiteY19" fmla="*/ 302954 h 3604689"/>
              <a:gd name="connsiteX20" fmla="*/ 116958 w 3986472"/>
              <a:gd name="connsiteY20" fmla="*/ 302954 h 3604689"/>
              <a:gd name="connsiteX21" fmla="*/ 0 w 3986472"/>
              <a:gd name="connsiteY21" fmla="*/ 185996 h 3604689"/>
              <a:gd name="connsiteX22" fmla="*/ 0 w 3986472"/>
              <a:gd name="connsiteY22" fmla="*/ 131880 h 3604689"/>
              <a:gd name="connsiteX23" fmla="*/ 116958 w 3986472"/>
              <a:gd name="connsiteY23" fmla="*/ 14922 h 3604689"/>
              <a:gd name="connsiteX24" fmla="*/ 1076491 w 3986472"/>
              <a:gd name="connsiteY24" fmla="*/ 14922 h 3604689"/>
              <a:gd name="connsiteX25" fmla="*/ 1193449 w 3986472"/>
              <a:gd name="connsiteY25" fmla="*/ 131880 h 3604689"/>
              <a:gd name="connsiteX26" fmla="*/ 1193449 w 3986472"/>
              <a:gd name="connsiteY26" fmla="*/ 185996 h 3604689"/>
              <a:gd name="connsiteX27" fmla="*/ 1076491 w 3986472"/>
              <a:gd name="connsiteY27" fmla="*/ 302954 h 3604689"/>
              <a:gd name="connsiteX28" fmla="*/ 1028167 w 3986472"/>
              <a:gd name="connsiteY28" fmla="*/ 302954 h 3604689"/>
              <a:gd name="connsiteX29" fmla="*/ 1028167 w 3986472"/>
              <a:gd name="connsiteY29" fmla="*/ 1733448 h 3604689"/>
              <a:gd name="connsiteX30" fmla="*/ 2848679 w 3986472"/>
              <a:gd name="connsiteY30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3741790 w 3986472"/>
              <a:gd name="connsiteY8" fmla="*/ 2543468 h 3604689"/>
              <a:gd name="connsiteX9" fmla="*/ 2667555 w 3986472"/>
              <a:gd name="connsiteY9" fmla="*/ 3603007 h 3604689"/>
              <a:gd name="connsiteX10" fmla="*/ 1617559 w 3986472"/>
              <a:gd name="connsiteY10" fmla="*/ 3571118 h 3604689"/>
              <a:gd name="connsiteX11" fmla="*/ 2628063 w 3986472"/>
              <a:gd name="connsiteY11" fmla="*/ 2560614 h 3604689"/>
              <a:gd name="connsiteX12" fmla="*/ 1908216 w 3986472"/>
              <a:gd name="connsiteY12" fmla="*/ 2538753 h 3604689"/>
              <a:gd name="connsiteX13" fmla="*/ 2569809 w 3986472"/>
              <a:gd name="connsiteY13" fmla="*/ 1877159 h 3604689"/>
              <a:gd name="connsiteX14" fmla="*/ 1999634 w 3986472"/>
              <a:gd name="connsiteY14" fmla="*/ 1877159 h 3604689"/>
              <a:gd name="connsiteX15" fmla="*/ 185337 w 3986472"/>
              <a:gd name="connsiteY15" fmla="*/ 3604689 h 3604689"/>
              <a:gd name="connsiteX16" fmla="*/ 185337 w 3986472"/>
              <a:gd name="connsiteY16" fmla="*/ 2751226 h 3604689"/>
              <a:gd name="connsiteX17" fmla="*/ 185337 w 3986472"/>
              <a:gd name="connsiteY17" fmla="*/ 2535971 h 3604689"/>
              <a:gd name="connsiteX18" fmla="*/ 185337 w 3986472"/>
              <a:gd name="connsiteY18" fmla="*/ 302954 h 3604689"/>
              <a:gd name="connsiteX19" fmla="*/ 116958 w 3986472"/>
              <a:gd name="connsiteY19" fmla="*/ 302954 h 3604689"/>
              <a:gd name="connsiteX20" fmla="*/ 0 w 3986472"/>
              <a:gd name="connsiteY20" fmla="*/ 185996 h 3604689"/>
              <a:gd name="connsiteX21" fmla="*/ 0 w 3986472"/>
              <a:gd name="connsiteY21" fmla="*/ 131880 h 3604689"/>
              <a:gd name="connsiteX22" fmla="*/ 116958 w 3986472"/>
              <a:gd name="connsiteY22" fmla="*/ 14922 h 3604689"/>
              <a:gd name="connsiteX23" fmla="*/ 1076491 w 3986472"/>
              <a:gd name="connsiteY23" fmla="*/ 14922 h 3604689"/>
              <a:gd name="connsiteX24" fmla="*/ 1193449 w 3986472"/>
              <a:gd name="connsiteY24" fmla="*/ 131880 h 3604689"/>
              <a:gd name="connsiteX25" fmla="*/ 1193449 w 3986472"/>
              <a:gd name="connsiteY25" fmla="*/ 185996 h 3604689"/>
              <a:gd name="connsiteX26" fmla="*/ 1076491 w 3986472"/>
              <a:gd name="connsiteY26" fmla="*/ 302954 h 3604689"/>
              <a:gd name="connsiteX27" fmla="*/ 1028167 w 3986472"/>
              <a:gd name="connsiteY27" fmla="*/ 302954 h 3604689"/>
              <a:gd name="connsiteX28" fmla="*/ 1028167 w 3986472"/>
              <a:gd name="connsiteY28" fmla="*/ 1733448 h 3604689"/>
              <a:gd name="connsiteX29" fmla="*/ 2848679 w 3986472"/>
              <a:gd name="connsiteY29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3749916 w 3986472"/>
              <a:gd name="connsiteY7" fmla="*/ 2520646 h 3604689"/>
              <a:gd name="connsiteX8" fmla="*/ 2667555 w 3986472"/>
              <a:gd name="connsiteY8" fmla="*/ 3603007 h 3604689"/>
              <a:gd name="connsiteX9" fmla="*/ 1617559 w 3986472"/>
              <a:gd name="connsiteY9" fmla="*/ 3571118 h 3604689"/>
              <a:gd name="connsiteX10" fmla="*/ 2628063 w 3986472"/>
              <a:gd name="connsiteY10" fmla="*/ 2560614 h 3604689"/>
              <a:gd name="connsiteX11" fmla="*/ 1908216 w 3986472"/>
              <a:gd name="connsiteY11" fmla="*/ 2538753 h 3604689"/>
              <a:gd name="connsiteX12" fmla="*/ 2569809 w 3986472"/>
              <a:gd name="connsiteY12" fmla="*/ 1877159 h 3604689"/>
              <a:gd name="connsiteX13" fmla="*/ 1999634 w 3986472"/>
              <a:gd name="connsiteY13" fmla="*/ 1877159 h 3604689"/>
              <a:gd name="connsiteX14" fmla="*/ 185337 w 3986472"/>
              <a:gd name="connsiteY14" fmla="*/ 3604689 h 3604689"/>
              <a:gd name="connsiteX15" fmla="*/ 185337 w 3986472"/>
              <a:gd name="connsiteY15" fmla="*/ 2751226 h 3604689"/>
              <a:gd name="connsiteX16" fmla="*/ 185337 w 3986472"/>
              <a:gd name="connsiteY16" fmla="*/ 2535971 h 3604689"/>
              <a:gd name="connsiteX17" fmla="*/ 185337 w 3986472"/>
              <a:gd name="connsiteY17" fmla="*/ 302954 h 3604689"/>
              <a:gd name="connsiteX18" fmla="*/ 116958 w 3986472"/>
              <a:gd name="connsiteY18" fmla="*/ 302954 h 3604689"/>
              <a:gd name="connsiteX19" fmla="*/ 0 w 3986472"/>
              <a:gd name="connsiteY19" fmla="*/ 185996 h 3604689"/>
              <a:gd name="connsiteX20" fmla="*/ 0 w 3986472"/>
              <a:gd name="connsiteY20" fmla="*/ 131880 h 3604689"/>
              <a:gd name="connsiteX21" fmla="*/ 116958 w 3986472"/>
              <a:gd name="connsiteY21" fmla="*/ 14922 h 3604689"/>
              <a:gd name="connsiteX22" fmla="*/ 1076491 w 3986472"/>
              <a:gd name="connsiteY22" fmla="*/ 14922 h 3604689"/>
              <a:gd name="connsiteX23" fmla="*/ 1193449 w 3986472"/>
              <a:gd name="connsiteY23" fmla="*/ 131880 h 3604689"/>
              <a:gd name="connsiteX24" fmla="*/ 1193449 w 3986472"/>
              <a:gd name="connsiteY24" fmla="*/ 185996 h 3604689"/>
              <a:gd name="connsiteX25" fmla="*/ 1076491 w 3986472"/>
              <a:gd name="connsiteY25" fmla="*/ 302954 h 3604689"/>
              <a:gd name="connsiteX26" fmla="*/ 1028167 w 3986472"/>
              <a:gd name="connsiteY26" fmla="*/ 302954 h 3604689"/>
              <a:gd name="connsiteX27" fmla="*/ 1028167 w 3986472"/>
              <a:gd name="connsiteY27" fmla="*/ 1733448 h 3604689"/>
              <a:gd name="connsiteX28" fmla="*/ 2848679 w 3986472"/>
              <a:gd name="connsiteY28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73758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866557 w 3986472"/>
              <a:gd name="connsiteY4" fmla="*/ 1448924 h 3604689"/>
              <a:gd name="connsiteX5" fmla="*/ 3372472 w 3986472"/>
              <a:gd name="connsiteY5" fmla="*/ 1943009 h 3604689"/>
              <a:gd name="connsiteX6" fmla="*/ 3695056 w 3986472"/>
              <a:gd name="connsiteY6" fmla="*/ 2520272 h 3604689"/>
              <a:gd name="connsiteX7" fmla="*/ 2667555 w 3986472"/>
              <a:gd name="connsiteY7" fmla="*/ 3603007 h 3604689"/>
              <a:gd name="connsiteX8" fmla="*/ 1617559 w 3986472"/>
              <a:gd name="connsiteY8" fmla="*/ 3571118 h 3604689"/>
              <a:gd name="connsiteX9" fmla="*/ 2628063 w 3986472"/>
              <a:gd name="connsiteY9" fmla="*/ 2560614 h 3604689"/>
              <a:gd name="connsiteX10" fmla="*/ 1908216 w 3986472"/>
              <a:gd name="connsiteY10" fmla="*/ 2538753 h 3604689"/>
              <a:gd name="connsiteX11" fmla="*/ 2569809 w 3986472"/>
              <a:gd name="connsiteY11" fmla="*/ 1877159 h 3604689"/>
              <a:gd name="connsiteX12" fmla="*/ 1999634 w 3986472"/>
              <a:gd name="connsiteY12" fmla="*/ 1877159 h 3604689"/>
              <a:gd name="connsiteX13" fmla="*/ 185337 w 3986472"/>
              <a:gd name="connsiteY13" fmla="*/ 3604689 h 3604689"/>
              <a:gd name="connsiteX14" fmla="*/ 185337 w 3986472"/>
              <a:gd name="connsiteY14" fmla="*/ 2751226 h 3604689"/>
              <a:gd name="connsiteX15" fmla="*/ 185337 w 3986472"/>
              <a:gd name="connsiteY15" fmla="*/ 2535971 h 3604689"/>
              <a:gd name="connsiteX16" fmla="*/ 185337 w 3986472"/>
              <a:gd name="connsiteY16" fmla="*/ 302954 h 3604689"/>
              <a:gd name="connsiteX17" fmla="*/ 116958 w 3986472"/>
              <a:gd name="connsiteY17" fmla="*/ 302954 h 3604689"/>
              <a:gd name="connsiteX18" fmla="*/ 0 w 3986472"/>
              <a:gd name="connsiteY18" fmla="*/ 185996 h 3604689"/>
              <a:gd name="connsiteX19" fmla="*/ 0 w 3986472"/>
              <a:gd name="connsiteY19" fmla="*/ 131880 h 3604689"/>
              <a:gd name="connsiteX20" fmla="*/ 116958 w 3986472"/>
              <a:gd name="connsiteY20" fmla="*/ 14922 h 3604689"/>
              <a:gd name="connsiteX21" fmla="*/ 1076491 w 3986472"/>
              <a:gd name="connsiteY21" fmla="*/ 14922 h 3604689"/>
              <a:gd name="connsiteX22" fmla="*/ 1193449 w 3986472"/>
              <a:gd name="connsiteY22" fmla="*/ 131880 h 3604689"/>
              <a:gd name="connsiteX23" fmla="*/ 1193449 w 3986472"/>
              <a:gd name="connsiteY23" fmla="*/ 185996 h 3604689"/>
              <a:gd name="connsiteX24" fmla="*/ 1076491 w 3986472"/>
              <a:gd name="connsiteY24" fmla="*/ 302954 h 3604689"/>
              <a:gd name="connsiteX25" fmla="*/ 1028167 w 3986472"/>
              <a:gd name="connsiteY25" fmla="*/ 302954 h 3604689"/>
              <a:gd name="connsiteX26" fmla="*/ 1028167 w 3986472"/>
              <a:gd name="connsiteY26" fmla="*/ 1733448 h 3604689"/>
              <a:gd name="connsiteX27" fmla="*/ 2848679 w 3986472"/>
              <a:gd name="connsiteY27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95056 w 3986472"/>
              <a:gd name="connsiteY5" fmla="*/ 2520272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2535971 h 3604689"/>
              <a:gd name="connsiteX15" fmla="*/ 185337 w 3986472"/>
              <a:gd name="connsiteY15" fmla="*/ 302954 h 3604689"/>
              <a:gd name="connsiteX16" fmla="*/ 116958 w 3986472"/>
              <a:gd name="connsiteY16" fmla="*/ 302954 h 3604689"/>
              <a:gd name="connsiteX17" fmla="*/ 0 w 3986472"/>
              <a:gd name="connsiteY17" fmla="*/ 185996 h 3604689"/>
              <a:gd name="connsiteX18" fmla="*/ 0 w 3986472"/>
              <a:gd name="connsiteY18" fmla="*/ 131880 h 3604689"/>
              <a:gd name="connsiteX19" fmla="*/ 116958 w 3986472"/>
              <a:gd name="connsiteY19" fmla="*/ 14922 h 3604689"/>
              <a:gd name="connsiteX20" fmla="*/ 1076491 w 3986472"/>
              <a:gd name="connsiteY20" fmla="*/ 14922 h 3604689"/>
              <a:gd name="connsiteX21" fmla="*/ 1193449 w 3986472"/>
              <a:gd name="connsiteY21" fmla="*/ 131880 h 3604689"/>
              <a:gd name="connsiteX22" fmla="*/ 1193449 w 3986472"/>
              <a:gd name="connsiteY22" fmla="*/ 185996 h 3604689"/>
              <a:gd name="connsiteX23" fmla="*/ 1076491 w 3986472"/>
              <a:gd name="connsiteY23" fmla="*/ 302954 h 3604689"/>
              <a:gd name="connsiteX24" fmla="*/ 1028167 w 3986472"/>
              <a:gd name="connsiteY24" fmla="*/ 302954 h 3604689"/>
              <a:gd name="connsiteX25" fmla="*/ 1028167 w 3986472"/>
              <a:gd name="connsiteY25" fmla="*/ 1733448 h 3604689"/>
              <a:gd name="connsiteX26" fmla="*/ 2848679 w 3986472"/>
              <a:gd name="connsiteY26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2751226 h 3604689"/>
              <a:gd name="connsiteX14" fmla="*/ 185337 w 3986472"/>
              <a:gd name="connsiteY14" fmla="*/ 302954 h 3604689"/>
              <a:gd name="connsiteX15" fmla="*/ 116958 w 3986472"/>
              <a:gd name="connsiteY15" fmla="*/ 302954 h 3604689"/>
              <a:gd name="connsiteX16" fmla="*/ 0 w 3986472"/>
              <a:gd name="connsiteY16" fmla="*/ 185996 h 3604689"/>
              <a:gd name="connsiteX17" fmla="*/ 0 w 3986472"/>
              <a:gd name="connsiteY17" fmla="*/ 131880 h 3604689"/>
              <a:gd name="connsiteX18" fmla="*/ 116958 w 3986472"/>
              <a:gd name="connsiteY18" fmla="*/ 14922 h 3604689"/>
              <a:gd name="connsiteX19" fmla="*/ 1076491 w 3986472"/>
              <a:gd name="connsiteY19" fmla="*/ 14922 h 3604689"/>
              <a:gd name="connsiteX20" fmla="*/ 1193449 w 3986472"/>
              <a:gd name="connsiteY20" fmla="*/ 131880 h 3604689"/>
              <a:gd name="connsiteX21" fmla="*/ 1193449 w 3986472"/>
              <a:gd name="connsiteY21" fmla="*/ 185996 h 3604689"/>
              <a:gd name="connsiteX22" fmla="*/ 1076491 w 3986472"/>
              <a:gd name="connsiteY22" fmla="*/ 302954 h 3604689"/>
              <a:gd name="connsiteX23" fmla="*/ 1028167 w 3986472"/>
              <a:gd name="connsiteY23" fmla="*/ 302954 h 3604689"/>
              <a:gd name="connsiteX24" fmla="*/ 1028167 w 3986472"/>
              <a:gd name="connsiteY24" fmla="*/ 1733448 h 3604689"/>
              <a:gd name="connsiteX25" fmla="*/ 2848679 w 3986472"/>
              <a:gd name="connsiteY25" fmla="*/ 0 h 3604689"/>
              <a:gd name="connsiteX0" fmla="*/ 2848679 w 3986472"/>
              <a:gd name="connsiteY0" fmla="*/ 0 h 3604689"/>
              <a:gd name="connsiteX1" fmla="*/ 3971074 w 3986472"/>
              <a:gd name="connsiteY1" fmla="*/ 0 h 3604689"/>
              <a:gd name="connsiteX2" fmla="*/ 2561353 w 3986472"/>
              <a:gd name="connsiteY2" fmla="*/ 1342303 h 3604689"/>
              <a:gd name="connsiteX3" fmla="*/ 3986472 w 3986472"/>
              <a:gd name="connsiteY3" fmla="*/ 1342303 h 3604689"/>
              <a:gd name="connsiteX4" fmla="*/ 3372472 w 3986472"/>
              <a:gd name="connsiteY4" fmla="*/ 1943009 h 3604689"/>
              <a:gd name="connsiteX5" fmla="*/ 3652526 w 3986472"/>
              <a:gd name="connsiteY5" fmla="*/ 2541537 h 3604689"/>
              <a:gd name="connsiteX6" fmla="*/ 2667555 w 3986472"/>
              <a:gd name="connsiteY6" fmla="*/ 3603007 h 3604689"/>
              <a:gd name="connsiteX7" fmla="*/ 1617559 w 3986472"/>
              <a:gd name="connsiteY7" fmla="*/ 3571118 h 3604689"/>
              <a:gd name="connsiteX8" fmla="*/ 2628063 w 3986472"/>
              <a:gd name="connsiteY8" fmla="*/ 2560614 h 3604689"/>
              <a:gd name="connsiteX9" fmla="*/ 1908216 w 3986472"/>
              <a:gd name="connsiteY9" fmla="*/ 2538753 h 3604689"/>
              <a:gd name="connsiteX10" fmla="*/ 2569809 w 3986472"/>
              <a:gd name="connsiteY10" fmla="*/ 1877159 h 3604689"/>
              <a:gd name="connsiteX11" fmla="*/ 1999634 w 3986472"/>
              <a:gd name="connsiteY11" fmla="*/ 1877159 h 3604689"/>
              <a:gd name="connsiteX12" fmla="*/ 185337 w 3986472"/>
              <a:gd name="connsiteY12" fmla="*/ 3604689 h 3604689"/>
              <a:gd name="connsiteX13" fmla="*/ 185337 w 3986472"/>
              <a:gd name="connsiteY13" fmla="*/ 302954 h 3604689"/>
              <a:gd name="connsiteX14" fmla="*/ 116958 w 3986472"/>
              <a:gd name="connsiteY14" fmla="*/ 302954 h 3604689"/>
              <a:gd name="connsiteX15" fmla="*/ 0 w 3986472"/>
              <a:gd name="connsiteY15" fmla="*/ 185996 h 3604689"/>
              <a:gd name="connsiteX16" fmla="*/ 0 w 3986472"/>
              <a:gd name="connsiteY16" fmla="*/ 131880 h 3604689"/>
              <a:gd name="connsiteX17" fmla="*/ 116958 w 3986472"/>
              <a:gd name="connsiteY17" fmla="*/ 14922 h 3604689"/>
              <a:gd name="connsiteX18" fmla="*/ 1076491 w 3986472"/>
              <a:gd name="connsiteY18" fmla="*/ 14922 h 3604689"/>
              <a:gd name="connsiteX19" fmla="*/ 1193449 w 3986472"/>
              <a:gd name="connsiteY19" fmla="*/ 131880 h 3604689"/>
              <a:gd name="connsiteX20" fmla="*/ 1193449 w 3986472"/>
              <a:gd name="connsiteY20" fmla="*/ 185996 h 3604689"/>
              <a:gd name="connsiteX21" fmla="*/ 1076491 w 3986472"/>
              <a:gd name="connsiteY21" fmla="*/ 302954 h 3604689"/>
              <a:gd name="connsiteX22" fmla="*/ 1028167 w 3986472"/>
              <a:gd name="connsiteY22" fmla="*/ 302954 h 3604689"/>
              <a:gd name="connsiteX23" fmla="*/ 1028167 w 3986472"/>
              <a:gd name="connsiteY23" fmla="*/ 1733448 h 3604689"/>
              <a:gd name="connsiteX24" fmla="*/ 2848679 w 3986472"/>
              <a:gd name="connsiteY24" fmla="*/ 0 h 3604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86472" h="3604689">
                <a:moveTo>
                  <a:pt x="2848679" y="0"/>
                </a:moveTo>
                <a:lnTo>
                  <a:pt x="3971074" y="0"/>
                </a:lnTo>
                <a:lnTo>
                  <a:pt x="2561353" y="1342303"/>
                </a:lnTo>
                <a:lnTo>
                  <a:pt x="3986472" y="1342303"/>
                </a:lnTo>
                <a:lnTo>
                  <a:pt x="3372472" y="1943009"/>
                </a:lnTo>
                <a:cubicBezTo>
                  <a:pt x="3620560" y="2058727"/>
                  <a:pt x="3779978" y="2367682"/>
                  <a:pt x="3652526" y="2541537"/>
                </a:cubicBezTo>
                <a:lnTo>
                  <a:pt x="2667555" y="3603007"/>
                </a:lnTo>
                <a:lnTo>
                  <a:pt x="1617559" y="3571118"/>
                </a:lnTo>
                <a:lnTo>
                  <a:pt x="2628063" y="2560614"/>
                </a:lnTo>
                <a:lnTo>
                  <a:pt x="1908216" y="2538753"/>
                </a:lnTo>
                <a:lnTo>
                  <a:pt x="2569809" y="1877159"/>
                </a:lnTo>
                <a:lnTo>
                  <a:pt x="1999634" y="1877159"/>
                </a:lnTo>
                <a:lnTo>
                  <a:pt x="185337" y="3604689"/>
                </a:lnTo>
                <a:lnTo>
                  <a:pt x="185337" y="302954"/>
                </a:lnTo>
                <a:lnTo>
                  <a:pt x="116958" y="302954"/>
                </a:lnTo>
                <a:cubicBezTo>
                  <a:pt x="52364" y="302954"/>
                  <a:pt x="0" y="250590"/>
                  <a:pt x="0" y="185996"/>
                </a:cubicBezTo>
                <a:lnTo>
                  <a:pt x="0" y="131880"/>
                </a:lnTo>
                <a:cubicBezTo>
                  <a:pt x="0" y="67286"/>
                  <a:pt x="52364" y="14922"/>
                  <a:pt x="116958" y="14922"/>
                </a:cubicBezTo>
                <a:lnTo>
                  <a:pt x="1076491" y="14922"/>
                </a:lnTo>
                <a:cubicBezTo>
                  <a:pt x="1141085" y="14922"/>
                  <a:pt x="1193449" y="67286"/>
                  <a:pt x="1193449" y="131880"/>
                </a:cubicBezTo>
                <a:lnTo>
                  <a:pt x="1193449" y="185996"/>
                </a:lnTo>
                <a:cubicBezTo>
                  <a:pt x="1193449" y="250590"/>
                  <a:pt x="1141085" y="302954"/>
                  <a:pt x="1076491" y="302954"/>
                </a:cubicBezTo>
                <a:lnTo>
                  <a:pt x="1028167" y="302954"/>
                </a:lnTo>
                <a:lnTo>
                  <a:pt x="1028167" y="1733448"/>
                </a:lnTo>
                <a:lnTo>
                  <a:pt x="284867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8" name="Freeform 43">
            <a:extLst>
              <a:ext uri="{FF2B5EF4-FFF2-40B4-BE49-F238E27FC236}">
                <a16:creationId xmlns:a16="http://schemas.microsoft.com/office/drawing/2014/main" id="{37ABF823-BDF6-4402-B1E6-AFDD0B039D2E}"/>
              </a:ext>
            </a:extLst>
          </p:cNvPr>
          <p:cNvSpPr>
            <a:spLocks noChangeAspect="1"/>
          </p:cNvSpPr>
          <p:nvPr/>
        </p:nvSpPr>
        <p:spPr>
          <a:xfrm>
            <a:off x="6646543" y="2284082"/>
            <a:ext cx="537190" cy="612000"/>
          </a:xfrm>
          <a:custGeom>
            <a:avLst/>
            <a:gdLst/>
            <a:ahLst/>
            <a:cxnLst/>
            <a:rect l="l" t="t" r="r" b="b"/>
            <a:pathLst>
              <a:path w="3456727" h="3938119">
                <a:moveTo>
                  <a:pt x="1728364" y="1961325"/>
                </a:moveTo>
                <a:cubicBezTo>
                  <a:pt x="1726089" y="2407152"/>
                  <a:pt x="1737463" y="2812034"/>
                  <a:pt x="1735188" y="3257861"/>
                </a:cubicBezTo>
                <a:cubicBezTo>
                  <a:pt x="2394830" y="3057694"/>
                  <a:pt x="2610919" y="2352560"/>
                  <a:pt x="2765594" y="1981796"/>
                </a:cubicBezTo>
                <a:close/>
                <a:moveTo>
                  <a:pt x="1728362" y="682044"/>
                </a:moveTo>
                <a:cubicBezTo>
                  <a:pt x="1355324" y="868563"/>
                  <a:pt x="1166530" y="952725"/>
                  <a:pt x="609247" y="1002767"/>
                </a:cubicBezTo>
                <a:cubicBezTo>
                  <a:pt x="606972" y="1330312"/>
                  <a:pt x="631992" y="1623739"/>
                  <a:pt x="704780" y="1964933"/>
                </a:cubicBezTo>
                <a:lnTo>
                  <a:pt x="1728363" y="1971757"/>
                </a:lnTo>
                <a:cubicBezTo>
                  <a:pt x="1728363" y="1541853"/>
                  <a:pt x="1728362" y="1111948"/>
                  <a:pt x="1728362" y="682044"/>
                </a:cubicBezTo>
                <a:close/>
                <a:moveTo>
                  <a:pt x="1723409" y="487996"/>
                </a:moveTo>
                <a:cubicBezTo>
                  <a:pt x="1725062" y="488690"/>
                  <a:pt x="1726712" y="489384"/>
                  <a:pt x="1728363" y="490064"/>
                </a:cubicBezTo>
                <a:cubicBezTo>
                  <a:pt x="1730015" y="489384"/>
                  <a:pt x="1731666" y="488690"/>
                  <a:pt x="1733319" y="487996"/>
                </a:cubicBezTo>
                <a:lnTo>
                  <a:pt x="1733319" y="492131"/>
                </a:lnTo>
                <a:cubicBezTo>
                  <a:pt x="2179467" y="679460"/>
                  <a:pt x="2405896" y="769409"/>
                  <a:pt x="2817789" y="813808"/>
                </a:cubicBezTo>
                <a:cubicBezTo>
                  <a:pt x="2971516" y="823489"/>
                  <a:pt x="3036247" y="875307"/>
                  <a:pt x="3033236" y="1061333"/>
                </a:cubicBezTo>
                <a:cubicBezTo>
                  <a:pt x="3015439" y="2441328"/>
                  <a:pt x="2363638" y="3359629"/>
                  <a:pt x="1733319" y="3448048"/>
                </a:cubicBezTo>
                <a:lnTo>
                  <a:pt x="1733319" y="3450123"/>
                </a:lnTo>
                <a:lnTo>
                  <a:pt x="1728363" y="3449086"/>
                </a:lnTo>
                <a:lnTo>
                  <a:pt x="1723409" y="3450123"/>
                </a:lnTo>
                <a:lnTo>
                  <a:pt x="1723409" y="3448048"/>
                </a:lnTo>
                <a:cubicBezTo>
                  <a:pt x="1093089" y="3359629"/>
                  <a:pt x="441289" y="2441328"/>
                  <a:pt x="423491" y="1061333"/>
                </a:cubicBezTo>
                <a:cubicBezTo>
                  <a:pt x="420479" y="875307"/>
                  <a:pt x="485211" y="823489"/>
                  <a:pt x="638937" y="813808"/>
                </a:cubicBezTo>
                <a:cubicBezTo>
                  <a:pt x="1050832" y="769409"/>
                  <a:pt x="1277261" y="679460"/>
                  <a:pt x="1723409" y="492131"/>
                </a:cubicBezTo>
                <a:close/>
                <a:moveTo>
                  <a:pt x="1722802" y="306889"/>
                </a:moveTo>
                <a:lnTo>
                  <a:pt x="1722802" y="311530"/>
                </a:lnTo>
                <a:cubicBezTo>
                  <a:pt x="1222099" y="521767"/>
                  <a:pt x="967982" y="622713"/>
                  <a:pt x="505720" y="672542"/>
                </a:cubicBezTo>
                <a:cubicBezTo>
                  <a:pt x="333196" y="683408"/>
                  <a:pt x="260550" y="741561"/>
                  <a:pt x="263929" y="950334"/>
                </a:cubicBezTo>
                <a:cubicBezTo>
                  <a:pt x="283902" y="2499079"/>
                  <a:pt x="1015407" y="3529669"/>
                  <a:pt x="1722802" y="3628902"/>
                </a:cubicBezTo>
                <a:lnTo>
                  <a:pt x="1722802" y="3631230"/>
                </a:lnTo>
                <a:lnTo>
                  <a:pt x="1728365" y="3630065"/>
                </a:lnTo>
                <a:lnTo>
                  <a:pt x="1733925" y="3631230"/>
                </a:lnTo>
                <a:lnTo>
                  <a:pt x="1733925" y="3628902"/>
                </a:lnTo>
                <a:cubicBezTo>
                  <a:pt x="2441322" y="3529669"/>
                  <a:pt x="3172826" y="2499079"/>
                  <a:pt x="3192800" y="950334"/>
                </a:cubicBezTo>
                <a:cubicBezTo>
                  <a:pt x="3196179" y="741561"/>
                  <a:pt x="3123532" y="683408"/>
                  <a:pt x="2951007" y="672542"/>
                </a:cubicBezTo>
                <a:cubicBezTo>
                  <a:pt x="2488747" y="622713"/>
                  <a:pt x="2234630" y="521767"/>
                  <a:pt x="1733925" y="311530"/>
                </a:cubicBezTo>
                <a:lnTo>
                  <a:pt x="1733925" y="306889"/>
                </a:lnTo>
                <a:cubicBezTo>
                  <a:pt x="1732071" y="307669"/>
                  <a:pt x="1730218" y="308445"/>
                  <a:pt x="1728365" y="309209"/>
                </a:cubicBezTo>
                <a:cubicBezTo>
                  <a:pt x="1726510" y="308445"/>
                  <a:pt x="1724659" y="307669"/>
                  <a:pt x="1722802" y="306889"/>
                </a:cubicBezTo>
                <a:close/>
                <a:moveTo>
                  <a:pt x="1721800" y="0"/>
                </a:moveTo>
                <a:cubicBezTo>
                  <a:pt x="1723991" y="923"/>
                  <a:pt x="1726176" y="1844"/>
                  <a:pt x="1728363" y="2749"/>
                </a:cubicBezTo>
                <a:cubicBezTo>
                  <a:pt x="1730551" y="1844"/>
                  <a:pt x="1732737" y="923"/>
                  <a:pt x="1734926" y="0"/>
                </a:cubicBezTo>
                <a:lnTo>
                  <a:pt x="1734926" y="5497"/>
                </a:lnTo>
                <a:cubicBezTo>
                  <a:pt x="2325825" y="254550"/>
                  <a:pt x="2625718" y="374136"/>
                  <a:pt x="3171248" y="433164"/>
                </a:cubicBezTo>
                <a:cubicBezTo>
                  <a:pt x="3374850" y="446035"/>
                  <a:pt x="3460584" y="514926"/>
                  <a:pt x="3456595" y="762245"/>
                </a:cubicBezTo>
                <a:cubicBezTo>
                  <a:pt x="3433024" y="2596936"/>
                  <a:pt x="2569749" y="3817807"/>
                  <a:pt x="1734926" y="3935360"/>
                </a:cubicBezTo>
                <a:lnTo>
                  <a:pt x="1734926" y="3938119"/>
                </a:lnTo>
                <a:lnTo>
                  <a:pt x="1728363" y="3936740"/>
                </a:lnTo>
                <a:lnTo>
                  <a:pt x="1721800" y="3938119"/>
                </a:lnTo>
                <a:lnTo>
                  <a:pt x="1721800" y="3935360"/>
                </a:lnTo>
                <a:cubicBezTo>
                  <a:pt x="886977" y="3817807"/>
                  <a:pt x="23703" y="2596936"/>
                  <a:pt x="132" y="762245"/>
                </a:cubicBezTo>
                <a:cubicBezTo>
                  <a:pt x="-3858" y="514926"/>
                  <a:pt x="81876" y="446035"/>
                  <a:pt x="285478" y="433164"/>
                </a:cubicBezTo>
                <a:cubicBezTo>
                  <a:pt x="831010" y="374136"/>
                  <a:pt x="1130903" y="254550"/>
                  <a:pt x="1721800" y="5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29" name="Rounded Rectangle 1">
            <a:extLst>
              <a:ext uri="{FF2B5EF4-FFF2-40B4-BE49-F238E27FC236}">
                <a16:creationId xmlns:a16="http://schemas.microsoft.com/office/drawing/2014/main" id="{F7297B30-F236-4813-8846-93A0527256CA}"/>
              </a:ext>
            </a:extLst>
          </p:cNvPr>
          <p:cNvSpPr>
            <a:spLocks noChangeAspect="1"/>
          </p:cNvSpPr>
          <p:nvPr/>
        </p:nvSpPr>
        <p:spPr>
          <a:xfrm rot="2648398">
            <a:off x="6788454" y="1163449"/>
            <a:ext cx="253371" cy="648000"/>
          </a:xfrm>
          <a:custGeom>
            <a:avLst/>
            <a:gdLst/>
            <a:ahLst/>
            <a:cxnLst/>
            <a:rect l="l" t="t" r="r" b="b"/>
            <a:pathLst>
              <a:path w="1862952" h="4764557">
                <a:moveTo>
                  <a:pt x="289679" y="2004751"/>
                </a:moveTo>
                <a:cubicBezTo>
                  <a:pt x="458860" y="1838972"/>
                  <a:pt x="691283" y="1737733"/>
                  <a:pt x="946849" y="1740329"/>
                </a:cubicBezTo>
                <a:cubicBezTo>
                  <a:pt x="982916" y="1740695"/>
                  <a:pt x="1018481" y="1743119"/>
                  <a:pt x="1053366" y="1748014"/>
                </a:cubicBezTo>
                <a:cubicBezTo>
                  <a:pt x="1317748" y="1888655"/>
                  <a:pt x="1203170" y="2165630"/>
                  <a:pt x="978473" y="2204473"/>
                </a:cubicBezTo>
                <a:cubicBezTo>
                  <a:pt x="966642" y="2201190"/>
                  <a:pt x="954470" y="2200566"/>
                  <a:pt x="942176" y="2200441"/>
                </a:cubicBezTo>
                <a:cubicBezTo>
                  <a:pt x="697403" y="2197955"/>
                  <a:pt x="496962" y="2394367"/>
                  <a:pt x="494475" y="2639137"/>
                </a:cubicBezTo>
                <a:lnTo>
                  <a:pt x="482110" y="3856696"/>
                </a:lnTo>
                <a:cubicBezTo>
                  <a:pt x="479624" y="4101467"/>
                  <a:pt x="676035" y="4301910"/>
                  <a:pt x="920807" y="4304396"/>
                </a:cubicBezTo>
                <a:cubicBezTo>
                  <a:pt x="1043193" y="4305639"/>
                  <a:pt x="1154496" y="4257158"/>
                  <a:pt x="1235513" y="4177768"/>
                </a:cubicBezTo>
                <a:cubicBezTo>
                  <a:pt x="1316531" y="4098380"/>
                  <a:pt x="1367262" y="3988084"/>
                  <a:pt x="1368506" y="3865699"/>
                </a:cubicBezTo>
                <a:lnTo>
                  <a:pt x="1375662" y="3161156"/>
                </a:lnTo>
                <a:cubicBezTo>
                  <a:pt x="1504082" y="3167548"/>
                  <a:pt x="1792622" y="2981572"/>
                  <a:pt x="1861834" y="2783546"/>
                </a:cubicBezTo>
                <a:lnTo>
                  <a:pt x="1851019" y="3848423"/>
                </a:lnTo>
                <a:cubicBezTo>
                  <a:pt x="1848423" y="4103989"/>
                  <a:pt x="1742485" y="4334308"/>
                  <a:pt x="1573304" y="4500088"/>
                </a:cubicBezTo>
                <a:cubicBezTo>
                  <a:pt x="1404123" y="4665866"/>
                  <a:pt x="1171700" y="4767105"/>
                  <a:pt x="916134" y="4764509"/>
                </a:cubicBezTo>
                <a:cubicBezTo>
                  <a:pt x="405002" y="4759318"/>
                  <a:pt x="-5143" y="4340756"/>
                  <a:pt x="48" y="3829624"/>
                </a:cubicBezTo>
                <a:lnTo>
                  <a:pt x="11964" y="2656415"/>
                </a:lnTo>
                <a:cubicBezTo>
                  <a:pt x="14559" y="2400849"/>
                  <a:pt x="120498" y="2170529"/>
                  <a:pt x="289679" y="2004751"/>
                </a:cubicBezTo>
                <a:close/>
                <a:moveTo>
                  <a:pt x="282968" y="271082"/>
                </a:moveTo>
                <a:cubicBezTo>
                  <a:pt x="450457" y="103594"/>
                  <a:pt x="681840" y="0"/>
                  <a:pt x="937419" y="0"/>
                </a:cubicBezTo>
                <a:cubicBezTo>
                  <a:pt x="1448577" y="0"/>
                  <a:pt x="1862952" y="414375"/>
                  <a:pt x="1862952" y="925533"/>
                </a:cubicBezTo>
                <a:lnTo>
                  <a:pt x="1862952" y="2098803"/>
                </a:lnTo>
                <a:cubicBezTo>
                  <a:pt x="1862952" y="2609961"/>
                  <a:pt x="1448577" y="3024336"/>
                  <a:pt x="937419" y="3024336"/>
                </a:cubicBezTo>
                <a:cubicBezTo>
                  <a:pt x="901350" y="3024336"/>
                  <a:pt x="865762" y="3022273"/>
                  <a:pt x="830829" y="3017733"/>
                </a:cubicBezTo>
                <a:cubicBezTo>
                  <a:pt x="565032" y="2879784"/>
                  <a:pt x="676792" y="2601660"/>
                  <a:pt x="901083" y="2560538"/>
                </a:cubicBezTo>
                <a:cubicBezTo>
                  <a:pt x="912947" y="2563700"/>
                  <a:pt x="925124" y="2564200"/>
                  <a:pt x="937419" y="2564200"/>
                </a:cubicBezTo>
                <a:cubicBezTo>
                  <a:pt x="1182204" y="2564200"/>
                  <a:pt x="1380640" y="2365763"/>
                  <a:pt x="1380641" y="2120980"/>
                </a:cubicBezTo>
                <a:lnTo>
                  <a:pt x="1380640" y="903358"/>
                </a:lnTo>
                <a:cubicBezTo>
                  <a:pt x="1380640" y="658574"/>
                  <a:pt x="1182204" y="460137"/>
                  <a:pt x="937419" y="460137"/>
                </a:cubicBezTo>
                <a:cubicBezTo>
                  <a:pt x="815027" y="460137"/>
                  <a:pt x="704222" y="509746"/>
                  <a:pt x="624015" y="589954"/>
                </a:cubicBezTo>
                <a:cubicBezTo>
                  <a:pt x="543808" y="670161"/>
                  <a:pt x="494199" y="780966"/>
                  <a:pt x="494199" y="903358"/>
                </a:cubicBezTo>
                <a:lnTo>
                  <a:pt x="494198" y="1607937"/>
                </a:lnTo>
                <a:cubicBezTo>
                  <a:pt x="365720" y="1602850"/>
                  <a:pt x="79084" y="1791747"/>
                  <a:pt x="11886" y="1990465"/>
                </a:cubicBezTo>
                <a:lnTo>
                  <a:pt x="11886" y="925533"/>
                </a:lnTo>
                <a:cubicBezTo>
                  <a:pt x="11886" y="669954"/>
                  <a:pt x="115480" y="438571"/>
                  <a:pt x="282968" y="2710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sp>
        <p:nvSpPr>
          <p:cNvPr id="30" name="Rectangle 1">
            <a:extLst>
              <a:ext uri="{FF2B5EF4-FFF2-40B4-BE49-F238E27FC236}">
                <a16:creationId xmlns:a16="http://schemas.microsoft.com/office/drawing/2014/main" id="{A4EAFCDC-3CB5-4489-AD2C-44643AA558FE}"/>
              </a:ext>
            </a:extLst>
          </p:cNvPr>
          <p:cNvSpPr>
            <a:spLocks noChangeAspect="1"/>
          </p:cNvSpPr>
          <p:nvPr/>
        </p:nvSpPr>
        <p:spPr>
          <a:xfrm>
            <a:off x="6635400" y="4521034"/>
            <a:ext cx="559474" cy="551206"/>
          </a:xfrm>
          <a:custGeom>
            <a:avLst/>
            <a:gdLst/>
            <a:ahLst/>
            <a:cxnLst/>
            <a:rect l="l" t="t" r="r" b="b"/>
            <a:pathLst>
              <a:path w="3994694" h="3935658">
                <a:moveTo>
                  <a:pt x="3059053" y="3287658"/>
                </a:moveTo>
                <a:lnTo>
                  <a:pt x="3994694" y="3287658"/>
                </a:lnTo>
                <a:lnTo>
                  <a:pt x="3994694" y="3935658"/>
                </a:lnTo>
                <a:lnTo>
                  <a:pt x="3059053" y="3935658"/>
                </a:lnTo>
                <a:close/>
                <a:moveTo>
                  <a:pt x="1259497" y="3287658"/>
                </a:moveTo>
                <a:lnTo>
                  <a:pt x="2915681" y="3287658"/>
                </a:lnTo>
                <a:lnTo>
                  <a:pt x="2915681" y="3935658"/>
                </a:lnTo>
                <a:lnTo>
                  <a:pt x="1259497" y="3935658"/>
                </a:lnTo>
                <a:close/>
                <a:moveTo>
                  <a:pt x="0" y="3287658"/>
                </a:moveTo>
                <a:lnTo>
                  <a:pt x="1116124" y="3287658"/>
                </a:lnTo>
                <a:lnTo>
                  <a:pt x="1116124" y="3935658"/>
                </a:lnTo>
                <a:lnTo>
                  <a:pt x="0" y="3935658"/>
                </a:lnTo>
                <a:close/>
                <a:moveTo>
                  <a:pt x="3886694" y="2470824"/>
                </a:moveTo>
                <a:lnTo>
                  <a:pt x="3994694" y="2470824"/>
                </a:lnTo>
                <a:lnTo>
                  <a:pt x="3994694" y="3118824"/>
                </a:lnTo>
                <a:lnTo>
                  <a:pt x="3886694" y="3118824"/>
                </a:lnTo>
                <a:close/>
                <a:moveTo>
                  <a:pt x="2123068" y="2470824"/>
                </a:moveTo>
                <a:lnTo>
                  <a:pt x="3779252" y="2470824"/>
                </a:lnTo>
                <a:lnTo>
                  <a:pt x="3779252" y="3118824"/>
                </a:lnTo>
                <a:lnTo>
                  <a:pt x="2123068" y="3118824"/>
                </a:lnTo>
                <a:close/>
                <a:moveTo>
                  <a:pt x="359442" y="2470824"/>
                </a:moveTo>
                <a:lnTo>
                  <a:pt x="2015626" y="2470824"/>
                </a:lnTo>
                <a:lnTo>
                  <a:pt x="2015626" y="3118824"/>
                </a:lnTo>
                <a:lnTo>
                  <a:pt x="359442" y="3118824"/>
                </a:lnTo>
                <a:close/>
                <a:moveTo>
                  <a:pt x="0" y="2470824"/>
                </a:moveTo>
                <a:lnTo>
                  <a:pt x="252000" y="2470824"/>
                </a:lnTo>
                <a:lnTo>
                  <a:pt x="252000" y="3118824"/>
                </a:lnTo>
                <a:lnTo>
                  <a:pt x="0" y="3118824"/>
                </a:lnTo>
                <a:close/>
                <a:moveTo>
                  <a:pt x="3059053" y="1635982"/>
                </a:moveTo>
                <a:lnTo>
                  <a:pt x="3994694" y="1635982"/>
                </a:lnTo>
                <a:lnTo>
                  <a:pt x="3994694" y="2283982"/>
                </a:lnTo>
                <a:lnTo>
                  <a:pt x="3059053" y="2283982"/>
                </a:lnTo>
                <a:close/>
                <a:moveTo>
                  <a:pt x="1259496" y="1635982"/>
                </a:moveTo>
                <a:lnTo>
                  <a:pt x="2915680" y="1635982"/>
                </a:lnTo>
                <a:lnTo>
                  <a:pt x="2915680" y="2283982"/>
                </a:lnTo>
                <a:lnTo>
                  <a:pt x="1259496" y="2283982"/>
                </a:lnTo>
                <a:close/>
                <a:moveTo>
                  <a:pt x="0" y="1635982"/>
                </a:moveTo>
                <a:lnTo>
                  <a:pt x="1116124" y="1635982"/>
                </a:lnTo>
                <a:lnTo>
                  <a:pt x="1116124" y="2283982"/>
                </a:lnTo>
                <a:lnTo>
                  <a:pt x="0" y="2283982"/>
                </a:lnTo>
                <a:close/>
                <a:moveTo>
                  <a:pt x="3886694" y="836400"/>
                </a:moveTo>
                <a:lnTo>
                  <a:pt x="3994694" y="836400"/>
                </a:lnTo>
                <a:lnTo>
                  <a:pt x="3994694" y="1484400"/>
                </a:lnTo>
                <a:lnTo>
                  <a:pt x="3886694" y="1484400"/>
                </a:lnTo>
                <a:close/>
                <a:moveTo>
                  <a:pt x="2123068" y="820634"/>
                </a:moveTo>
                <a:lnTo>
                  <a:pt x="3779252" y="820634"/>
                </a:lnTo>
                <a:lnTo>
                  <a:pt x="3779252" y="1468634"/>
                </a:lnTo>
                <a:lnTo>
                  <a:pt x="2123068" y="1468634"/>
                </a:lnTo>
                <a:close/>
                <a:moveTo>
                  <a:pt x="359442" y="820634"/>
                </a:moveTo>
                <a:lnTo>
                  <a:pt x="2015626" y="820634"/>
                </a:lnTo>
                <a:lnTo>
                  <a:pt x="2015626" y="1468634"/>
                </a:lnTo>
                <a:lnTo>
                  <a:pt x="359442" y="1468634"/>
                </a:lnTo>
                <a:close/>
                <a:moveTo>
                  <a:pt x="0" y="820634"/>
                </a:moveTo>
                <a:lnTo>
                  <a:pt x="252000" y="820634"/>
                </a:lnTo>
                <a:lnTo>
                  <a:pt x="252000" y="1468634"/>
                </a:lnTo>
                <a:lnTo>
                  <a:pt x="0" y="1468634"/>
                </a:lnTo>
                <a:close/>
                <a:moveTo>
                  <a:pt x="3059053" y="0"/>
                </a:moveTo>
                <a:lnTo>
                  <a:pt x="3994694" y="0"/>
                </a:lnTo>
                <a:lnTo>
                  <a:pt x="3994694" y="648000"/>
                </a:lnTo>
                <a:lnTo>
                  <a:pt x="3059053" y="648000"/>
                </a:lnTo>
                <a:close/>
                <a:moveTo>
                  <a:pt x="1259496" y="0"/>
                </a:moveTo>
                <a:lnTo>
                  <a:pt x="2915680" y="0"/>
                </a:lnTo>
                <a:lnTo>
                  <a:pt x="2915680" y="648000"/>
                </a:lnTo>
                <a:lnTo>
                  <a:pt x="1259496" y="648000"/>
                </a:lnTo>
                <a:close/>
                <a:moveTo>
                  <a:pt x="0" y="0"/>
                </a:moveTo>
                <a:lnTo>
                  <a:pt x="1116124" y="0"/>
                </a:lnTo>
                <a:lnTo>
                  <a:pt x="1116124" y="648000"/>
                </a:lnTo>
                <a:lnTo>
                  <a:pt x="0" y="64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  <a:ea typeface="+mj-ea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5A27610-9F82-407D-AA13-218951716894}"/>
              </a:ext>
            </a:extLst>
          </p:cNvPr>
          <p:cNvGrpSpPr/>
          <p:nvPr/>
        </p:nvGrpSpPr>
        <p:grpSpPr>
          <a:xfrm rot="20670820">
            <a:off x="2829956" y="2823939"/>
            <a:ext cx="1626558" cy="1505979"/>
            <a:chOff x="1064519" y="1872500"/>
            <a:chExt cx="1561257" cy="1445520"/>
          </a:xfrm>
        </p:grpSpPr>
        <p:sp>
          <p:nvSpPr>
            <p:cNvPr id="32" name="Freeform: Shape 38">
              <a:extLst>
                <a:ext uri="{FF2B5EF4-FFF2-40B4-BE49-F238E27FC236}">
                  <a16:creationId xmlns:a16="http://schemas.microsoft.com/office/drawing/2014/main" id="{620EEB4E-06ED-44F0-BB83-42A268F75222}"/>
                </a:ext>
              </a:extLst>
            </p:cNvPr>
            <p:cNvSpPr/>
            <p:nvPr/>
          </p:nvSpPr>
          <p:spPr>
            <a:xfrm>
              <a:off x="1634779" y="2819951"/>
              <a:ext cx="110877" cy="179829"/>
            </a:xfrm>
            <a:custGeom>
              <a:avLst/>
              <a:gdLst>
                <a:gd name="connsiteX0" fmla="*/ 95575 w 110877"/>
                <a:gd name="connsiteY0" fmla="*/ 170244 h 179829"/>
                <a:gd name="connsiteX1" fmla="*/ 68653 w 110877"/>
                <a:gd name="connsiteY1" fmla="*/ 178699 h 179829"/>
                <a:gd name="connsiteX2" fmla="*/ 41280 w 110877"/>
                <a:gd name="connsiteY2" fmla="*/ 164423 h 179829"/>
                <a:gd name="connsiteX3" fmla="*/ 1260 w 110877"/>
                <a:gd name="connsiteY3" fmla="*/ 37088 h 179829"/>
                <a:gd name="connsiteX4" fmla="*/ 15536 w 110877"/>
                <a:gd name="connsiteY4" fmla="*/ 9715 h 179829"/>
                <a:gd name="connsiteX5" fmla="*/ 42458 w 110877"/>
                <a:gd name="connsiteY5" fmla="*/ 1260 h 179829"/>
                <a:gd name="connsiteX6" fmla="*/ 69831 w 110877"/>
                <a:gd name="connsiteY6" fmla="*/ 15536 h 179829"/>
                <a:gd name="connsiteX7" fmla="*/ 109851 w 110877"/>
                <a:gd name="connsiteY7" fmla="*/ 142872 h 179829"/>
                <a:gd name="connsiteX8" fmla="*/ 95575 w 110877"/>
                <a:gd name="connsiteY8" fmla="*/ 170244 h 179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877" h="179829">
                  <a:moveTo>
                    <a:pt x="95575" y="170244"/>
                  </a:moveTo>
                  <a:lnTo>
                    <a:pt x="68653" y="178699"/>
                  </a:lnTo>
                  <a:cubicBezTo>
                    <a:pt x="57184" y="182302"/>
                    <a:pt x="44884" y="175858"/>
                    <a:pt x="41280" y="164423"/>
                  </a:cubicBezTo>
                  <a:lnTo>
                    <a:pt x="1260" y="37088"/>
                  </a:lnTo>
                  <a:cubicBezTo>
                    <a:pt x="-2343" y="25619"/>
                    <a:pt x="4102" y="13318"/>
                    <a:pt x="15536" y="9715"/>
                  </a:cubicBezTo>
                  <a:lnTo>
                    <a:pt x="42458" y="1260"/>
                  </a:lnTo>
                  <a:cubicBezTo>
                    <a:pt x="53927" y="-2343"/>
                    <a:pt x="66228" y="4102"/>
                    <a:pt x="69831" y="15536"/>
                  </a:cubicBezTo>
                  <a:lnTo>
                    <a:pt x="109851" y="142872"/>
                  </a:lnTo>
                  <a:cubicBezTo>
                    <a:pt x="113454" y="154341"/>
                    <a:pt x="107044" y="166641"/>
                    <a:pt x="95575" y="17024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9">
              <a:extLst>
                <a:ext uri="{FF2B5EF4-FFF2-40B4-BE49-F238E27FC236}">
                  <a16:creationId xmlns:a16="http://schemas.microsoft.com/office/drawing/2014/main" id="{A23A5F8A-D025-4F68-9E6F-A77A48EB3781}"/>
                </a:ext>
              </a:extLst>
            </p:cNvPr>
            <p:cNvSpPr/>
            <p:nvPr/>
          </p:nvSpPr>
          <p:spPr>
            <a:xfrm>
              <a:off x="2539846" y="2271312"/>
              <a:ext cx="85930" cy="302834"/>
            </a:xfrm>
            <a:custGeom>
              <a:avLst/>
              <a:gdLst>
                <a:gd name="connsiteX0" fmla="*/ 17377 w 85929"/>
                <a:gd name="connsiteY0" fmla="*/ 260 h 302833"/>
                <a:gd name="connsiteX1" fmla="*/ 1646 w 85929"/>
                <a:gd name="connsiteY1" fmla="*/ 145163 h 302833"/>
                <a:gd name="connsiteX2" fmla="*/ 260 w 85929"/>
                <a:gd name="connsiteY2" fmla="*/ 145163 h 302833"/>
                <a:gd name="connsiteX3" fmla="*/ 953 w 85929"/>
                <a:gd name="connsiteY3" fmla="*/ 151434 h 302833"/>
                <a:gd name="connsiteX4" fmla="*/ 260 w 85929"/>
                <a:gd name="connsiteY4" fmla="*/ 157706 h 302833"/>
                <a:gd name="connsiteX5" fmla="*/ 1646 w 85929"/>
                <a:gd name="connsiteY5" fmla="*/ 157706 h 302833"/>
                <a:gd name="connsiteX6" fmla="*/ 17377 w 85929"/>
                <a:gd name="connsiteY6" fmla="*/ 302643 h 302833"/>
                <a:gd name="connsiteX7" fmla="*/ 85843 w 85929"/>
                <a:gd name="connsiteY7" fmla="*/ 244433 h 302833"/>
                <a:gd name="connsiteX8" fmla="*/ 85843 w 85929"/>
                <a:gd name="connsiteY8" fmla="*/ 157706 h 302833"/>
                <a:gd name="connsiteX9" fmla="*/ 85843 w 85929"/>
                <a:gd name="connsiteY9" fmla="*/ 145163 h 302833"/>
                <a:gd name="connsiteX10" fmla="*/ 85843 w 85929"/>
                <a:gd name="connsiteY10" fmla="*/ 58436 h 30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29" h="302833">
                  <a:moveTo>
                    <a:pt x="17377" y="260"/>
                  </a:moveTo>
                  <a:lnTo>
                    <a:pt x="1646" y="145163"/>
                  </a:lnTo>
                  <a:lnTo>
                    <a:pt x="260" y="145163"/>
                  </a:lnTo>
                  <a:lnTo>
                    <a:pt x="953" y="151434"/>
                  </a:lnTo>
                  <a:lnTo>
                    <a:pt x="260" y="157706"/>
                  </a:lnTo>
                  <a:lnTo>
                    <a:pt x="1646" y="157706"/>
                  </a:lnTo>
                  <a:lnTo>
                    <a:pt x="17377" y="302643"/>
                  </a:lnTo>
                  <a:lnTo>
                    <a:pt x="85843" y="244433"/>
                  </a:lnTo>
                  <a:lnTo>
                    <a:pt x="85843" y="157706"/>
                  </a:lnTo>
                  <a:lnTo>
                    <a:pt x="85843" y="145163"/>
                  </a:lnTo>
                  <a:lnTo>
                    <a:pt x="85843" y="5843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40">
              <a:extLst>
                <a:ext uri="{FF2B5EF4-FFF2-40B4-BE49-F238E27FC236}">
                  <a16:creationId xmlns:a16="http://schemas.microsoft.com/office/drawing/2014/main" id="{2B42E08C-8FE5-487E-BC35-77DF011B5DA4}"/>
                </a:ext>
              </a:extLst>
            </p:cNvPr>
            <p:cNvSpPr/>
            <p:nvPr/>
          </p:nvSpPr>
          <p:spPr>
            <a:xfrm>
              <a:off x="1326355" y="2477085"/>
              <a:ext cx="459448" cy="840935"/>
            </a:xfrm>
            <a:custGeom>
              <a:avLst/>
              <a:gdLst>
                <a:gd name="connsiteX0" fmla="*/ 423750 w 459447"/>
                <a:gd name="connsiteY0" fmla="*/ 795051 h 840935"/>
                <a:gd name="connsiteX1" fmla="*/ 284980 w 459447"/>
                <a:gd name="connsiteY1" fmla="*/ 838674 h 840935"/>
                <a:gd name="connsiteX2" fmla="*/ 221122 w 459447"/>
                <a:gd name="connsiteY2" fmla="*/ 805342 h 840935"/>
                <a:gd name="connsiteX3" fmla="*/ 2590 w 459447"/>
                <a:gd name="connsiteY3" fmla="*/ 110072 h 840935"/>
                <a:gd name="connsiteX4" fmla="*/ 35922 w 459447"/>
                <a:gd name="connsiteY4" fmla="*/ 46213 h 840935"/>
                <a:gd name="connsiteX5" fmla="*/ 174692 w 459447"/>
                <a:gd name="connsiteY5" fmla="*/ 2590 h 840935"/>
                <a:gd name="connsiteX6" fmla="*/ 238551 w 459447"/>
                <a:gd name="connsiteY6" fmla="*/ 35922 h 840935"/>
                <a:gd name="connsiteX7" fmla="*/ 457048 w 459447"/>
                <a:gd name="connsiteY7" fmla="*/ 731227 h 840935"/>
                <a:gd name="connsiteX8" fmla="*/ 423750 w 459447"/>
                <a:gd name="connsiteY8" fmla="*/ 795051 h 84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9447" h="840935">
                  <a:moveTo>
                    <a:pt x="423750" y="795051"/>
                  </a:moveTo>
                  <a:lnTo>
                    <a:pt x="284980" y="838674"/>
                  </a:lnTo>
                  <a:cubicBezTo>
                    <a:pt x="258266" y="847059"/>
                    <a:pt x="229507" y="832091"/>
                    <a:pt x="221122" y="805342"/>
                  </a:cubicBezTo>
                  <a:lnTo>
                    <a:pt x="2590" y="110072"/>
                  </a:lnTo>
                  <a:cubicBezTo>
                    <a:pt x="-5795" y="83357"/>
                    <a:pt x="9173" y="54598"/>
                    <a:pt x="35922" y="46213"/>
                  </a:cubicBezTo>
                  <a:lnTo>
                    <a:pt x="174692" y="2590"/>
                  </a:lnTo>
                  <a:cubicBezTo>
                    <a:pt x="201407" y="-5795"/>
                    <a:pt x="230165" y="9173"/>
                    <a:pt x="238551" y="35922"/>
                  </a:cubicBezTo>
                  <a:lnTo>
                    <a:pt x="457048" y="731227"/>
                  </a:lnTo>
                  <a:cubicBezTo>
                    <a:pt x="465468" y="757942"/>
                    <a:pt x="450465" y="786666"/>
                    <a:pt x="423750" y="79505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41">
              <a:extLst>
                <a:ext uri="{FF2B5EF4-FFF2-40B4-BE49-F238E27FC236}">
                  <a16:creationId xmlns:a16="http://schemas.microsoft.com/office/drawing/2014/main" id="{9810FBDC-B7DE-4829-B156-4D8F1256CA88}"/>
                </a:ext>
              </a:extLst>
            </p:cNvPr>
            <p:cNvSpPr/>
            <p:nvPr/>
          </p:nvSpPr>
          <p:spPr>
            <a:xfrm>
              <a:off x="1471820" y="1927904"/>
              <a:ext cx="1038782" cy="989580"/>
            </a:xfrm>
            <a:custGeom>
              <a:avLst/>
              <a:gdLst>
                <a:gd name="connsiteX0" fmla="*/ 541133 w 1038782"/>
                <a:gd name="connsiteY0" fmla="*/ 221633 h 989580"/>
                <a:gd name="connsiteX1" fmla="*/ 260 w 1038782"/>
                <a:gd name="connsiteY1" fmla="*/ 221633 h 989580"/>
                <a:gd name="connsiteX2" fmla="*/ 260 w 1038782"/>
                <a:gd name="connsiteY2" fmla="*/ 487393 h 989580"/>
                <a:gd name="connsiteX3" fmla="*/ 260 w 1038782"/>
                <a:gd name="connsiteY3" fmla="*/ 502326 h 989580"/>
                <a:gd name="connsiteX4" fmla="*/ 260 w 1038782"/>
                <a:gd name="connsiteY4" fmla="*/ 768086 h 989580"/>
                <a:gd name="connsiteX5" fmla="*/ 541133 w 1038782"/>
                <a:gd name="connsiteY5" fmla="*/ 768086 h 989580"/>
                <a:gd name="connsiteX6" fmla="*/ 1038626 w 1038782"/>
                <a:gd name="connsiteY6" fmla="*/ 989459 h 989580"/>
                <a:gd name="connsiteX7" fmla="*/ 1038626 w 1038782"/>
                <a:gd name="connsiteY7" fmla="*/ 502326 h 989580"/>
                <a:gd name="connsiteX8" fmla="*/ 1038626 w 1038782"/>
                <a:gd name="connsiteY8" fmla="*/ 487393 h 989580"/>
                <a:gd name="connsiteX9" fmla="*/ 1038626 w 1038782"/>
                <a:gd name="connsiteY9" fmla="*/ 260 h 989580"/>
                <a:gd name="connsiteX10" fmla="*/ 541133 w 1038782"/>
                <a:gd name="connsiteY10" fmla="*/ 221633 h 98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8782" h="989580">
                  <a:moveTo>
                    <a:pt x="541133" y="221633"/>
                  </a:moveTo>
                  <a:lnTo>
                    <a:pt x="260" y="221633"/>
                  </a:lnTo>
                  <a:lnTo>
                    <a:pt x="260" y="487393"/>
                  </a:lnTo>
                  <a:lnTo>
                    <a:pt x="260" y="502326"/>
                  </a:lnTo>
                  <a:lnTo>
                    <a:pt x="260" y="768086"/>
                  </a:lnTo>
                  <a:lnTo>
                    <a:pt x="541133" y="768086"/>
                  </a:lnTo>
                  <a:cubicBezTo>
                    <a:pt x="541133" y="768086"/>
                    <a:pt x="851521" y="802319"/>
                    <a:pt x="1038626" y="989459"/>
                  </a:cubicBezTo>
                  <a:lnTo>
                    <a:pt x="1038626" y="502326"/>
                  </a:lnTo>
                  <a:lnTo>
                    <a:pt x="1038626" y="487393"/>
                  </a:lnTo>
                  <a:lnTo>
                    <a:pt x="1038626" y="260"/>
                  </a:lnTo>
                  <a:cubicBezTo>
                    <a:pt x="851486" y="187400"/>
                    <a:pt x="541133" y="221633"/>
                    <a:pt x="541133" y="221633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42">
              <a:extLst>
                <a:ext uri="{FF2B5EF4-FFF2-40B4-BE49-F238E27FC236}">
                  <a16:creationId xmlns:a16="http://schemas.microsoft.com/office/drawing/2014/main" id="{977B3F1A-7361-4CDC-8D96-D9C7790A42E4}"/>
                </a:ext>
              </a:extLst>
            </p:cNvPr>
            <p:cNvSpPr/>
            <p:nvPr/>
          </p:nvSpPr>
          <p:spPr>
            <a:xfrm>
              <a:off x="2510221" y="1872500"/>
              <a:ext cx="59597" cy="1100458"/>
            </a:xfrm>
            <a:custGeom>
              <a:avLst/>
              <a:gdLst>
                <a:gd name="connsiteX0" fmla="*/ 41562 w 59596"/>
                <a:gd name="connsiteY0" fmla="*/ 1100267 h 1100457"/>
                <a:gd name="connsiteX1" fmla="*/ 18277 w 59596"/>
                <a:gd name="connsiteY1" fmla="*/ 1100267 h 1100457"/>
                <a:gd name="connsiteX2" fmla="*/ 260 w 59596"/>
                <a:gd name="connsiteY2" fmla="*/ 1082250 h 1100457"/>
                <a:gd name="connsiteX3" fmla="*/ 260 w 59596"/>
                <a:gd name="connsiteY3" fmla="*/ 18277 h 1100457"/>
                <a:gd name="connsiteX4" fmla="*/ 18277 w 59596"/>
                <a:gd name="connsiteY4" fmla="*/ 260 h 1100457"/>
                <a:gd name="connsiteX5" fmla="*/ 41562 w 59596"/>
                <a:gd name="connsiteY5" fmla="*/ 260 h 1100457"/>
                <a:gd name="connsiteX6" fmla="*/ 59579 w 59596"/>
                <a:gd name="connsiteY6" fmla="*/ 18277 h 1100457"/>
                <a:gd name="connsiteX7" fmla="*/ 59579 w 59596"/>
                <a:gd name="connsiteY7" fmla="*/ 1082250 h 1100457"/>
                <a:gd name="connsiteX8" fmla="*/ 41562 w 59596"/>
                <a:gd name="connsiteY8" fmla="*/ 1100267 h 1100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96" h="1100457">
                  <a:moveTo>
                    <a:pt x="41562" y="1100267"/>
                  </a:moveTo>
                  <a:lnTo>
                    <a:pt x="18277" y="1100267"/>
                  </a:lnTo>
                  <a:cubicBezTo>
                    <a:pt x="8368" y="1100267"/>
                    <a:pt x="260" y="1092159"/>
                    <a:pt x="260" y="1082250"/>
                  </a:cubicBezTo>
                  <a:lnTo>
                    <a:pt x="260" y="18277"/>
                  </a:lnTo>
                  <a:cubicBezTo>
                    <a:pt x="260" y="8368"/>
                    <a:pt x="8368" y="260"/>
                    <a:pt x="18277" y="260"/>
                  </a:cubicBezTo>
                  <a:lnTo>
                    <a:pt x="41562" y="260"/>
                  </a:lnTo>
                  <a:cubicBezTo>
                    <a:pt x="51471" y="260"/>
                    <a:pt x="59579" y="8368"/>
                    <a:pt x="59579" y="18277"/>
                  </a:cubicBezTo>
                  <a:lnTo>
                    <a:pt x="59579" y="1082250"/>
                  </a:lnTo>
                  <a:cubicBezTo>
                    <a:pt x="59579" y="1092159"/>
                    <a:pt x="51471" y="1100267"/>
                    <a:pt x="41562" y="110026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43">
              <a:extLst>
                <a:ext uri="{FF2B5EF4-FFF2-40B4-BE49-F238E27FC236}">
                  <a16:creationId xmlns:a16="http://schemas.microsoft.com/office/drawing/2014/main" id="{67BAA5B1-430A-4745-A139-442DA0F46DB5}"/>
                </a:ext>
              </a:extLst>
            </p:cNvPr>
            <p:cNvSpPr/>
            <p:nvPr/>
          </p:nvSpPr>
          <p:spPr>
            <a:xfrm>
              <a:off x="1064519" y="2288498"/>
              <a:ext cx="126123" cy="267492"/>
            </a:xfrm>
            <a:custGeom>
              <a:avLst/>
              <a:gdLst>
                <a:gd name="connsiteX0" fmla="*/ 260 w 126122"/>
                <a:gd name="connsiteY0" fmla="*/ 260 h 267491"/>
                <a:gd name="connsiteX1" fmla="*/ 126071 w 126122"/>
                <a:gd name="connsiteY1" fmla="*/ 260 h 267491"/>
                <a:gd name="connsiteX2" fmla="*/ 126071 w 126122"/>
                <a:gd name="connsiteY2" fmla="*/ 267266 h 267491"/>
                <a:gd name="connsiteX3" fmla="*/ 260 w 126122"/>
                <a:gd name="connsiteY3" fmla="*/ 267266 h 26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122" h="267491">
                  <a:moveTo>
                    <a:pt x="260" y="260"/>
                  </a:moveTo>
                  <a:lnTo>
                    <a:pt x="126071" y="260"/>
                  </a:lnTo>
                  <a:lnTo>
                    <a:pt x="126071" y="267266"/>
                  </a:lnTo>
                  <a:lnTo>
                    <a:pt x="260" y="26726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44">
              <a:extLst>
                <a:ext uri="{FF2B5EF4-FFF2-40B4-BE49-F238E27FC236}">
                  <a16:creationId xmlns:a16="http://schemas.microsoft.com/office/drawing/2014/main" id="{DE5CE5B4-1C11-4FCB-9D7B-4F295529D84D}"/>
                </a:ext>
              </a:extLst>
            </p:cNvPr>
            <p:cNvSpPr/>
            <p:nvPr/>
          </p:nvSpPr>
          <p:spPr>
            <a:xfrm>
              <a:off x="1122660" y="2149278"/>
              <a:ext cx="349610" cy="545724"/>
            </a:xfrm>
            <a:custGeom>
              <a:avLst/>
              <a:gdLst>
                <a:gd name="connsiteX0" fmla="*/ 132620 w 349610"/>
                <a:gd name="connsiteY0" fmla="*/ 260 h 545724"/>
                <a:gd name="connsiteX1" fmla="*/ 260 w 349610"/>
                <a:gd name="connsiteY1" fmla="*/ 78463 h 545724"/>
                <a:gd name="connsiteX2" fmla="*/ 260 w 349610"/>
                <a:gd name="connsiteY2" fmla="*/ 269727 h 545724"/>
                <a:gd name="connsiteX3" fmla="*/ 260 w 349610"/>
                <a:gd name="connsiteY3" fmla="*/ 276206 h 545724"/>
                <a:gd name="connsiteX4" fmla="*/ 260 w 349610"/>
                <a:gd name="connsiteY4" fmla="*/ 467469 h 545724"/>
                <a:gd name="connsiteX5" fmla="*/ 132620 w 349610"/>
                <a:gd name="connsiteY5" fmla="*/ 545673 h 545724"/>
                <a:gd name="connsiteX6" fmla="*/ 349420 w 349610"/>
                <a:gd name="connsiteY6" fmla="*/ 545673 h 545724"/>
                <a:gd name="connsiteX7" fmla="*/ 349420 w 349610"/>
                <a:gd name="connsiteY7" fmla="*/ 276206 h 545724"/>
                <a:gd name="connsiteX8" fmla="*/ 349420 w 349610"/>
                <a:gd name="connsiteY8" fmla="*/ 269727 h 545724"/>
                <a:gd name="connsiteX9" fmla="*/ 349420 w 349610"/>
                <a:gd name="connsiteY9" fmla="*/ 260 h 5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9610" h="545724">
                  <a:moveTo>
                    <a:pt x="132620" y="260"/>
                  </a:moveTo>
                  <a:lnTo>
                    <a:pt x="260" y="78463"/>
                  </a:lnTo>
                  <a:lnTo>
                    <a:pt x="260" y="269727"/>
                  </a:lnTo>
                  <a:lnTo>
                    <a:pt x="260" y="276206"/>
                  </a:lnTo>
                  <a:lnTo>
                    <a:pt x="260" y="467469"/>
                  </a:lnTo>
                  <a:lnTo>
                    <a:pt x="132620" y="545673"/>
                  </a:lnTo>
                  <a:lnTo>
                    <a:pt x="349420" y="545673"/>
                  </a:lnTo>
                  <a:lnTo>
                    <a:pt x="349420" y="276206"/>
                  </a:lnTo>
                  <a:lnTo>
                    <a:pt x="349420" y="269727"/>
                  </a:lnTo>
                  <a:lnTo>
                    <a:pt x="349420" y="26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4AB299D-12B9-46D3-A5FF-DA39C6242B4B}"/>
              </a:ext>
            </a:extLst>
          </p:cNvPr>
          <p:cNvGrpSpPr/>
          <p:nvPr/>
        </p:nvGrpSpPr>
        <p:grpSpPr>
          <a:xfrm>
            <a:off x="1165477" y="2468191"/>
            <a:ext cx="2775264" cy="3626866"/>
            <a:chOff x="1126074" y="2670966"/>
            <a:chExt cx="2734161" cy="3573152"/>
          </a:xfrm>
        </p:grpSpPr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CA7407F4-C03D-4AF6-A332-92AC9B19029B}"/>
                </a:ext>
              </a:extLst>
            </p:cNvPr>
            <p:cNvSpPr/>
            <p:nvPr/>
          </p:nvSpPr>
          <p:spPr>
            <a:xfrm rot="1258431">
              <a:off x="3177475" y="3781009"/>
              <a:ext cx="682760" cy="881775"/>
            </a:xfrm>
            <a:custGeom>
              <a:avLst/>
              <a:gdLst>
                <a:gd name="connsiteX0" fmla="*/ 237850 w 650123"/>
                <a:gd name="connsiteY0" fmla="*/ 850974 h 866830"/>
                <a:gd name="connsiteX1" fmla="*/ 0 w 650123"/>
                <a:gd name="connsiteY1" fmla="*/ 63427 h 866830"/>
                <a:gd name="connsiteX2" fmla="*/ 153281 w 650123"/>
                <a:gd name="connsiteY2" fmla="*/ 184994 h 866830"/>
                <a:gd name="connsiteX3" fmla="*/ 216708 w 650123"/>
                <a:gd name="connsiteY3" fmla="*/ 5286 h 866830"/>
                <a:gd name="connsiteX4" fmla="*/ 317133 w 650123"/>
                <a:gd name="connsiteY4" fmla="*/ 184994 h 866830"/>
                <a:gd name="connsiteX5" fmla="*/ 359418 w 650123"/>
                <a:gd name="connsiteY5" fmla="*/ 0 h 866830"/>
                <a:gd name="connsiteX6" fmla="*/ 475700 w 650123"/>
                <a:gd name="connsiteY6" fmla="*/ 126853 h 866830"/>
                <a:gd name="connsiteX7" fmla="*/ 539126 w 650123"/>
                <a:gd name="connsiteY7" fmla="*/ 36999 h 866830"/>
                <a:gd name="connsiteX8" fmla="*/ 650123 w 650123"/>
                <a:gd name="connsiteY8" fmla="*/ 866830 h 866830"/>
                <a:gd name="connsiteX9" fmla="*/ 237850 w 650123"/>
                <a:gd name="connsiteY9" fmla="*/ 850974 h 866830"/>
                <a:gd name="connsiteX0" fmla="*/ 197028 w 609301"/>
                <a:gd name="connsiteY0" fmla="*/ 850974 h 866830"/>
                <a:gd name="connsiteX1" fmla="*/ 0 w 609301"/>
                <a:gd name="connsiteY1" fmla="*/ 60706 h 866830"/>
                <a:gd name="connsiteX2" fmla="*/ 112459 w 609301"/>
                <a:gd name="connsiteY2" fmla="*/ 184994 h 866830"/>
                <a:gd name="connsiteX3" fmla="*/ 175886 w 609301"/>
                <a:gd name="connsiteY3" fmla="*/ 5286 h 866830"/>
                <a:gd name="connsiteX4" fmla="*/ 276311 w 609301"/>
                <a:gd name="connsiteY4" fmla="*/ 184994 h 866830"/>
                <a:gd name="connsiteX5" fmla="*/ 318596 w 609301"/>
                <a:gd name="connsiteY5" fmla="*/ 0 h 866830"/>
                <a:gd name="connsiteX6" fmla="*/ 434878 w 609301"/>
                <a:gd name="connsiteY6" fmla="*/ 126853 h 866830"/>
                <a:gd name="connsiteX7" fmla="*/ 498304 w 609301"/>
                <a:gd name="connsiteY7" fmla="*/ 36999 h 866830"/>
                <a:gd name="connsiteX8" fmla="*/ 609301 w 609301"/>
                <a:gd name="connsiteY8" fmla="*/ 866830 h 866830"/>
                <a:gd name="connsiteX9" fmla="*/ 197028 w 609301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8370 w 620643"/>
                <a:gd name="connsiteY0" fmla="*/ 850974 h 866830"/>
                <a:gd name="connsiteX1" fmla="*/ 11342 w 620643"/>
                <a:gd name="connsiteY1" fmla="*/ 60706 h 866830"/>
                <a:gd name="connsiteX2" fmla="*/ 123801 w 620643"/>
                <a:gd name="connsiteY2" fmla="*/ 184994 h 866830"/>
                <a:gd name="connsiteX3" fmla="*/ 187228 w 620643"/>
                <a:gd name="connsiteY3" fmla="*/ 5286 h 866830"/>
                <a:gd name="connsiteX4" fmla="*/ 287653 w 620643"/>
                <a:gd name="connsiteY4" fmla="*/ 184994 h 866830"/>
                <a:gd name="connsiteX5" fmla="*/ 329938 w 620643"/>
                <a:gd name="connsiteY5" fmla="*/ 0 h 866830"/>
                <a:gd name="connsiteX6" fmla="*/ 446220 w 620643"/>
                <a:gd name="connsiteY6" fmla="*/ 126853 h 866830"/>
                <a:gd name="connsiteX7" fmla="*/ 509646 w 620643"/>
                <a:gd name="connsiteY7" fmla="*/ 36999 h 866830"/>
                <a:gd name="connsiteX8" fmla="*/ 620643 w 620643"/>
                <a:gd name="connsiteY8" fmla="*/ 866830 h 866830"/>
                <a:gd name="connsiteX9" fmla="*/ 208370 w 620643"/>
                <a:gd name="connsiteY9" fmla="*/ 850974 h 866830"/>
                <a:gd name="connsiteX0" fmla="*/ 209189 w 621462"/>
                <a:gd name="connsiteY0" fmla="*/ 850974 h 866830"/>
                <a:gd name="connsiteX1" fmla="*/ 12161 w 621462"/>
                <a:gd name="connsiteY1" fmla="*/ 60706 h 866830"/>
                <a:gd name="connsiteX2" fmla="*/ 124620 w 621462"/>
                <a:gd name="connsiteY2" fmla="*/ 184994 h 866830"/>
                <a:gd name="connsiteX3" fmla="*/ 188047 w 621462"/>
                <a:gd name="connsiteY3" fmla="*/ 5286 h 866830"/>
                <a:gd name="connsiteX4" fmla="*/ 288472 w 621462"/>
                <a:gd name="connsiteY4" fmla="*/ 184994 h 866830"/>
                <a:gd name="connsiteX5" fmla="*/ 330757 w 621462"/>
                <a:gd name="connsiteY5" fmla="*/ 0 h 866830"/>
                <a:gd name="connsiteX6" fmla="*/ 447039 w 621462"/>
                <a:gd name="connsiteY6" fmla="*/ 126853 h 866830"/>
                <a:gd name="connsiteX7" fmla="*/ 510465 w 621462"/>
                <a:gd name="connsiteY7" fmla="*/ 36999 h 866830"/>
                <a:gd name="connsiteX8" fmla="*/ 621462 w 621462"/>
                <a:gd name="connsiteY8" fmla="*/ 866830 h 866830"/>
                <a:gd name="connsiteX9" fmla="*/ 209189 w 621462"/>
                <a:gd name="connsiteY9" fmla="*/ 850974 h 866830"/>
                <a:gd name="connsiteX0" fmla="*/ 160744 w 624724"/>
                <a:gd name="connsiteY0" fmla="*/ 812874 h 866830"/>
                <a:gd name="connsiteX1" fmla="*/ 15423 w 624724"/>
                <a:gd name="connsiteY1" fmla="*/ 60706 h 866830"/>
                <a:gd name="connsiteX2" fmla="*/ 127882 w 624724"/>
                <a:gd name="connsiteY2" fmla="*/ 184994 h 866830"/>
                <a:gd name="connsiteX3" fmla="*/ 191309 w 624724"/>
                <a:gd name="connsiteY3" fmla="*/ 5286 h 866830"/>
                <a:gd name="connsiteX4" fmla="*/ 291734 w 624724"/>
                <a:gd name="connsiteY4" fmla="*/ 184994 h 866830"/>
                <a:gd name="connsiteX5" fmla="*/ 334019 w 624724"/>
                <a:gd name="connsiteY5" fmla="*/ 0 h 866830"/>
                <a:gd name="connsiteX6" fmla="*/ 450301 w 624724"/>
                <a:gd name="connsiteY6" fmla="*/ 126853 h 866830"/>
                <a:gd name="connsiteX7" fmla="*/ 513727 w 624724"/>
                <a:gd name="connsiteY7" fmla="*/ 36999 h 866830"/>
                <a:gd name="connsiteX8" fmla="*/ 624724 w 624724"/>
                <a:gd name="connsiteY8" fmla="*/ 866830 h 866830"/>
                <a:gd name="connsiteX9" fmla="*/ 160744 w 624724"/>
                <a:gd name="connsiteY9" fmla="*/ 812874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6607 w 621601"/>
                <a:gd name="connsiteY0" fmla="*/ 853696 h 866830"/>
                <a:gd name="connsiteX1" fmla="*/ 12300 w 621601"/>
                <a:gd name="connsiteY1" fmla="*/ 60706 h 866830"/>
                <a:gd name="connsiteX2" fmla="*/ 124759 w 621601"/>
                <a:gd name="connsiteY2" fmla="*/ 184994 h 866830"/>
                <a:gd name="connsiteX3" fmla="*/ 188186 w 621601"/>
                <a:gd name="connsiteY3" fmla="*/ 5286 h 866830"/>
                <a:gd name="connsiteX4" fmla="*/ 288611 w 621601"/>
                <a:gd name="connsiteY4" fmla="*/ 184994 h 866830"/>
                <a:gd name="connsiteX5" fmla="*/ 330896 w 621601"/>
                <a:gd name="connsiteY5" fmla="*/ 0 h 866830"/>
                <a:gd name="connsiteX6" fmla="*/ 447178 w 621601"/>
                <a:gd name="connsiteY6" fmla="*/ 126853 h 866830"/>
                <a:gd name="connsiteX7" fmla="*/ 510604 w 621601"/>
                <a:gd name="connsiteY7" fmla="*/ 36999 h 866830"/>
                <a:gd name="connsiteX8" fmla="*/ 621601 w 621601"/>
                <a:gd name="connsiteY8" fmla="*/ 866830 h 866830"/>
                <a:gd name="connsiteX9" fmla="*/ 206607 w 621601"/>
                <a:gd name="connsiteY9" fmla="*/ 853696 h 866830"/>
                <a:gd name="connsiteX0" fmla="*/ 209190 w 621463"/>
                <a:gd name="connsiteY0" fmla="*/ 864582 h 866830"/>
                <a:gd name="connsiteX1" fmla="*/ 12162 w 621463"/>
                <a:gd name="connsiteY1" fmla="*/ 60706 h 866830"/>
                <a:gd name="connsiteX2" fmla="*/ 124621 w 621463"/>
                <a:gd name="connsiteY2" fmla="*/ 184994 h 866830"/>
                <a:gd name="connsiteX3" fmla="*/ 188048 w 621463"/>
                <a:gd name="connsiteY3" fmla="*/ 5286 h 866830"/>
                <a:gd name="connsiteX4" fmla="*/ 288473 w 621463"/>
                <a:gd name="connsiteY4" fmla="*/ 184994 h 866830"/>
                <a:gd name="connsiteX5" fmla="*/ 330758 w 621463"/>
                <a:gd name="connsiteY5" fmla="*/ 0 h 866830"/>
                <a:gd name="connsiteX6" fmla="*/ 447040 w 621463"/>
                <a:gd name="connsiteY6" fmla="*/ 126853 h 866830"/>
                <a:gd name="connsiteX7" fmla="*/ 510466 w 621463"/>
                <a:gd name="connsiteY7" fmla="*/ 36999 h 866830"/>
                <a:gd name="connsiteX8" fmla="*/ 621463 w 621463"/>
                <a:gd name="connsiteY8" fmla="*/ 866830 h 866830"/>
                <a:gd name="connsiteX9" fmla="*/ 209190 w 621463"/>
                <a:gd name="connsiteY9" fmla="*/ 864582 h 866830"/>
                <a:gd name="connsiteX0" fmla="*/ 209190 w 586084"/>
                <a:gd name="connsiteY0" fmla="*/ 864582 h 869551"/>
                <a:gd name="connsiteX1" fmla="*/ 12162 w 586084"/>
                <a:gd name="connsiteY1" fmla="*/ 60706 h 869551"/>
                <a:gd name="connsiteX2" fmla="*/ 124621 w 586084"/>
                <a:gd name="connsiteY2" fmla="*/ 184994 h 869551"/>
                <a:gd name="connsiteX3" fmla="*/ 188048 w 586084"/>
                <a:gd name="connsiteY3" fmla="*/ 5286 h 869551"/>
                <a:gd name="connsiteX4" fmla="*/ 288473 w 586084"/>
                <a:gd name="connsiteY4" fmla="*/ 184994 h 869551"/>
                <a:gd name="connsiteX5" fmla="*/ 330758 w 586084"/>
                <a:gd name="connsiteY5" fmla="*/ 0 h 869551"/>
                <a:gd name="connsiteX6" fmla="*/ 447040 w 586084"/>
                <a:gd name="connsiteY6" fmla="*/ 126853 h 869551"/>
                <a:gd name="connsiteX7" fmla="*/ 510466 w 586084"/>
                <a:gd name="connsiteY7" fmla="*/ 36999 h 869551"/>
                <a:gd name="connsiteX8" fmla="*/ 586084 w 586084"/>
                <a:gd name="connsiteY8" fmla="*/ 869551 h 869551"/>
                <a:gd name="connsiteX9" fmla="*/ 209190 w 586084"/>
                <a:gd name="connsiteY9" fmla="*/ 864582 h 869551"/>
                <a:gd name="connsiteX0" fmla="*/ 209190 w 602413"/>
                <a:gd name="connsiteY0" fmla="*/ 864582 h 864582"/>
                <a:gd name="connsiteX1" fmla="*/ 12162 w 602413"/>
                <a:gd name="connsiteY1" fmla="*/ 60706 h 864582"/>
                <a:gd name="connsiteX2" fmla="*/ 124621 w 602413"/>
                <a:gd name="connsiteY2" fmla="*/ 184994 h 864582"/>
                <a:gd name="connsiteX3" fmla="*/ 188048 w 602413"/>
                <a:gd name="connsiteY3" fmla="*/ 5286 h 864582"/>
                <a:gd name="connsiteX4" fmla="*/ 288473 w 602413"/>
                <a:gd name="connsiteY4" fmla="*/ 184994 h 864582"/>
                <a:gd name="connsiteX5" fmla="*/ 330758 w 602413"/>
                <a:gd name="connsiteY5" fmla="*/ 0 h 864582"/>
                <a:gd name="connsiteX6" fmla="*/ 447040 w 602413"/>
                <a:gd name="connsiteY6" fmla="*/ 126853 h 864582"/>
                <a:gd name="connsiteX7" fmla="*/ 510466 w 602413"/>
                <a:gd name="connsiteY7" fmla="*/ 36999 h 864582"/>
                <a:gd name="connsiteX8" fmla="*/ 602413 w 602413"/>
                <a:gd name="connsiteY8" fmla="*/ 864109 h 864582"/>
                <a:gd name="connsiteX9" fmla="*/ 209190 w 602413"/>
                <a:gd name="connsiteY9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8742"/>
                <a:gd name="connsiteY0" fmla="*/ 864582 h 864582"/>
                <a:gd name="connsiteX1" fmla="*/ 12162 w 618742"/>
                <a:gd name="connsiteY1" fmla="*/ 60706 h 864582"/>
                <a:gd name="connsiteX2" fmla="*/ 124621 w 618742"/>
                <a:gd name="connsiteY2" fmla="*/ 184994 h 864582"/>
                <a:gd name="connsiteX3" fmla="*/ 188048 w 618742"/>
                <a:gd name="connsiteY3" fmla="*/ 5286 h 864582"/>
                <a:gd name="connsiteX4" fmla="*/ 288473 w 618742"/>
                <a:gd name="connsiteY4" fmla="*/ 184994 h 864582"/>
                <a:gd name="connsiteX5" fmla="*/ 330758 w 618742"/>
                <a:gd name="connsiteY5" fmla="*/ 0 h 864582"/>
                <a:gd name="connsiteX6" fmla="*/ 447040 w 618742"/>
                <a:gd name="connsiteY6" fmla="*/ 126853 h 864582"/>
                <a:gd name="connsiteX7" fmla="*/ 510466 w 618742"/>
                <a:gd name="connsiteY7" fmla="*/ 36999 h 864582"/>
                <a:gd name="connsiteX8" fmla="*/ 618742 w 618742"/>
                <a:gd name="connsiteY8" fmla="*/ 578595 h 864582"/>
                <a:gd name="connsiteX9" fmla="*/ 602413 w 618742"/>
                <a:gd name="connsiteY9" fmla="*/ 864109 h 864582"/>
                <a:gd name="connsiteX10" fmla="*/ 209190 w 618742"/>
                <a:gd name="connsiteY10" fmla="*/ 864582 h 864582"/>
                <a:gd name="connsiteX0" fmla="*/ 209190 w 619592"/>
                <a:gd name="connsiteY0" fmla="*/ 864582 h 864582"/>
                <a:gd name="connsiteX1" fmla="*/ 12162 w 619592"/>
                <a:gd name="connsiteY1" fmla="*/ 60706 h 864582"/>
                <a:gd name="connsiteX2" fmla="*/ 124621 w 619592"/>
                <a:gd name="connsiteY2" fmla="*/ 184994 h 864582"/>
                <a:gd name="connsiteX3" fmla="*/ 188048 w 619592"/>
                <a:gd name="connsiteY3" fmla="*/ 5286 h 864582"/>
                <a:gd name="connsiteX4" fmla="*/ 288473 w 619592"/>
                <a:gd name="connsiteY4" fmla="*/ 184994 h 864582"/>
                <a:gd name="connsiteX5" fmla="*/ 330758 w 619592"/>
                <a:gd name="connsiteY5" fmla="*/ 0 h 864582"/>
                <a:gd name="connsiteX6" fmla="*/ 447040 w 619592"/>
                <a:gd name="connsiteY6" fmla="*/ 126853 h 864582"/>
                <a:gd name="connsiteX7" fmla="*/ 510466 w 619592"/>
                <a:gd name="connsiteY7" fmla="*/ 36999 h 864582"/>
                <a:gd name="connsiteX8" fmla="*/ 618742 w 619592"/>
                <a:gd name="connsiteY8" fmla="*/ 578595 h 864582"/>
                <a:gd name="connsiteX9" fmla="*/ 602413 w 619592"/>
                <a:gd name="connsiteY9" fmla="*/ 864109 h 864582"/>
                <a:gd name="connsiteX10" fmla="*/ 209190 w 619592"/>
                <a:gd name="connsiteY10" fmla="*/ 864582 h 864582"/>
                <a:gd name="connsiteX0" fmla="*/ 209190 w 620629"/>
                <a:gd name="connsiteY0" fmla="*/ 864582 h 864582"/>
                <a:gd name="connsiteX1" fmla="*/ 12162 w 620629"/>
                <a:gd name="connsiteY1" fmla="*/ 60706 h 864582"/>
                <a:gd name="connsiteX2" fmla="*/ 124621 w 620629"/>
                <a:gd name="connsiteY2" fmla="*/ 184994 h 864582"/>
                <a:gd name="connsiteX3" fmla="*/ 188048 w 620629"/>
                <a:gd name="connsiteY3" fmla="*/ 5286 h 864582"/>
                <a:gd name="connsiteX4" fmla="*/ 288473 w 620629"/>
                <a:gd name="connsiteY4" fmla="*/ 184994 h 864582"/>
                <a:gd name="connsiteX5" fmla="*/ 330758 w 620629"/>
                <a:gd name="connsiteY5" fmla="*/ 0 h 864582"/>
                <a:gd name="connsiteX6" fmla="*/ 447040 w 620629"/>
                <a:gd name="connsiteY6" fmla="*/ 126853 h 864582"/>
                <a:gd name="connsiteX7" fmla="*/ 510466 w 620629"/>
                <a:gd name="connsiteY7" fmla="*/ 36999 h 864582"/>
                <a:gd name="connsiteX8" fmla="*/ 618742 w 620629"/>
                <a:gd name="connsiteY8" fmla="*/ 578595 h 864582"/>
                <a:gd name="connsiteX9" fmla="*/ 602413 w 620629"/>
                <a:gd name="connsiteY9" fmla="*/ 864109 h 864582"/>
                <a:gd name="connsiteX10" fmla="*/ 209190 w 620629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3"/>
                <a:gd name="connsiteY0" fmla="*/ 864582 h 864582"/>
                <a:gd name="connsiteX1" fmla="*/ 12162 w 618743"/>
                <a:gd name="connsiteY1" fmla="*/ 60706 h 864582"/>
                <a:gd name="connsiteX2" fmla="*/ 124621 w 618743"/>
                <a:gd name="connsiteY2" fmla="*/ 184994 h 864582"/>
                <a:gd name="connsiteX3" fmla="*/ 188048 w 618743"/>
                <a:gd name="connsiteY3" fmla="*/ 5286 h 864582"/>
                <a:gd name="connsiteX4" fmla="*/ 288473 w 618743"/>
                <a:gd name="connsiteY4" fmla="*/ 184994 h 864582"/>
                <a:gd name="connsiteX5" fmla="*/ 330758 w 618743"/>
                <a:gd name="connsiteY5" fmla="*/ 0 h 864582"/>
                <a:gd name="connsiteX6" fmla="*/ 447040 w 618743"/>
                <a:gd name="connsiteY6" fmla="*/ 126853 h 864582"/>
                <a:gd name="connsiteX7" fmla="*/ 510466 w 618743"/>
                <a:gd name="connsiteY7" fmla="*/ 36999 h 864582"/>
                <a:gd name="connsiteX8" fmla="*/ 618742 w 618743"/>
                <a:gd name="connsiteY8" fmla="*/ 578595 h 864582"/>
                <a:gd name="connsiteX9" fmla="*/ 602413 w 618743"/>
                <a:gd name="connsiteY9" fmla="*/ 864109 h 864582"/>
                <a:gd name="connsiteX10" fmla="*/ 209190 w 618743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47040 w 618745"/>
                <a:gd name="connsiteY6" fmla="*/ 126853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45"/>
                <a:gd name="connsiteY0" fmla="*/ 864582 h 864582"/>
                <a:gd name="connsiteX1" fmla="*/ 12162 w 618745"/>
                <a:gd name="connsiteY1" fmla="*/ 60706 h 864582"/>
                <a:gd name="connsiteX2" fmla="*/ 124621 w 618745"/>
                <a:gd name="connsiteY2" fmla="*/ 184994 h 864582"/>
                <a:gd name="connsiteX3" fmla="*/ 188048 w 618745"/>
                <a:gd name="connsiteY3" fmla="*/ 5286 h 864582"/>
                <a:gd name="connsiteX4" fmla="*/ 288473 w 618745"/>
                <a:gd name="connsiteY4" fmla="*/ 184994 h 864582"/>
                <a:gd name="connsiteX5" fmla="*/ 330758 w 618745"/>
                <a:gd name="connsiteY5" fmla="*/ 0 h 864582"/>
                <a:gd name="connsiteX6" fmla="*/ 430711 w 618745"/>
                <a:gd name="connsiteY6" fmla="*/ 121410 h 864582"/>
                <a:gd name="connsiteX7" fmla="*/ 510466 w 618745"/>
                <a:gd name="connsiteY7" fmla="*/ 36999 h 864582"/>
                <a:gd name="connsiteX8" fmla="*/ 618742 w 618745"/>
                <a:gd name="connsiteY8" fmla="*/ 578595 h 864582"/>
                <a:gd name="connsiteX9" fmla="*/ 602413 w 618745"/>
                <a:gd name="connsiteY9" fmla="*/ 864109 h 864582"/>
                <a:gd name="connsiteX10" fmla="*/ 209190 w 618745"/>
                <a:gd name="connsiteY10" fmla="*/ 864582 h 864582"/>
                <a:gd name="connsiteX0" fmla="*/ 209190 w 618782"/>
                <a:gd name="connsiteY0" fmla="*/ 864582 h 864582"/>
                <a:gd name="connsiteX1" fmla="*/ 12162 w 618782"/>
                <a:gd name="connsiteY1" fmla="*/ 60706 h 864582"/>
                <a:gd name="connsiteX2" fmla="*/ 124621 w 618782"/>
                <a:gd name="connsiteY2" fmla="*/ 184994 h 864582"/>
                <a:gd name="connsiteX3" fmla="*/ 188048 w 618782"/>
                <a:gd name="connsiteY3" fmla="*/ 5286 h 864582"/>
                <a:gd name="connsiteX4" fmla="*/ 288473 w 618782"/>
                <a:gd name="connsiteY4" fmla="*/ 184994 h 864582"/>
                <a:gd name="connsiteX5" fmla="*/ 330758 w 618782"/>
                <a:gd name="connsiteY5" fmla="*/ 0 h 864582"/>
                <a:gd name="connsiteX6" fmla="*/ 430711 w 618782"/>
                <a:gd name="connsiteY6" fmla="*/ 121410 h 864582"/>
                <a:gd name="connsiteX7" fmla="*/ 510466 w 618782"/>
                <a:gd name="connsiteY7" fmla="*/ 36999 h 864582"/>
                <a:gd name="connsiteX8" fmla="*/ 618742 w 618782"/>
                <a:gd name="connsiteY8" fmla="*/ 578595 h 864582"/>
                <a:gd name="connsiteX9" fmla="*/ 602413 w 618782"/>
                <a:gd name="connsiteY9" fmla="*/ 864109 h 864582"/>
                <a:gd name="connsiteX10" fmla="*/ 209190 w 618782"/>
                <a:gd name="connsiteY10" fmla="*/ 864582 h 864582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4 h 864664"/>
                <a:gd name="connsiteX1" fmla="*/ 12162 w 618782"/>
                <a:gd name="connsiteY1" fmla="*/ 60788 h 864664"/>
                <a:gd name="connsiteX2" fmla="*/ 124621 w 618782"/>
                <a:gd name="connsiteY2" fmla="*/ 185076 h 864664"/>
                <a:gd name="connsiteX3" fmla="*/ 188048 w 618782"/>
                <a:gd name="connsiteY3" fmla="*/ 5368 h 864664"/>
                <a:gd name="connsiteX4" fmla="*/ 288473 w 618782"/>
                <a:gd name="connsiteY4" fmla="*/ 185076 h 864664"/>
                <a:gd name="connsiteX5" fmla="*/ 330758 w 618782"/>
                <a:gd name="connsiteY5" fmla="*/ 82 h 864664"/>
                <a:gd name="connsiteX6" fmla="*/ 430711 w 618782"/>
                <a:gd name="connsiteY6" fmla="*/ 121492 h 864664"/>
                <a:gd name="connsiteX7" fmla="*/ 510466 w 618782"/>
                <a:gd name="connsiteY7" fmla="*/ 37081 h 864664"/>
                <a:gd name="connsiteX8" fmla="*/ 618742 w 618782"/>
                <a:gd name="connsiteY8" fmla="*/ 578677 h 864664"/>
                <a:gd name="connsiteX9" fmla="*/ 602413 w 618782"/>
                <a:gd name="connsiteY9" fmla="*/ 864191 h 864664"/>
                <a:gd name="connsiteX10" fmla="*/ 209190 w 618782"/>
                <a:gd name="connsiteY10" fmla="*/ 864664 h 864664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8473 w 618782"/>
                <a:gd name="connsiteY4" fmla="*/ 185078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85752 w 618782"/>
                <a:gd name="connsiteY4" fmla="*/ 149700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09190 w 618782"/>
                <a:gd name="connsiteY0" fmla="*/ 864666 h 864666"/>
                <a:gd name="connsiteX1" fmla="*/ 12162 w 618782"/>
                <a:gd name="connsiteY1" fmla="*/ 60790 h 864666"/>
                <a:gd name="connsiteX2" fmla="*/ 124621 w 618782"/>
                <a:gd name="connsiteY2" fmla="*/ 185078 h 864666"/>
                <a:gd name="connsiteX3" fmla="*/ 188048 w 618782"/>
                <a:gd name="connsiteY3" fmla="*/ 5370 h 864666"/>
                <a:gd name="connsiteX4" fmla="*/ 274866 w 618782"/>
                <a:gd name="connsiteY4" fmla="*/ 144257 h 864666"/>
                <a:gd name="connsiteX5" fmla="*/ 330758 w 618782"/>
                <a:gd name="connsiteY5" fmla="*/ 84 h 864666"/>
                <a:gd name="connsiteX6" fmla="*/ 430711 w 618782"/>
                <a:gd name="connsiteY6" fmla="*/ 121494 h 864666"/>
                <a:gd name="connsiteX7" fmla="*/ 510466 w 618782"/>
                <a:gd name="connsiteY7" fmla="*/ 37083 h 864666"/>
                <a:gd name="connsiteX8" fmla="*/ 618742 w 618782"/>
                <a:gd name="connsiteY8" fmla="*/ 578679 h 864666"/>
                <a:gd name="connsiteX9" fmla="*/ 602413 w 618782"/>
                <a:gd name="connsiteY9" fmla="*/ 864193 h 864666"/>
                <a:gd name="connsiteX10" fmla="*/ 209190 w 618782"/>
                <a:gd name="connsiteY10" fmla="*/ 864666 h 864666"/>
                <a:gd name="connsiteX0" fmla="*/ 212601 w 622193"/>
                <a:gd name="connsiteY0" fmla="*/ 864666 h 864666"/>
                <a:gd name="connsiteX1" fmla="*/ 15573 w 622193"/>
                <a:gd name="connsiteY1" fmla="*/ 60790 h 864666"/>
                <a:gd name="connsiteX2" fmla="*/ 128032 w 622193"/>
                <a:gd name="connsiteY2" fmla="*/ 185078 h 864666"/>
                <a:gd name="connsiteX3" fmla="*/ 191459 w 622193"/>
                <a:gd name="connsiteY3" fmla="*/ 5370 h 864666"/>
                <a:gd name="connsiteX4" fmla="*/ 278277 w 622193"/>
                <a:gd name="connsiteY4" fmla="*/ 144257 h 864666"/>
                <a:gd name="connsiteX5" fmla="*/ 334169 w 622193"/>
                <a:gd name="connsiteY5" fmla="*/ 84 h 864666"/>
                <a:gd name="connsiteX6" fmla="*/ 434122 w 622193"/>
                <a:gd name="connsiteY6" fmla="*/ 121494 h 864666"/>
                <a:gd name="connsiteX7" fmla="*/ 513877 w 622193"/>
                <a:gd name="connsiteY7" fmla="*/ 37083 h 864666"/>
                <a:gd name="connsiteX8" fmla="*/ 622153 w 622193"/>
                <a:gd name="connsiteY8" fmla="*/ 578679 h 864666"/>
                <a:gd name="connsiteX9" fmla="*/ 605824 w 622193"/>
                <a:gd name="connsiteY9" fmla="*/ 864193 h 864666"/>
                <a:gd name="connsiteX10" fmla="*/ 212601 w 622193"/>
                <a:gd name="connsiteY10" fmla="*/ 864666 h 864666"/>
                <a:gd name="connsiteX0" fmla="*/ 198912 w 608504"/>
                <a:gd name="connsiteY0" fmla="*/ 864666 h 864666"/>
                <a:gd name="connsiteX1" fmla="*/ 28798 w 608504"/>
                <a:gd name="connsiteY1" fmla="*/ 510643 h 864666"/>
                <a:gd name="connsiteX2" fmla="*/ 1884 w 608504"/>
                <a:gd name="connsiteY2" fmla="*/ 60790 h 864666"/>
                <a:gd name="connsiteX3" fmla="*/ 114343 w 608504"/>
                <a:gd name="connsiteY3" fmla="*/ 185078 h 864666"/>
                <a:gd name="connsiteX4" fmla="*/ 177770 w 608504"/>
                <a:gd name="connsiteY4" fmla="*/ 5370 h 864666"/>
                <a:gd name="connsiteX5" fmla="*/ 264588 w 608504"/>
                <a:gd name="connsiteY5" fmla="*/ 144257 h 864666"/>
                <a:gd name="connsiteX6" fmla="*/ 320480 w 608504"/>
                <a:gd name="connsiteY6" fmla="*/ 84 h 864666"/>
                <a:gd name="connsiteX7" fmla="*/ 420433 w 608504"/>
                <a:gd name="connsiteY7" fmla="*/ 121494 h 864666"/>
                <a:gd name="connsiteX8" fmla="*/ 500188 w 608504"/>
                <a:gd name="connsiteY8" fmla="*/ 37083 h 864666"/>
                <a:gd name="connsiteX9" fmla="*/ 608464 w 608504"/>
                <a:gd name="connsiteY9" fmla="*/ 578679 h 864666"/>
                <a:gd name="connsiteX10" fmla="*/ 592135 w 608504"/>
                <a:gd name="connsiteY10" fmla="*/ 864193 h 864666"/>
                <a:gd name="connsiteX11" fmla="*/ 198912 w 608504"/>
                <a:gd name="connsiteY11" fmla="*/ 864666 h 864666"/>
                <a:gd name="connsiteX0" fmla="*/ 201622 w 611214"/>
                <a:gd name="connsiteY0" fmla="*/ 864666 h 864666"/>
                <a:gd name="connsiteX1" fmla="*/ 31508 w 611214"/>
                <a:gd name="connsiteY1" fmla="*/ 510643 h 864666"/>
                <a:gd name="connsiteX2" fmla="*/ 4594 w 611214"/>
                <a:gd name="connsiteY2" fmla="*/ 60790 h 864666"/>
                <a:gd name="connsiteX3" fmla="*/ 117053 w 611214"/>
                <a:gd name="connsiteY3" fmla="*/ 185078 h 864666"/>
                <a:gd name="connsiteX4" fmla="*/ 180480 w 611214"/>
                <a:gd name="connsiteY4" fmla="*/ 5370 h 864666"/>
                <a:gd name="connsiteX5" fmla="*/ 267298 w 611214"/>
                <a:gd name="connsiteY5" fmla="*/ 144257 h 864666"/>
                <a:gd name="connsiteX6" fmla="*/ 323190 w 611214"/>
                <a:gd name="connsiteY6" fmla="*/ 84 h 864666"/>
                <a:gd name="connsiteX7" fmla="*/ 423143 w 611214"/>
                <a:gd name="connsiteY7" fmla="*/ 121494 h 864666"/>
                <a:gd name="connsiteX8" fmla="*/ 502898 w 611214"/>
                <a:gd name="connsiteY8" fmla="*/ 37083 h 864666"/>
                <a:gd name="connsiteX9" fmla="*/ 611174 w 611214"/>
                <a:gd name="connsiteY9" fmla="*/ 578679 h 864666"/>
                <a:gd name="connsiteX10" fmla="*/ 594845 w 611214"/>
                <a:gd name="connsiteY10" fmla="*/ 864193 h 864666"/>
                <a:gd name="connsiteX11" fmla="*/ 201622 w 611214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6998 w 641159"/>
                <a:gd name="connsiteY3" fmla="*/ 185078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44276 w 641159"/>
                <a:gd name="connsiteY3" fmla="*/ 138814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44257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76446 w 641159"/>
                <a:gd name="connsiteY5" fmla="*/ 64329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61453 w 641159"/>
                <a:gd name="connsiteY1" fmla="*/ 510643 h 864666"/>
                <a:gd name="connsiteX2" fmla="*/ 34539 w 641159"/>
                <a:gd name="connsiteY2" fmla="*/ 60790 h 864666"/>
                <a:gd name="connsiteX3" fmla="*/ 155162 w 641159"/>
                <a:gd name="connsiteY3" fmla="*/ 130650 h 864666"/>
                <a:gd name="connsiteX4" fmla="*/ 210425 w 641159"/>
                <a:gd name="connsiteY4" fmla="*/ 5370 h 864666"/>
                <a:gd name="connsiteX5" fmla="*/ 297243 w 641159"/>
                <a:gd name="connsiteY5" fmla="*/ 117043 h 864666"/>
                <a:gd name="connsiteX6" fmla="*/ 353135 w 641159"/>
                <a:gd name="connsiteY6" fmla="*/ 84 h 864666"/>
                <a:gd name="connsiteX7" fmla="*/ 453088 w 641159"/>
                <a:gd name="connsiteY7" fmla="*/ 121494 h 864666"/>
                <a:gd name="connsiteX8" fmla="*/ 532843 w 641159"/>
                <a:gd name="connsiteY8" fmla="*/ 37083 h 864666"/>
                <a:gd name="connsiteX9" fmla="*/ 641119 w 641159"/>
                <a:gd name="connsiteY9" fmla="*/ 578679 h 864666"/>
                <a:gd name="connsiteX10" fmla="*/ 624790 w 641159"/>
                <a:gd name="connsiteY10" fmla="*/ 864193 h 864666"/>
                <a:gd name="connsiteX11" fmla="*/ 231567 w 641159"/>
                <a:gd name="connsiteY11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99553 w 641159"/>
                <a:gd name="connsiteY1" fmla="*/ 807279 h 864666"/>
                <a:gd name="connsiteX2" fmla="*/ 61453 w 641159"/>
                <a:gd name="connsiteY2" fmla="*/ 510643 h 864666"/>
                <a:gd name="connsiteX3" fmla="*/ 34539 w 641159"/>
                <a:gd name="connsiteY3" fmla="*/ 60790 h 864666"/>
                <a:gd name="connsiteX4" fmla="*/ 155162 w 641159"/>
                <a:gd name="connsiteY4" fmla="*/ 130650 h 864666"/>
                <a:gd name="connsiteX5" fmla="*/ 210425 w 641159"/>
                <a:gd name="connsiteY5" fmla="*/ 5370 h 864666"/>
                <a:gd name="connsiteX6" fmla="*/ 297243 w 641159"/>
                <a:gd name="connsiteY6" fmla="*/ 117043 h 864666"/>
                <a:gd name="connsiteX7" fmla="*/ 353135 w 641159"/>
                <a:gd name="connsiteY7" fmla="*/ 84 h 864666"/>
                <a:gd name="connsiteX8" fmla="*/ 453088 w 641159"/>
                <a:gd name="connsiteY8" fmla="*/ 121494 h 864666"/>
                <a:gd name="connsiteX9" fmla="*/ 532843 w 641159"/>
                <a:gd name="connsiteY9" fmla="*/ 37083 h 864666"/>
                <a:gd name="connsiteX10" fmla="*/ 641119 w 641159"/>
                <a:gd name="connsiteY10" fmla="*/ 578679 h 864666"/>
                <a:gd name="connsiteX11" fmla="*/ 624790 w 641159"/>
                <a:gd name="connsiteY11" fmla="*/ 864193 h 864666"/>
                <a:gd name="connsiteX12" fmla="*/ 231567 w 641159"/>
                <a:gd name="connsiteY12" fmla="*/ 864666 h 864666"/>
                <a:gd name="connsiteX0" fmla="*/ 231567 w 641159"/>
                <a:gd name="connsiteY0" fmla="*/ 864666 h 864666"/>
                <a:gd name="connsiteX1" fmla="*/ 197525 w 641159"/>
                <a:gd name="connsiteY1" fmla="*/ 793672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31567 w 641159"/>
                <a:gd name="connsiteY0" fmla="*/ 864666 h 864666"/>
                <a:gd name="connsiteX1" fmla="*/ 202968 w 641159"/>
                <a:gd name="connsiteY1" fmla="*/ 801837 h 864666"/>
                <a:gd name="connsiteX2" fmla="*/ 99553 w 641159"/>
                <a:gd name="connsiteY2" fmla="*/ 807279 h 864666"/>
                <a:gd name="connsiteX3" fmla="*/ 61453 w 641159"/>
                <a:gd name="connsiteY3" fmla="*/ 510643 h 864666"/>
                <a:gd name="connsiteX4" fmla="*/ 34539 w 641159"/>
                <a:gd name="connsiteY4" fmla="*/ 60790 h 864666"/>
                <a:gd name="connsiteX5" fmla="*/ 155162 w 641159"/>
                <a:gd name="connsiteY5" fmla="*/ 130650 h 864666"/>
                <a:gd name="connsiteX6" fmla="*/ 210425 w 641159"/>
                <a:gd name="connsiteY6" fmla="*/ 5370 h 864666"/>
                <a:gd name="connsiteX7" fmla="*/ 297243 w 641159"/>
                <a:gd name="connsiteY7" fmla="*/ 117043 h 864666"/>
                <a:gd name="connsiteX8" fmla="*/ 353135 w 641159"/>
                <a:gd name="connsiteY8" fmla="*/ 84 h 864666"/>
                <a:gd name="connsiteX9" fmla="*/ 453088 w 641159"/>
                <a:gd name="connsiteY9" fmla="*/ 121494 h 864666"/>
                <a:gd name="connsiteX10" fmla="*/ 532843 w 641159"/>
                <a:gd name="connsiteY10" fmla="*/ 37083 h 864666"/>
                <a:gd name="connsiteX11" fmla="*/ 641119 w 641159"/>
                <a:gd name="connsiteY11" fmla="*/ 578679 h 864666"/>
                <a:gd name="connsiteX12" fmla="*/ 624790 w 641159"/>
                <a:gd name="connsiteY12" fmla="*/ 864193 h 864666"/>
                <a:gd name="connsiteX13" fmla="*/ 231567 w 641159"/>
                <a:gd name="connsiteY13" fmla="*/ 864666 h 864666"/>
                <a:gd name="connsiteX0" fmla="*/ 257487 w 667079"/>
                <a:gd name="connsiteY0" fmla="*/ 864666 h 864666"/>
                <a:gd name="connsiteX1" fmla="*/ 228888 w 667079"/>
                <a:gd name="connsiteY1" fmla="*/ 801837 h 864666"/>
                <a:gd name="connsiteX2" fmla="*/ 125473 w 667079"/>
                <a:gd name="connsiteY2" fmla="*/ 807279 h 864666"/>
                <a:gd name="connsiteX3" fmla="*/ 288 w 667079"/>
                <a:gd name="connsiteY3" fmla="*/ 595007 h 864666"/>
                <a:gd name="connsiteX4" fmla="*/ 87373 w 667079"/>
                <a:gd name="connsiteY4" fmla="*/ 510643 h 864666"/>
                <a:gd name="connsiteX5" fmla="*/ 60459 w 667079"/>
                <a:gd name="connsiteY5" fmla="*/ 60790 h 864666"/>
                <a:gd name="connsiteX6" fmla="*/ 181082 w 667079"/>
                <a:gd name="connsiteY6" fmla="*/ 130650 h 864666"/>
                <a:gd name="connsiteX7" fmla="*/ 236345 w 667079"/>
                <a:gd name="connsiteY7" fmla="*/ 5370 h 864666"/>
                <a:gd name="connsiteX8" fmla="*/ 323163 w 667079"/>
                <a:gd name="connsiteY8" fmla="*/ 117043 h 864666"/>
                <a:gd name="connsiteX9" fmla="*/ 379055 w 667079"/>
                <a:gd name="connsiteY9" fmla="*/ 84 h 864666"/>
                <a:gd name="connsiteX10" fmla="*/ 479008 w 667079"/>
                <a:gd name="connsiteY10" fmla="*/ 121494 h 864666"/>
                <a:gd name="connsiteX11" fmla="*/ 558763 w 667079"/>
                <a:gd name="connsiteY11" fmla="*/ 37083 h 864666"/>
                <a:gd name="connsiteX12" fmla="*/ 667039 w 667079"/>
                <a:gd name="connsiteY12" fmla="*/ 578679 h 864666"/>
                <a:gd name="connsiteX13" fmla="*/ 650710 w 667079"/>
                <a:gd name="connsiteY13" fmla="*/ 864193 h 864666"/>
                <a:gd name="connsiteX14" fmla="*/ 257487 w 667079"/>
                <a:gd name="connsiteY14" fmla="*/ 864666 h 864666"/>
                <a:gd name="connsiteX0" fmla="*/ 260201 w 669793"/>
                <a:gd name="connsiteY0" fmla="*/ 864666 h 864666"/>
                <a:gd name="connsiteX1" fmla="*/ 231602 w 669793"/>
                <a:gd name="connsiteY1" fmla="*/ 801837 h 864666"/>
                <a:gd name="connsiteX2" fmla="*/ 128187 w 669793"/>
                <a:gd name="connsiteY2" fmla="*/ 807279 h 864666"/>
                <a:gd name="connsiteX3" fmla="*/ 281 w 669793"/>
                <a:gd name="connsiteY3" fmla="*/ 526971 h 864666"/>
                <a:gd name="connsiteX4" fmla="*/ 90087 w 669793"/>
                <a:gd name="connsiteY4" fmla="*/ 510643 h 864666"/>
                <a:gd name="connsiteX5" fmla="*/ 63173 w 669793"/>
                <a:gd name="connsiteY5" fmla="*/ 60790 h 864666"/>
                <a:gd name="connsiteX6" fmla="*/ 183796 w 669793"/>
                <a:gd name="connsiteY6" fmla="*/ 130650 h 864666"/>
                <a:gd name="connsiteX7" fmla="*/ 239059 w 669793"/>
                <a:gd name="connsiteY7" fmla="*/ 5370 h 864666"/>
                <a:gd name="connsiteX8" fmla="*/ 325877 w 669793"/>
                <a:gd name="connsiteY8" fmla="*/ 117043 h 864666"/>
                <a:gd name="connsiteX9" fmla="*/ 381769 w 669793"/>
                <a:gd name="connsiteY9" fmla="*/ 84 h 864666"/>
                <a:gd name="connsiteX10" fmla="*/ 481722 w 669793"/>
                <a:gd name="connsiteY10" fmla="*/ 121494 h 864666"/>
                <a:gd name="connsiteX11" fmla="*/ 561477 w 669793"/>
                <a:gd name="connsiteY11" fmla="*/ 37083 h 864666"/>
                <a:gd name="connsiteX12" fmla="*/ 669753 w 669793"/>
                <a:gd name="connsiteY12" fmla="*/ 578679 h 864666"/>
                <a:gd name="connsiteX13" fmla="*/ 653424 w 669793"/>
                <a:gd name="connsiteY13" fmla="*/ 864193 h 864666"/>
                <a:gd name="connsiteX14" fmla="*/ 260201 w 669793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  <a:gd name="connsiteX0" fmla="*/ 259920 w 669512"/>
                <a:gd name="connsiteY0" fmla="*/ 864666 h 864666"/>
                <a:gd name="connsiteX1" fmla="*/ 231321 w 669512"/>
                <a:gd name="connsiteY1" fmla="*/ 801837 h 864666"/>
                <a:gd name="connsiteX2" fmla="*/ 127906 w 669512"/>
                <a:gd name="connsiteY2" fmla="*/ 807279 h 864666"/>
                <a:gd name="connsiteX3" fmla="*/ 0 w 669512"/>
                <a:gd name="connsiteY3" fmla="*/ 526971 h 864666"/>
                <a:gd name="connsiteX4" fmla="*/ 89806 w 669512"/>
                <a:gd name="connsiteY4" fmla="*/ 510643 h 864666"/>
                <a:gd name="connsiteX5" fmla="*/ 62892 w 669512"/>
                <a:gd name="connsiteY5" fmla="*/ 60790 h 864666"/>
                <a:gd name="connsiteX6" fmla="*/ 183515 w 669512"/>
                <a:gd name="connsiteY6" fmla="*/ 130650 h 864666"/>
                <a:gd name="connsiteX7" fmla="*/ 238778 w 669512"/>
                <a:gd name="connsiteY7" fmla="*/ 5370 h 864666"/>
                <a:gd name="connsiteX8" fmla="*/ 325596 w 669512"/>
                <a:gd name="connsiteY8" fmla="*/ 117043 h 864666"/>
                <a:gd name="connsiteX9" fmla="*/ 381488 w 669512"/>
                <a:gd name="connsiteY9" fmla="*/ 84 h 864666"/>
                <a:gd name="connsiteX10" fmla="*/ 481441 w 669512"/>
                <a:gd name="connsiteY10" fmla="*/ 121494 h 864666"/>
                <a:gd name="connsiteX11" fmla="*/ 561196 w 669512"/>
                <a:gd name="connsiteY11" fmla="*/ 37083 h 864666"/>
                <a:gd name="connsiteX12" fmla="*/ 669472 w 669512"/>
                <a:gd name="connsiteY12" fmla="*/ 578679 h 864666"/>
                <a:gd name="connsiteX13" fmla="*/ 653143 w 669512"/>
                <a:gd name="connsiteY13" fmla="*/ 864193 h 864666"/>
                <a:gd name="connsiteX14" fmla="*/ 259920 w 669512"/>
                <a:gd name="connsiteY14" fmla="*/ 864666 h 86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9512" h="864666">
                  <a:moveTo>
                    <a:pt x="259920" y="864666"/>
                  </a:moveTo>
                  <a:cubicBezTo>
                    <a:pt x="237695" y="826606"/>
                    <a:pt x="245159" y="825008"/>
                    <a:pt x="231321" y="801837"/>
                  </a:cubicBezTo>
                  <a:cubicBezTo>
                    <a:pt x="184826" y="794994"/>
                    <a:pt x="202292" y="803651"/>
                    <a:pt x="127906" y="807279"/>
                  </a:cubicBezTo>
                  <a:cubicBezTo>
                    <a:pt x="107042" y="780972"/>
                    <a:pt x="6350" y="576410"/>
                    <a:pt x="0" y="526971"/>
                  </a:cubicBezTo>
                  <a:cubicBezTo>
                    <a:pt x="58964" y="502024"/>
                    <a:pt x="28977" y="523479"/>
                    <a:pt x="89806" y="510643"/>
                  </a:cubicBezTo>
                  <a:cubicBezTo>
                    <a:pt x="46082" y="333121"/>
                    <a:pt x="-8516" y="81486"/>
                    <a:pt x="62892" y="60790"/>
                  </a:cubicBezTo>
                  <a:cubicBezTo>
                    <a:pt x="138478" y="39627"/>
                    <a:pt x="162358" y="62006"/>
                    <a:pt x="183515" y="130650"/>
                  </a:cubicBezTo>
                  <a:cubicBezTo>
                    <a:pt x="185607" y="62583"/>
                    <a:pt x="163207" y="19009"/>
                    <a:pt x="238778" y="5370"/>
                  </a:cubicBezTo>
                  <a:cubicBezTo>
                    <a:pt x="335937" y="-2341"/>
                    <a:pt x="301811" y="117924"/>
                    <a:pt x="325596" y="117043"/>
                  </a:cubicBezTo>
                  <a:cubicBezTo>
                    <a:pt x="328806" y="55378"/>
                    <a:pt x="299358" y="7320"/>
                    <a:pt x="381488" y="84"/>
                  </a:cubicBezTo>
                  <a:cubicBezTo>
                    <a:pt x="488285" y="-2989"/>
                    <a:pt x="459008" y="78303"/>
                    <a:pt x="481441" y="121494"/>
                  </a:cubicBezTo>
                  <a:cubicBezTo>
                    <a:pt x="497140" y="80657"/>
                    <a:pt x="482904" y="31655"/>
                    <a:pt x="561196" y="37083"/>
                  </a:cubicBezTo>
                  <a:cubicBezTo>
                    <a:pt x="672580" y="39816"/>
                    <a:pt x="669666" y="488862"/>
                    <a:pt x="669472" y="578679"/>
                  </a:cubicBezTo>
                  <a:cubicBezTo>
                    <a:pt x="666751" y="690178"/>
                    <a:pt x="672193" y="766300"/>
                    <a:pt x="653143" y="864193"/>
                  </a:cubicBezTo>
                  <a:cubicBezTo>
                    <a:pt x="514812" y="859815"/>
                    <a:pt x="460845" y="856509"/>
                    <a:pt x="259920" y="8646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41" name="Freeform 18">
              <a:extLst>
                <a:ext uri="{FF2B5EF4-FFF2-40B4-BE49-F238E27FC236}">
                  <a16:creationId xmlns:a16="http://schemas.microsoft.com/office/drawing/2014/main" id="{36C19356-2709-4D4D-B922-7AA6298EEBA4}"/>
                </a:ext>
              </a:extLst>
            </p:cNvPr>
            <p:cNvSpPr>
              <a:spLocks/>
            </p:cNvSpPr>
            <p:nvPr/>
          </p:nvSpPr>
          <p:spPr bwMode="auto">
            <a:xfrm rot="20940928" flipH="1">
              <a:off x="1126074" y="2670966"/>
              <a:ext cx="1656184" cy="1909514"/>
            </a:xfrm>
            <a:custGeom>
              <a:avLst/>
              <a:gdLst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697686 w 1656184"/>
                <a:gd name="connsiteY95" fmla="*/ 1708838 h 1909514"/>
                <a:gd name="connsiteX96" fmla="*/ 1413007 w 1656184"/>
                <a:gd name="connsiteY96" fmla="*/ 1487444 h 1909514"/>
                <a:gd name="connsiteX97" fmla="*/ 1412429 w 1656184"/>
                <a:gd name="connsiteY97" fmla="*/ 1485195 h 1909514"/>
                <a:gd name="connsiteX98" fmla="*/ 1405111 w 1656184"/>
                <a:gd name="connsiteY98" fmla="*/ 1455538 h 1909514"/>
                <a:gd name="connsiteX99" fmla="*/ 1398918 w 1656184"/>
                <a:gd name="connsiteY99" fmla="*/ 1425881 h 1909514"/>
                <a:gd name="connsiteX100" fmla="*/ 1394978 w 1656184"/>
                <a:gd name="connsiteY100" fmla="*/ 1398549 h 1909514"/>
                <a:gd name="connsiteX101" fmla="*/ 1392163 w 1656184"/>
                <a:gd name="connsiteY101" fmla="*/ 1372381 h 1909514"/>
                <a:gd name="connsiteX102" fmla="*/ 1391037 w 1656184"/>
                <a:gd name="connsiteY102" fmla="*/ 1350865 h 1909514"/>
                <a:gd name="connsiteX103" fmla="*/ 1392163 w 1656184"/>
                <a:gd name="connsiteY103" fmla="*/ 1332837 h 1909514"/>
                <a:gd name="connsiteX104" fmla="*/ 1401171 w 1656184"/>
                <a:gd name="connsiteY104" fmla="*/ 1295039 h 1909514"/>
                <a:gd name="connsiteX105" fmla="*/ 1412429 w 1656184"/>
                <a:gd name="connsiteY105" fmla="*/ 1260148 h 1909514"/>
                <a:gd name="connsiteX106" fmla="*/ 1426503 w 1656184"/>
                <a:gd name="connsiteY106" fmla="*/ 1227001 h 1909514"/>
                <a:gd name="connsiteX107" fmla="*/ 1443954 w 1656184"/>
                <a:gd name="connsiteY107" fmla="*/ 1197926 h 1909514"/>
                <a:gd name="connsiteX108" fmla="*/ 1469849 w 1656184"/>
                <a:gd name="connsiteY108" fmla="*/ 1161872 h 1909514"/>
                <a:gd name="connsiteX109" fmla="*/ 1496308 w 1656184"/>
                <a:gd name="connsiteY109" fmla="*/ 1125818 h 1909514"/>
                <a:gd name="connsiteX110" fmla="*/ 1522767 w 1656184"/>
                <a:gd name="connsiteY110" fmla="*/ 1090926 h 1909514"/>
                <a:gd name="connsiteX111" fmla="*/ 1549788 w 1656184"/>
                <a:gd name="connsiteY111" fmla="*/ 1053710 h 1909514"/>
                <a:gd name="connsiteX112" fmla="*/ 1573995 w 1656184"/>
                <a:gd name="connsiteY112" fmla="*/ 1015911 h 1909514"/>
                <a:gd name="connsiteX113" fmla="*/ 1597637 w 1656184"/>
                <a:gd name="connsiteY113" fmla="*/ 976949 h 1909514"/>
                <a:gd name="connsiteX114" fmla="*/ 1617341 w 1656184"/>
                <a:gd name="connsiteY114" fmla="*/ 934499 h 1909514"/>
                <a:gd name="connsiteX115" fmla="*/ 1633666 w 1656184"/>
                <a:gd name="connsiteY115" fmla="*/ 889140 h 1909514"/>
                <a:gd name="connsiteX116" fmla="*/ 1646051 w 1656184"/>
                <a:gd name="connsiteY116" fmla="*/ 836222 h 1909514"/>
                <a:gd name="connsiteX117" fmla="*/ 1652807 w 1656184"/>
                <a:gd name="connsiteY117" fmla="*/ 782141 h 1909514"/>
                <a:gd name="connsiteX118" fmla="*/ 1656184 w 1656184"/>
                <a:gd name="connsiteY118" fmla="*/ 726897 h 1909514"/>
                <a:gd name="connsiteX119" fmla="*/ 1655059 w 1656184"/>
                <a:gd name="connsiteY119" fmla="*/ 671072 h 1909514"/>
                <a:gd name="connsiteX120" fmla="*/ 1651118 w 1656184"/>
                <a:gd name="connsiteY120" fmla="*/ 616409 h 1909514"/>
                <a:gd name="connsiteX121" fmla="*/ 1642674 w 1656184"/>
                <a:gd name="connsiteY121" fmla="*/ 563490 h 1909514"/>
                <a:gd name="connsiteX122" fmla="*/ 1631415 w 1656184"/>
                <a:gd name="connsiteY122" fmla="*/ 511736 h 1909514"/>
                <a:gd name="connsiteX123" fmla="*/ 1617341 w 1656184"/>
                <a:gd name="connsiteY123" fmla="*/ 464051 h 1909514"/>
                <a:gd name="connsiteX124" fmla="*/ 1601579 w 1656184"/>
                <a:gd name="connsiteY124" fmla="*/ 420438 h 1909514"/>
                <a:gd name="connsiteX125" fmla="*/ 1583565 w 1656184"/>
                <a:gd name="connsiteY125" fmla="*/ 381475 h 1909514"/>
                <a:gd name="connsiteX126" fmla="*/ 1556543 w 1656184"/>
                <a:gd name="connsiteY126" fmla="*/ 334954 h 1909514"/>
                <a:gd name="connsiteX127" fmla="*/ 1527270 w 1656184"/>
                <a:gd name="connsiteY127" fmla="*/ 290759 h 1909514"/>
                <a:gd name="connsiteX128" fmla="*/ 1494056 w 1656184"/>
                <a:gd name="connsiteY128" fmla="*/ 249471 h 1909514"/>
                <a:gd name="connsiteX129" fmla="*/ 1458590 w 1656184"/>
                <a:gd name="connsiteY129" fmla="*/ 209928 h 1909514"/>
                <a:gd name="connsiteX130" fmla="*/ 1419747 w 1656184"/>
                <a:gd name="connsiteY130" fmla="*/ 174455 h 1909514"/>
                <a:gd name="connsiteX131" fmla="*/ 1376400 w 1656184"/>
                <a:gd name="connsiteY131" fmla="*/ 141309 h 1909514"/>
                <a:gd name="connsiteX132" fmla="*/ 1331365 w 1656184"/>
                <a:gd name="connsiteY132" fmla="*/ 111652 h 1909514"/>
                <a:gd name="connsiteX133" fmla="*/ 1283515 w 1656184"/>
                <a:gd name="connsiteY133" fmla="*/ 85483 h 1909514"/>
                <a:gd name="connsiteX134" fmla="*/ 1231161 w 1656184"/>
                <a:gd name="connsiteY134" fmla="*/ 63386 h 1909514"/>
                <a:gd name="connsiteX135" fmla="*/ 1177119 w 1656184"/>
                <a:gd name="connsiteY135" fmla="*/ 43033 h 1909514"/>
                <a:gd name="connsiteX136" fmla="*/ 1118572 w 1656184"/>
                <a:gd name="connsiteY136" fmla="*/ 27332 h 1909514"/>
                <a:gd name="connsiteX137" fmla="*/ 1057210 w 1656184"/>
                <a:gd name="connsiteY137" fmla="*/ 14538 h 1909514"/>
                <a:gd name="connsiteX138" fmla="*/ 993036 w 1656184"/>
                <a:gd name="connsiteY138" fmla="*/ 5815 h 1909514"/>
                <a:gd name="connsiteX139" fmla="*/ 925482 w 1656184"/>
                <a:gd name="connsiteY139" fmla="*/ 582 h 1909514"/>
                <a:gd name="connsiteX140" fmla="*/ 853425 w 1656184"/>
                <a:gd name="connsiteY140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699234 w 1656184"/>
                <a:gd name="connsiteY94" fmla="*/ 1702328 h 1909514"/>
                <a:gd name="connsiteX95" fmla="*/ 1413007 w 1656184"/>
                <a:gd name="connsiteY95" fmla="*/ 1487444 h 1909514"/>
                <a:gd name="connsiteX96" fmla="*/ 1412429 w 1656184"/>
                <a:gd name="connsiteY96" fmla="*/ 1485195 h 1909514"/>
                <a:gd name="connsiteX97" fmla="*/ 1405111 w 1656184"/>
                <a:gd name="connsiteY97" fmla="*/ 1455538 h 1909514"/>
                <a:gd name="connsiteX98" fmla="*/ 1398918 w 1656184"/>
                <a:gd name="connsiteY98" fmla="*/ 1425881 h 1909514"/>
                <a:gd name="connsiteX99" fmla="*/ 1394978 w 1656184"/>
                <a:gd name="connsiteY99" fmla="*/ 1398549 h 1909514"/>
                <a:gd name="connsiteX100" fmla="*/ 1392163 w 1656184"/>
                <a:gd name="connsiteY100" fmla="*/ 1372381 h 1909514"/>
                <a:gd name="connsiteX101" fmla="*/ 1391037 w 1656184"/>
                <a:gd name="connsiteY101" fmla="*/ 1350865 h 1909514"/>
                <a:gd name="connsiteX102" fmla="*/ 1392163 w 1656184"/>
                <a:gd name="connsiteY102" fmla="*/ 1332837 h 1909514"/>
                <a:gd name="connsiteX103" fmla="*/ 1401171 w 1656184"/>
                <a:gd name="connsiteY103" fmla="*/ 1295039 h 1909514"/>
                <a:gd name="connsiteX104" fmla="*/ 1412429 w 1656184"/>
                <a:gd name="connsiteY104" fmla="*/ 1260148 h 1909514"/>
                <a:gd name="connsiteX105" fmla="*/ 1426503 w 1656184"/>
                <a:gd name="connsiteY105" fmla="*/ 1227001 h 1909514"/>
                <a:gd name="connsiteX106" fmla="*/ 1443954 w 1656184"/>
                <a:gd name="connsiteY106" fmla="*/ 1197926 h 1909514"/>
                <a:gd name="connsiteX107" fmla="*/ 1469849 w 1656184"/>
                <a:gd name="connsiteY107" fmla="*/ 1161872 h 1909514"/>
                <a:gd name="connsiteX108" fmla="*/ 1496308 w 1656184"/>
                <a:gd name="connsiteY108" fmla="*/ 1125818 h 1909514"/>
                <a:gd name="connsiteX109" fmla="*/ 1522767 w 1656184"/>
                <a:gd name="connsiteY109" fmla="*/ 1090926 h 1909514"/>
                <a:gd name="connsiteX110" fmla="*/ 1549788 w 1656184"/>
                <a:gd name="connsiteY110" fmla="*/ 1053710 h 1909514"/>
                <a:gd name="connsiteX111" fmla="*/ 1573995 w 1656184"/>
                <a:gd name="connsiteY111" fmla="*/ 1015911 h 1909514"/>
                <a:gd name="connsiteX112" fmla="*/ 1597637 w 1656184"/>
                <a:gd name="connsiteY112" fmla="*/ 976949 h 1909514"/>
                <a:gd name="connsiteX113" fmla="*/ 1617341 w 1656184"/>
                <a:gd name="connsiteY113" fmla="*/ 934499 h 1909514"/>
                <a:gd name="connsiteX114" fmla="*/ 1633666 w 1656184"/>
                <a:gd name="connsiteY114" fmla="*/ 889140 h 1909514"/>
                <a:gd name="connsiteX115" fmla="*/ 1646051 w 1656184"/>
                <a:gd name="connsiteY115" fmla="*/ 836222 h 1909514"/>
                <a:gd name="connsiteX116" fmla="*/ 1652807 w 1656184"/>
                <a:gd name="connsiteY116" fmla="*/ 782141 h 1909514"/>
                <a:gd name="connsiteX117" fmla="*/ 1656184 w 1656184"/>
                <a:gd name="connsiteY117" fmla="*/ 726897 h 1909514"/>
                <a:gd name="connsiteX118" fmla="*/ 1655059 w 1656184"/>
                <a:gd name="connsiteY118" fmla="*/ 671072 h 1909514"/>
                <a:gd name="connsiteX119" fmla="*/ 1651118 w 1656184"/>
                <a:gd name="connsiteY119" fmla="*/ 616409 h 1909514"/>
                <a:gd name="connsiteX120" fmla="*/ 1642674 w 1656184"/>
                <a:gd name="connsiteY120" fmla="*/ 563490 h 1909514"/>
                <a:gd name="connsiteX121" fmla="*/ 1631415 w 1656184"/>
                <a:gd name="connsiteY121" fmla="*/ 511736 h 1909514"/>
                <a:gd name="connsiteX122" fmla="*/ 1617341 w 1656184"/>
                <a:gd name="connsiteY122" fmla="*/ 464051 h 1909514"/>
                <a:gd name="connsiteX123" fmla="*/ 1601579 w 1656184"/>
                <a:gd name="connsiteY123" fmla="*/ 420438 h 1909514"/>
                <a:gd name="connsiteX124" fmla="*/ 1583565 w 1656184"/>
                <a:gd name="connsiteY124" fmla="*/ 381475 h 1909514"/>
                <a:gd name="connsiteX125" fmla="*/ 1556543 w 1656184"/>
                <a:gd name="connsiteY125" fmla="*/ 334954 h 1909514"/>
                <a:gd name="connsiteX126" fmla="*/ 1527270 w 1656184"/>
                <a:gd name="connsiteY126" fmla="*/ 290759 h 1909514"/>
                <a:gd name="connsiteX127" fmla="*/ 1494056 w 1656184"/>
                <a:gd name="connsiteY127" fmla="*/ 249471 h 1909514"/>
                <a:gd name="connsiteX128" fmla="*/ 1458590 w 1656184"/>
                <a:gd name="connsiteY128" fmla="*/ 209928 h 1909514"/>
                <a:gd name="connsiteX129" fmla="*/ 1419747 w 1656184"/>
                <a:gd name="connsiteY129" fmla="*/ 174455 h 1909514"/>
                <a:gd name="connsiteX130" fmla="*/ 1376400 w 1656184"/>
                <a:gd name="connsiteY130" fmla="*/ 141309 h 1909514"/>
                <a:gd name="connsiteX131" fmla="*/ 1331365 w 1656184"/>
                <a:gd name="connsiteY131" fmla="*/ 111652 h 1909514"/>
                <a:gd name="connsiteX132" fmla="*/ 1283515 w 1656184"/>
                <a:gd name="connsiteY132" fmla="*/ 85483 h 1909514"/>
                <a:gd name="connsiteX133" fmla="*/ 1231161 w 1656184"/>
                <a:gd name="connsiteY133" fmla="*/ 63386 h 1909514"/>
                <a:gd name="connsiteX134" fmla="*/ 1177119 w 1656184"/>
                <a:gd name="connsiteY134" fmla="*/ 43033 h 1909514"/>
                <a:gd name="connsiteX135" fmla="*/ 1118572 w 1656184"/>
                <a:gd name="connsiteY135" fmla="*/ 27332 h 1909514"/>
                <a:gd name="connsiteX136" fmla="*/ 1057210 w 1656184"/>
                <a:gd name="connsiteY136" fmla="*/ 14538 h 1909514"/>
                <a:gd name="connsiteX137" fmla="*/ 993036 w 1656184"/>
                <a:gd name="connsiteY137" fmla="*/ 5815 h 1909514"/>
                <a:gd name="connsiteX138" fmla="*/ 925482 w 1656184"/>
                <a:gd name="connsiteY138" fmla="*/ 582 h 1909514"/>
                <a:gd name="connsiteX139" fmla="*/ 853425 w 1656184"/>
                <a:gd name="connsiteY139" fmla="*/ 0 h 1909514"/>
                <a:gd name="connsiteX0" fmla="*/ 853425 w 1656184"/>
                <a:gd name="connsiteY0" fmla="*/ 0 h 1909514"/>
                <a:gd name="connsiteX1" fmla="*/ 789249 w 1656184"/>
                <a:gd name="connsiteY1" fmla="*/ 5234 h 1909514"/>
                <a:gd name="connsiteX2" fmla="*/ 628247 w 1656184"/>
                <a:gd name="connsiteY2" fmla="*/ 41869 h 1909514"/>
                <a:gd name="connsiteX3" fmla="*/ 580396 w 1656184"/>
                <a:gd name="connsiteY3" fmla="*/ 59896 h 1909514"/>
                <a:gd name="connsiteX4" fmla="*/ 533110 w 1656184"/>
                <a:gd name="connsiteY4" fmla="*/ 80250 h 1909514"/>
                <a:gd name="connsiteX5" fmla="*/ 486948 w 1656184"/>
                <a:gd name="connsiteY5" fmla="*/ 104673 h 1909514"/>
                <a:gd name="connsiteX6" fmla="*/ 444164 w 1656184"/>
                <a:gd name="connsiteY6" fmla="*/ 132005 h 1909514"/>
                <a:gd name="connsiteX7" fmla="*/ 403069 w 1656184"/>
                <a:gd name="connsiteY7" fmla="*/ 162825 h 1909514"/>
                <a:gd name="connsiteX8" fmla="*/ 365352 w 1656184"/>
                <a:gd name="connsiteY8" fmla="*/ 196553 h 1909514"/>
                <a:gd name="connsiteX9" fmla="*/ 330449 w 1656184"/>
                <a:gd name="connsiteY9" fmla="*/ 233188 h 1909514"/>
                <a:gd name="connsiteX10" fmla="*/ 298924 w 1656184"/>
                <a:gd name="connsiteY10" fmla="*/ 273313 h 1909514"/>
                <a:gd name="connsiteX11" fmla="*/ 271340 w 1656184"/>
                <a:gd name="connsiteY11" fmla="*/ 315764 h 1909514"/>
                <a:gd name="connsiteX12" fmla="*/ 247696 w 1656184"/>
                <a:gd name="connsiteY12" fmla="*/ 361123 h 1909514"/>
                <a:gd name="connsiteX13" fmla="*/ 227993 w 1656184"/>
                <a:gd name="connsiteY13" fmla="*/ 409970 h 1909514"/>
                <a:gd name="connsiteX14" fmla="*/ 196468 w 1656184"/>
                <a:gd name="connsiteY14" fmla="*/ 544301 h 1909514"/>
                <a:gd name="connsiteX15" fmla="*/ 193653 w 1656184"/>
                <a:gd name="connsiteY15" fmla="*/ 576865 h 1909514"/>
                <a:gd name="connsiteX16" fmla="*/ 192528 w 1656184"/>
                <a:gd name="connsiteY16" fmla="*/ 607686 h 1909514"/>
                <a:gd name="connsiteX17" fmla="*/ 193653 w 1656184"/>
                <a:gd name="connsiteY17" fmla="*/ 636180 h 1909514"/>
                <a:gd name="connsiteX18" fmla="*/ 194216 w 1656184"/>
                <a:gd name="connsiteY18" fmla="*/ 664674 h 1909514"/>
                <a:gd name="connsiteX19" fmla="*/ 194216 w 1656184"/>
                <a:gd name="connsiteY19" fmla="*/ 691424 h 1909514"/>
                <a:gd name="connsiteX20" fmla="*/ 191402 w 1656184"/>
                <a:gd name="connsiteY20" fmla="*/ 716430 h 1909514"/>
                <a:gd name="connsiteX21" fmla="*/ 182958 w 1656184"/>
                <a:gd name="connsiteY21" fmla="*/ 742016 h 1909514"/>
                <a:gd name="connsiteX22" fmla="*/ 167758 w 1656184"/>
                <a:gd name="connsiteY22" fmla="*/ 772837 h 1909514"/>
                <a:gd name="connsiteX23" fmla="*/ 149181 w 1656184"/>
                <a:gd name="connsiteY23" fmla="*/ 801331 h 1909514"/>
                <a:gd name="connsiteX24" fmla="*/ 128915 w 1656184"/>
                <a:gd name="connsiteY24" fmla="*/ 826336 h 1909514"/>
                <a:gd name="connsiteX25" fmla="*/ 107523 w 1656184"/>
                <a:gd name="connsiteY25" fmla="*/ 851923 h 1909514"/>
                <a:gd name="connsiteX26" fmla="*/ 85005 w 1656184"/>
                <a:gd name="connsiteY26" fmla="*/ 875184 h 1909514"/>
                <a:gd name="connsiteX27" fmla="*/ 62487 w 1656184"/>
                <a:gd name="connsiteY27" fmla="*/ 898445 h 1909514"/>
                <a:gd name="connsiteX28" fmla="*/ 41095 w 1656184"/>
                <a:gd name="connsiteY28" fmla="*/ 924031 h 1909514"/>
                <a:gd name="connsiteX29" fmla="*/ 33777 w 1656184"/>
                <a:gd name="connsiteY29" fmla="*/ 931009 h 1909514"/>
                <a:gd name="connsiteX30" fmla="*/ 24769 w 1656184"/>
                <a:gd name="connsiteY30" fmla="*/ 939732 h 1909514"/>
                <a:gd name="connsiteX31" fmla="*/ 15200 w 1656184"/>
                <a:gd name="connsiteY31" fmla="*/ 950199 h 1909514"/>
                <a:gd name="connsiteX32" fmla="*/ 7319 w 1656184"/>
                <a:gd name="connsiteY32" fmla="*/ 960666 h 1909514"/>
                <a:gd name="connsiteX33" fmla="*/ 2252 w 1656184"/>
                <a:gd name="connsiteY33" fmla="*/ 973460 h 1909514"/>
                <a:gd name="connsiteX34" fmla="*/ 0 w 1656184"/>
                <a:gd name="connsiteY34" fmla="*/ 987416 h 1909514"/>
                <a:gd name="connsiteX35" fmla="*/ 2815 w 1656184"/>
                <a:gd name="connsiteY35" fmla="*/ 1001955 h 1909514"/>
                <a:gd name="connsiteX36" fmla="*/ 10133 w 1656184"/>
                <a:gd name="connsiteY36" fmla="*/ 1015911 h 1909514"/>
                <a:gd name="connsiteX37" fmla="*/ 22518 w 1656184"/>
                <a:gd name="connsiteY37" fmla="*/ 1027541 h 1909514"/>
                <a:gd name="connsiteX38" fmla="*/ 36592 w 1656184"/>
                <a:gd name="connsiteY38" fmla="*/ 1035682 h 1909514"/>
                <a:gd name="connsiteX39" fmla="*/ 54043 w 1656184"/>
                <a:gd name="connsiteY39" fmla="*/ 1043243 h 1909514"/>
                <a:gd name="connsiteX40" fmla="*/ 72621 w 1656184"/>
                <a:gd name="connsiteY40" fmla="*/ 1049639 h 1909514"/>
                <a:gd name="connsiteX41" fmla="*/ 91197 w 1656184"/>
                <a:gd name="connsiteY41" fmla="*/ 1056035 h 1909514"/>
                <a:gd name="connsiteX42" fmla="*/ 109212 w 1656184"/>
                <a:gd name="connsiteY42" fmla="*/ 1062432 h 1909514"/>
                <a:gd name="connsiteX43" fmla="*/ 126663 w 1656184"/>
                <a:gd name="connsiteY43" fmla="*/ 1069992 h 1909514"/>
                <a:gd name="connsiteX44" fmla="*/ 142425 w 1656184"/>
                <a:gd name="connsiteY44" fmla="*/ 1078133 h 1909514"/>
                <a:gd name="connsiteX45" fmla="*/ 153685 w 1656184"/>
                <a:gd name="connsiteY45" fmla="*/ 1088601 h 1909514"/>
                <a:gd name="connsiteX46" fmla="*/ 150306 w 1656184"/>
                <a:gd name="connsiteY46" fmla="*/ 1102557 h 1909514"/>
                <a:gd name="connsiteX47" fmla="*/ 144114 w 1656184"/>
                <a:gd name="connsiteY47" fmla="*/ 1115351 h 1909514"/>
                <a:gd name="connsiteX48" fmla="*/ 137921 w 1656184"/>
                <a:gd name="connsiteY48" fmla="*/ 1128725 h 1909514"/>
                <a:gd name="connsiteX49" fmla="*/ 131166 w 1656184"/>
                <a:gd name="connsiteY49" fmla="*/ 1141518 h 1909514"/>
                <a:gd name="connsiteX50" fmla="*/ 124974 w 1656184"/>
                <a:gd name="connsiteY50" fmla="*/ 1154312 h 1909514"/>
                <a:gd name="connsiteX51" fmla="*/ 120471 w 1656184"/>
                <a:gd name="connsiteY51" fmla="*/ 1167105 h 1909514"/>
                <a:gd name="connsiteX52" fmla="*/ 118781 w 1656184"/>
                <a:gd name="connsiteY52" fmla="*/ 1178735 h 1909514"/>
                <a:gd name="connsiteX53" fmla="*/ 119907 w 1656184"/>
                <a:gd name="connsiteY53" fmla="*/ 1191529 h 1909514"/>
                <a:gd name="connsiteX54" fmla="*/ 126100 w 1656184"/>
                <a:gd name="connsiteY54" fmla="*/ 1203159 h 1909514"/>
                <a:gd name="connsiteX55" fmla="*/ 137359 w 1656184"/>
                <a:gd name="connsiteY55" fmla="*/ 1214790 h 1909514"/>
                <a:gd name="connsiteX56" fmla="*/ 153685 w 1656184"/>
                <a:gd name="connsiteY56" fmla="*/ 1226420 h 1909514"/>
                <a:gd name="connsiteX57" fmla="*/ 150306 w 1656184"/>
                <a:gd name="connsiteY57" fmla="*/ 1235725 h 1909514"/>
                <a:gd name="connsiteX58" fmla="*/ 145240 w 1656184"/>
                <a:gd name="connsiteY58" fmla="*/ 1245029 h 1909514"/>
                <a:gd name="connsiteX59" fmla="*/ 141300 w 1656184"/>
                <a:gd name="connsiteY59" fmla="*/ 1256077 h 1909514"/>
                <a:gd name="connsiteX60" fmla="*/ 140174 w 1656184"/>
                <a:gd name="connsiteY60" fmla="*/ 1267708 h 1909514"/>
                <a:gd name="connsiteX61" fmla="*/ 142425 w 1656184"/>
                <a:gd name="connsiteY61" fmla="*/ 1279339 h 1909514"/>
                <a:gd name="connsiteX62" fmla="*/ 148618 w 1656184"/>
                <a:gd name="connsiteY62" fmla="*/ 1289806 h 1909514"/>
                <a:gd name="connsiteX63" fmla="*/ 156499 w 1656184"/>
                <a:gd name="connsiteY63" fmla="*/ 1297947 h 1909514"/>
                <a:gd name="connsiteX64" fmla="*/ 166632 w 1656184"/>
                <a:gd name="connsiteY64" fmla="*/ 1305506 h 1909514"/>
                <a:gd name="connsiteX65" fmla="*/ 176765 w 1656184"/>
                <a:gd name="connsiteY65" fmla="*/ 1310740 h 1909514"/>
                <a:gd name="connsiteX66" fmla="*/ 186335 w 1656184"/>
                <a:gd name="connsiteY66" fmla="*/ 1317137 h 1909514"/>
                <a:gd name="connsiteX67" fmla="*/ 195343 w 1656184"/>
                <a:gd name="connsiteY67" fmla="*/ 1325860 h 1909514"/>
                <a:gd name="connsiteX68" fmla="*/ 200408 w 1656184"/>
                <a:gd name="connsiteY68" fmla="*/ 1335164 h 1909514"/>
                <a:gd name="connsiteX69" fmla="*/ 205475 w 1656184"/>
                <a:gd name="connsiteY69" fmla="*/ 1352028 h 1909514"/>
                <a:gd name="connsiteX70" fmla="*/ 205475 w 1656184"/>
                <a:gd name="connsiteY70" fmla="*/ 1371218 h 1909514"/>
                <a:gd name="connsiteX71" fmla="*/ 203787 w 1656184"/>
                <a:gd name="connsiteY71" fmla="*/ 1389245 h 1909514"/>
                <a:gd name="connsiteX72" fmla="*/ 199283 w 1656184"/>
                <a:gd name="connsiteY72" fmla="*/ 1407854 h 1909514"/>
                <a:gd name="connsiteX73" fmla="*/ 195343 w 1656184"/>
                <a:gd name="connsiteY73" fmla="*/ 1425881 h 1909514"/>
                <a:gd name="connsiteX74" fmla="*/ 192528 w 1656184"/>
                <a:gd name="connsiteY74" fmla="*/ 1442163 h 1909514"/>
                <a:gd name="connsiteX75" fmla="*/ 190276 w 1656184"/>
                <a:gd name="connsiteY75" fmla="*/ 1465424 h 1909514"/>
                <a:gd name="connsiteX76" fmla="*/ 192528 w 1656184"/>
                <a:gd name="connsiteY76" fmla="*/ 1486358 h 1909514"/>
                <a:gd name="connsiteX77" fmla="*/ 198719 w 1656184"/>
                <a:gd name="connsiteY77" fmla="*/ 1505548 h 1909514"/>
                <a:gd name="connsiteX78" fmla="*/ 206601 w 1656184"/>
                <a:gd name="connsiteY78" fmla="*/ 1522413 h 1909514"/>
                <a:gd name="connsiteX79" fmla="*/ 217860 w 1656184"/>
                <a:gd name="connsiteY79" fmla="*/ 1535787 h 1909514"/>
                <a:gd name="connsiteX80" fmla="*/ 232497 w 1656184"/>
                <a:gd name="connsiteY80" fmla="*/ 1548581 h 1909514"/>
                <a:gd name="connsiteX81" fmla="*/ 246570 w 1656184"/>
                <a:gd name="connsiteY81" fmla="*/ 1559048 h 1909514"/>
                <a:gd name="connsiteX82" fmla="*/ 262896 w 1656184"/>
                <a:gd name="connsiteY82" fmla="*/ 1567771 h 1909514"/>
                <a:gd name="connsiteX83" fmla="*/ 279221 w 1656184"/>
                <a:gd name="connsiteY83" fmla="*/ 1575331 h 1909514"/>
                <a:gd name="connsiteX84" fmla="*/ 295546 w 1656184"/>
                <a:gd name="connsiteY84" fmla="*/ 1579401 h 1909514"/>
                <a:gd name="connsiteX85" fmla="*/ 325383 w 1656184"/>
                <a:gd name="connsiteY85" fmla="*/ 1584635 h 1909514"/>
                <a:gd name="connsiteX86" fmla="*/ 356908 w 1656184"/>
                <a:gd name="connsiteY86" fmla="*/ 1586961 h 1909514"/>
                <a:gd name="connsiteX87" fmla="*/ 390121 w 1656184"/>
                <a:gd name="connsiteY87" fmla="*/ 1585798 h 1909514"/>
                <a:gd name="connsiteX88" fmla="*/ 422772 w 1656184"/>
                <a:gd name="connsiteY88" fmla="*/ 1582309 h 1909514"/>
                <a:gd name="connsiteX89" fmla="*/ 455423 w 1656184"/>
                <a:gd name="connsiteY89" fmla="*/ 1578238 h 1909514"/>
                <a:gd name="connsiteX90" fmla="*/ 486385 w 1656184"/>
                <a:gd name="connsiteY90" fmla="*/ 1571841 h 1909514"/>
                <a:gd name="connsiteX91" fmla="*/ 513969 w 1656184"/>
                <a:gd name="connsiteY91" fmla="*/ 1564281 h 1909514"/>
                <a:gd name="connsiteX92" fmla="*/ 529900 w 1656184"/>
                <a:gd name="connsiteY92" fmla="*/ 1558923 h 1909514"/>
                <a:gd name="connsiteX93" fmla="*/ 627355 w 1656184"/>
                <a:gd name="connsiteY93" fmla="*/ 1909514 h 1909514"/>
                <a:gd name="connsiteX94" fmla="*/ 1413007 w 1656184"/>
                <a:gd name="connsiteY94" fmla="*/ 1487444 h 1909514"/>
                <a:gd name="connsiteX95" fmla="*/ 1412429 w 1656184"/>
                <a:gd name="connsiteY95" fmla="*/ 1485195 h 1909514"/>
                <a:gd name="connsiteX96" fmla="*/ 1405111 w 1656184"/>
                <a:gd name="connsiteY96" fmla="*/ 1455538 h 1909514"/>
                <a:gd name="connsiteX97" fmla="*/ 1398918 w 1656184"/>
                <a:gd name="connsiteY97" fmla="*/ 1425881 h 1909514"/>
                <a:gd name="connsiteX98" fmla="*/ 1394978 w 1656184"/>
                <a:gd name="connsiteY98" fmla="*/ 1398549 h 1909514"/>
                <a:gd name="connsiteX99" fmla="*/ 1392163 w 1656184"/>
                <a:gd name="connsiteY99" fmla="*/ 1372381 h 1909514"/>
                <a:gd name="connsiteX100" fmla="*/ 1391037 w 1656184"/>
                <a:gd name="connsiteY100" fmla="*/ 1350865 h 1909514"/>
                <a:gd name="connsiteX101" fmla="*/ 1392163 w 1656184"/>
                <a:gd name="connsiteY101" fmla="*/ 1332837 h 1909514"/>
                <a:gd name="connsiteX102" fmla="*/ 1401171 w 1656184"/>
                <a:gd name="connsiteY102" fmla="*/ 1295039 h 1909514"/>
                <a:gd name="connsiteX103" fmla="*/ 1412429 w 1656184"/>
                <a:gd name="connsiteY103" fmla="*/ 1260148 h 1909514"/>
                <a:gd name="connsiteX104" fmla="*/ 1426503 w 1656184"/>
                <a:gd name="connsiteY104" fmla="*/ 1227001 h 1909514"/>
                <a:gd name="connsiteX105" fmla="*/ 1443954 w 1656184"/>
                <a:gd name="connsiteY105" fmla="*/ 1197926 h 1909514"/>
                <a:gd name="connsiteX106" fmla="*/ 1469849 w 1656184"/>
                <a:gd name="connsiteY106" fmla="*/ 1161872 h 1909514"/>
                <a:gd name="connsiteX107" fmla="*/ 1496308 w 1656184"/>
                <a:gd name="connsiteY107" fmla="*/ 1125818 h 1909514"/>
                <a:gd name="connsiteX108" fmla="*/ 1522767 w 1656184"/>
                <a:gd name="connsiteY108" fmla="*/ 1090926 h 1909514"/>
                <a:gd name="connsiteX109" fmla="*/ 1549788 w 1656184"/>
                <a:gd name="connsiteY109" fmla="*/ 1053710 h 1909514"/>
                <a:gd name="connsiteX110" fmla="*/ 1573995 w 1656184"/>
                <a:gd name="connsiteY110" fmla="*/ 1015911 h 1909514"/>
                <a:gd name="connsiteX111" fmla="*/ 1597637 w 1656184"/>
                <a:gd name="connsiteY111" fmla="*/ 976949 h 1909514"/>
                <a:gd name="connsiteX112" fmla="*/ 1617341 w 1656184"/>
                <a:gd name="connsiteY112" fmla="*/ 934499 h 1909514"/>
                <a:gd name="connsiteX113" fmla="*/ 1633666 w 1656184"/>
                <a:gd name="connsiteY113" fmla="*/ 889140 h 1909514"/>
                <a:gd name="connsiteX114" fmla="*/ 1646051 w 1656184"/>
                <a:gd name="connsiteY114" fmla="*/ 836222 h 1909514"/>
                <a:gd name="connsiteX115" fmla="*/ 1652807 w 1656184"/>
                <a:gd name="connsiteY115" fmla="*/ 782141 h 1909514"/>
                <a:gd name="connsiteX116" fmla="*/ 1656184 w 1656184"/>
                <a:gd name="connsiteY116" fmla="*/ 726897 h 1909514"/>
                <a:gd name="connsiteX117" fmla="*/ 1655059 w 1656184"/>
                <a:gd name="connsiteY117" fmla="*/ 671072 h 1909514"/>
                <a:gd name="connsiteX118" fmla="*/ 1651118 w 1656184"/>
                <a:gd name="connsiteY118" fmla="*/ 616409 h 1909514"/>
                <a:gd name="connsiteX119" fmla="*/ 1642674 w 1656184"/>
                <a:gd name="connsiteY119" fmla="*/ 563490 h 1909514"/>
                <a:gd name="connsiteX120" fmla="*/ 1631415 w 1656184"/>
                <a:gd name="connsiteY120" fmla="*/ 511736 h 1909514"/>
                <a:gd name="connsiteX121" fmla="*/ 1617341 w 1656184"/>
                <a:gd name="connsiteY121" fmla="*/ 464051 h 1909514"/>
                <a:gd name="connsiteX122" fmla="*/ 1601579 w 1656184"/>
                <a:gd name="connsiteY122" fmla="*/ 420438 h 1909514"/>
                <a:gd name="connsiteX123" fmla="*/ 1583565 w 1656184"/>
                <a:gd name="connsiteY123" fmla="*/ 381475 h 1909514"/>
                <a:gd name="connsiteX124" fmla="*/ 1556543 w 1656184"/>
                <a:gd name="connsiteY124" fmla="*/ 334954 h 1909514"/>
                <a:gd name="connsiteX125" fmla="*/ 1527270 w 1656184"/>
                <a:gd name="connsiteY125" fmla="*/ 290759 h 1909514"/>
                <a:gd name="connsiteX126" fmla="*/ 1494056 w 1656184"/>
                <a:gd name="connsiteY126" fmla="*/ 249471 h 1909514"/>
                <a:gd name="connsiteX127" fmla="*/ 1458590 w 1656184"/>
                <a:gd name="connsiteY127" fmla="*/ 209928 h 1909514"/>
                <a:gd name="connsiteX128" fmla="*/ 1419747 w 1656184"/>
                <a:gd name="connsiteY128" fmla="*/ 174455 h 1909514"/>
                <a:gd name="connsiteX129" fmla="*/ 1376400 w 1656184"/>
                <a:gd name="connsiteY129" fmla="*/ 141309 h 1909514"/>
                <a:gd name="connsiteX130" fmla="*/ 1331365 w 1656184"/>
                <a:gd name="connsiteY130" fmla="*/ 111652 h 1909514"/>
                <a:gd name="connsiteX131" fmla="*/ 1283515 w 1656184"/>
                <a:gd name="connsiteY131" fmla="*/ 85483 h 1909514"/>
                <a:gd name="connsiteX132" fmla="*/ 1231161 w 1656184"/>
                <a:gd name="connsiteY132" fmla="*/ 63386 h 1909514"/>
                <a:gd name="connsiteX133" fmla="*/ 1177119 w 1656184"/>
                <a:gd name="connsiteY133" fmla="*/ 43033 h 1909514"/>
                <a:gd name="connsiteX134" fmla="*/ 1118572 w 1656184"/>
                <a:gd name="connsiteY134" fmla="*/ 27332 h 1909514"/>
                <a:gd name="connsiteX135" fmla="*/ 1057210 w 1656184"/>
                <a:gd name="connsiteY135" fmla="*/ 14538 h 1909514"/>
                <a:gd name="connsiteX136" fmla="*/ 993036 w 1656184"/>
                <a:gd name="connsiteY136" fmla="*/ 5815 h 1909514"/>
                <a:gd name="connsiteX137" fmla="*/ 925482 w 1656184"/>
                <a:gd name="connsiteY137" fmla="*/ 582 h 1909514"/>
                <a:gd name="connsiteX138" fmla="*/ 853425 w 1656184"/>
                <a:gd name="connsiteY138" fmla="*/ 0 h 190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1656184" h="1909514">
                  <a:moveTo>
                    <a:pt x="853425" y="0"/>
                  </a:moveTo>
                  <a:lnTo>
                    <a:pt x="789249" y="5234"/>
                  </a:lnTo>
                  <a:lnTo>
                    <a:pt x="628247" y="41869"/>
                  </a:lnTo>
                  <a:lnTo>
                    <a:pt x="580396" y="59896"/>
                  </a:lnTo>
                  <a:lnTo>
                    <a:pt x="533110" y="80250"/>
                  </a:lnTo>
                  <a:lnTo>
                    <a:pt x="486948" y="104673"/>
                  </a:lnTo>
                  <a:lnTo>
                    <a:pt x="444164" y="132005"/>
                  </a:lnTo>
                  <a:lnTo>
                    <a:pt x="403069" y="162825"/>
                  </a:lnTo>
                  <a:lnTo>
                    <a:pt x="365352" y="196553"/>
                  </a:lnTo>
                  <a:lnTo>
                    <a:pt x="330449" y="233188"/>
                  </a:lnTo>
                  <a:lnTo>
                    <a:pt x="298924" y="273313"/>
                  </a:lnTo>
                  <a:lnTo>
                    <a:pt x="271340" y="315764"/>
                  </a:lnTo>
                  <a:lnTo>
                    <a:pt x="247696" y="361123"/>
                  </a:lnTo>
                  <a:lnTo>
                    <a:pt x="227993" y="409970"/>
                  </a:lnTo>
                  <a:lnTo>
                    <a:pt x="196468" y="544301"/>
                  </a:lnTo>
                  <a:lnTo>
                    <a:pt x="193653" y="576865"/>
                  </a:lnTo>
                  <a:lnTo>
                    <a:pt x="192528" y="607686"/>
                  </a:lnTo>
                  <a:lnTo>
                    <a:pt x="193653" y="636180"/>
                  </a:lnTo>
                  <a:cubicBezTo>
                    <a:pt x="193840" y="645678"/>
                    <a:pt x="194028" y="655177"/>
                    <a:pt x="194216" y="664674"/>
                  </a:cubicBezTo>
                  <a:lnTo>
                    <a:pt x="194216" y="691424"/>
                  </a:lnTo>
                  <a:lnTo>
                    <a:pt x="191402" y="716430"/>
                  </a:lnTo>
                  <a:lnTo>
                    <a:pt x="182958" y="742016"/>
                  </a:lnTo>
                  <a:lnTo>
                    <a:pt x="167758" y="772837"/>
                  </a:lnTo>
                  <a:lnTo>
                    <a:pt x="149181" y="801331"/>
                  </a:lnTo>
                  <a:lnTo>
                    <a:pt x="128915" y="826336"/>
                  </a:lnTo>
                  <a:lnTo>
                    <a:pt x="107523" y="851923"/>
                  </a:lnTo>
                  <a:lnTo>
                    <a:pt x="85005" y="875184"/>
                  </a:lnTo>
                  <a:lnTo>
                    <a:pt x="62487" y="898445"/>
                  </a:lnTo>
                  <a:lnTo>
                    <a:pt x="41095" y="924031"/>
                  </a:lnTo>
                  <a:lnTo>
                    <a:pt x="33777" y="931009"/>
                  </a:lnTo>
                  <a:lnTo>
                    <a:pt x="24769" y="939732"/>
                  </a:lnTo>
                  <a:lnTo>
                    <a:pt x="15200" y="950199"/>
                  </a:lnTo>
                  <a:lnTo>
                    <a:pt x="7319" y="960666"/>
                  </a:lnTo>
                  <a:lnTo>
                    <a:pt x="2252" y="973460"/>
                  </a:lnTo>
                  <a:lnTo>
                    <a:pt x="0" y="987416"/>
                  </a:lnTo>
                  <a:lnTo>
                    <a:pt x="2815" y="1001955"/>
                  </a:lnTo>
                  <a:lnTo>
                    <a:pt x="10133" y="1015911"/>
                  </a:lnTo>
                  <a:lnTo>
                    <a:pt x="22518" y="1027541"/>
                  </a:lnTo>
                  <a:lnTo>
                    <a:pt x="36592" y="1035682"/>
                  </a:lnTo>
                  <a:lnTo>
                    <a:pt x="54043" y="1043243"/>
                  </a:lnTo>
                  <a:lnTo>
                    <a:pt x="72621" y="1049639"/>
                  </a:lnTo>
                  <a:lnTo>
                    <a:pt x="91197" y="1056035"/>
                  </a:lnTo>
                  <a:lnTo>
                    <a:pt x="109212" y="1062432"/>
                  </a:lnTo>
                  <a:lnTo>
                    <a:pt x="126663" y="1069992"/>
                  </a:lnTo>
                  <a:lnTo>
                    <a:pt x="142425" y="1078133"/>
                  </a:lnTo>
                  <a:lnTo>
                    <a:pt x="153685" y="1088601"/>
                  </a:lnTo>
                  <a:lnTo>
                    <a:pt x="150306" y="1102557"/>
                  </a:lnTo>
                  <a:lnTo>
                    <a:pt x="144114" y="1115351"/>
                  </a:lnTo>
                  <a:lnTo>
                    <a:pt x="137921" y="1128725"/>
                  </a:lnTo>
                  <a:lnTo>
                    <a:pt x="131166" y="1141518"/>
                  </a:lnTo>
                  <a:lnTo>
                    <a:pt x="124974" y="1154312"/>
                  </a:lnTo>
                  <a:lnTo>
                    <a:pt x="120471" y="1167105"/>
                  </a:lnTo>
                  <a:lnTo>
                    <a:pt x="118781" y="1178735"/>
                  </a:lnTo>
                  <a:cubicBezTo>
                    <a:pt x="119156" y="1183000"/>
                    <a:pt x="119532" y="1187264"/>
                    <a:pt x="119907" y="1191529"/>
                  </a:cubicBezTo>
                  <a:lnTo>
                    <a:pt x="126100" y="1203159"/>
                  </a:lnTo>
                  <a:lnTo>
                    <a:pt x="137359" y="1214790"/>
                  </a:lnTo>
                  <a:lnTo>
                    <a:pt x="153685" y="1226420"/>
                  </a:lnTo>
                  <a:lnTo>
                    <a:pt x="150306" y="1235725"/>
                  </a:lnTo>
                  <a:lnTo>
                    <a:pt x="145240" y="1245029"/>
                  </a:lnTo>
                  <a:lnTo>
                    <a:pt x="141300" y="1256077"/>
                  </a:lnTo>
                  <a:lnTo>
                    <a:pt x="140174" y="1267708"/>
                  </a:lnTo>
                  <a:lnTo>
                    <a:pt x="142425" y="1279339"/>
                  </a:lnTo>
                  <a:lnTo>
                    <a:pt x="148618" y="1289806"/>
                  </a:lnTo>
                  <a:lnTo>
                    <a:pt x="156499" y="1297947"/>
                  </a:lnTo>
                  <a:lnTo>
                    <a:pt x="166632" y="1305506"/>
                  </a:lnTo>
                  <a:lnTo>
                    <a:pt x="176765" y="1310740"/>
                  </a:lnTo>
                  <a:lnTo>
                    <a:pt x="186335" y="1317137"/>
                  </a:lnTo>
                  <a:lnTo>
                    <a:pt x="195343" y="1325860"/>
                  </a:lnTo>
                  <a:lnTo>
                    <a:pt x="200408" y="1335164"/>
                  </a:lnTo>
                  <a:lnTo>
                    <a:pt x="205475" y="1352028"/>
                  </a:lnTo>
                  <a:lnTo>
                    <a:pt x="205475" y="1371218"/>
                  </a:lnTo>
                  <a:lnTo>
                    <a:pt x="203787" y="1389245"/>
                  </a:lnTo>
                  <a:lnTo>
                    <a:pt x="199283" y="1407854"/>
                  </a:lnTo>
                  <a:lnTo>
                    <a:pt x="195343" y="1425881"/>
                  </a:lnTo>
                  <a:lnTo>
                    <a:pt x="192528" y="1442163"/>
                  </a:lnTo>
                  <a:lnTo>
                    <a:pt x="190276" y="1465424"/>
                  </a:lnTo>
                  <a:lnTo>
                    <a:pt x="192528" y="1486358"/>
                  </a:lnTo>
                  <a:lnTo>
                    <a:pt x="198719" y="1505548"/>
                  </a:lnTo>
                  <a:lnTo>
                    <a:pt x="206601" y="1522413"/>
                  </a:lnTo>
                  <a:lnTo>
                    <a:pt x="217860" y="1535787"/>
                  </a:lnTo>
                  <a:lnTo>
                    <a:pt x="232497" y="1548581"/>
                  </a:lnTo>
                  <a:lnTo>
                    <a:pt x="246570" y="1559048"/>
                  </a:lnTo>
                  <a:lnTo>
                    <a:pt x="262896" y="1567771"/>
                  </a:lnTo>
                  <a:lnTo>
                    <a:pt x="279221" y="1575331"/>
                  </a:lnTo>
                  <a:lnTo>
                    <a:pt x="295546" y="1579401"/>
                  </a:lnTo>
                  <a:lnTo>
                    <a:pt x="325383" y="1584635"/>
                  </a:lnTo>
                  <a:lnTo>
                    <a:pt x="356908" y="1586961"/>
                  </a:lnTo>
                  <a:lnTo>
                    <a:pt x="390121" y="1585798"/>
                  </a:lnTo>
                  <a:lnTo>
                    <a:pt x="422772" y="1582309"/>
                  </a:lnTo>
                  <a:lnTo>
                    <a:pt x="455423" y="1578238"/>
                  </a:lnTo>
                  <a:lnTo>
                    <a:pt x="486385" y="1571841"/>
                  </a:lnTo>
                  <a:lnTo>
                    <a:pt x="513969" y="1564281"/>
                  </a:lnTo>
                  <a:lnTo>
                    <a:pt x="529900" y="1558923"/>
                  </a:lnTo>
                  <a:lnTo>
                    <a:pt x="627355" y="1909514"/>
                  </a:lnTo>
                  <a:lnTo>
                    <a:pt x="1413007" y="1487444"/>
                  </a:lnTo>
                  <a:lnTo>
                    <a:pt x="1412429" y="1485195"/>
                  </a:lnTo>
                  <a:lnTo>
                    <a:pt x="1405111" y="1455538"/>
                  </a:lnTo>
                  <a:lnTo>
                    <a:pt x="1398918" y="1425881"/>
                  </a:lnTo>
                  <a:lnTo>
                    <a:pt x="1394978" y="1398549"/>
                  </a:lnTo>
                  <a:lnTo>
                    <a:pt x="1392163" y="1372381"/>
                  </a:lnTo>
                  <a:cubicBezTo>
                    <a:pt x="1391788" y="1365209"/>
                    <a:pt x="1391412" y="1358037"/>
                    <a:pt x="1391037" y="1350865"/>
                  </a:cubicBezTo>
                  <a:cubicBezTo>
                    <a:pt x="1391412" y="1344856"/>
                    <a:pt x="1391788" y="1338846"/>
                    <a:pt x="1392163" y="1332837"/>
                  </a:cubicBezTo>
                  <a:lnTo>
                    <a:pt x="1401171" y="1295039"/>
                  </a:lnTo>
                  <a:lnTo>
                    <a:pt x="1412429" y="1260148"/>
                  </a:lnTo>
                  <a:lnTo>
                    <a:pt x="1426503" y="1227001"/>
                  </a:lnTo>
                  <a:lnTo>
                    <a:pt x="1443954" y="1197926"/>
                  </a:lnTo>
                  <a:lnTo>
                    <a:pt x="1469849" y="1161872"/>
                  </a:lnTo>
                  <a:lnTo>
                    <a:pt x="1496308" y="1125818"/>
                  </a:lnTo>
                  <a:lnTo>
                    <a:pt x="1522767" y="1090926"/>
                  </a:lnTo>
                  <a:lnTo>
                    <a:pt x="1549788" y="1053710"/>
                  </a:lnTo>
                  <a:lnTo>
                    <a:pt x="1573995" y="1015911"/>
                  </a:lnTo>
                  <a:lnTo>
                    <a:pt x="1597637" y="976949"/>
                  </a:lnTo>
                  <a:lnTo>
                    <a:pt x="1617341" y="934499"/>
                  </a:lnTo>
                  <a:lnTo>
                    <a:pt x="1633666" y="889140"/>
                  </a:lnTo>
                  <a:lnTo>
                    <a:pt x="1646051" y="836222"/>
                  </a:lnTo>
                  <a:lnTo>
                    <a:pt x="1652807" y="782141"/>
                  </a:lnTo>
                  <a:lnTo>
                    <a:pt x="1656184" y="726897"/>
                  </a:lnTo>
                  <a:lnTo>
                    <a:pt x="1655059" y="671072"/>
                  </a:lnTo>
                  <a:lnTo>
                    <a:pt x="1651118" y="616409"/>
                  </a:lnTo>
                  <a:lnTo>
                    <a:pt x="1642674" y="563490"/>
                  </a:lnTo>
                  <a:lnTo>
                    <a:pt x="1631415" y="511736"/>
                  </a:lnTo>
                  <a:lnTo>
                    <a:pt x="1617341" y="464051"/>
                  </a:lnTo>
                  <a:lnTo>
                    <a:pt x="1601579" y="420438"/>
                  </a:lnTo>
                  <a:lnTo>
                    <a:pt x="1583565" y="381475"/>
                  </a:lnTo>
                  <a:lnTo>
                    <a:pt x="1556543" y="334954"/>
                  </a:lnTo>
                  <a:lnTo>
                    <a:pt x="1527270" y="290759"/>
                  </a:lnTo>
                  <a:lnTo>
                    <a:pt x="1494056" y="249471"/>
                  </a:lnTo>
                  <a:lnTo>
                    <a:pt x="1458590" y="209928"/>
                  </a:lnTo>
                  <a:lnTo>
                    <a:pt x="1419747" y="174455"/>
                  </a:lnTo>
                  <a:lnTo>
                    <a:pt x="1376400" y="141309"/>
                  </a:lnTo>
                  <a:lnTo>
                    <a:pt x="1331365" y="111652"/>
                  </a:lnTo>
                  <a:lnTo>
                    <a:pt x="1283515" y="85483"/>
                  </a:lnTo>
                  <a:lnTo>
                    <a:pt x="1231161" y="63386"/>
                  </a:lnTo>
                  <a:lnTo>
                    <a:pt x="1177119" y="43033"/>
                  </a:lnTo>
                  <a:lnTo>
                    <a:pt x="1118572" y="27332"/>
                  </a:lnTo>
                  <a:lnTo>
                    <a:pt x="1057210" y="14538"/>
                  </a:lnTo>
                  <a:lnTo>
                    <a:pt x="993036" y="5815"/>
                  </a:lnTo>
                  <a:lnTo>
                    <a:pt x="925482" y="582"/>
                  </a:lnTo>
                  <a:lnTo>
                    <a:pt x="8534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 dirty="0"/>
            </a:p>
          </p:txBody>
        </p:sp>
        <p:sp>
          <p:nvSpPr>
            <p:cNvPr id="42" name="Freeform 11">
              <a:extLst>
                <a:ext uri="{FF2B5EF4-FFF2-40B4-BE49-F238E27FC236}">
                  <a16:creationId xmlns:a16="http://schemas.microsoft.com/office/drawing/2014/main" id="{12882230-09B0-4081-ACDC-764E05CA7BDC}"/>
                </a:ext>
              </a:extLst>
            </p:cNvPr>
            <p:cNvSpPr/>
            <p:nvPr/>
          </p:nvSpPr>
          <p:spPr>
            <a:xfrm>
              <a:off x="1358088" y="4198964"/>
              <a:ext cx="1089158" cy="611109"/>
            </a:xfrm>
            <a:custGeom>
              <a:avLst/>
              <a:gdLst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25396 w 1094108"/>
                <a:gd name="connsiteY2" fmla="*/ 338276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00851 h 581411"/>
                <a:gd name="connsiteX1" fmla="*/ 95139 w 1094108"/>
                <a:gd name="connsiteY1" fmla="*/ 0 h 581411"/>
                <a:gd name="connsiteX2" fmla="*/ 1010547 w 1094108"/>
                <a:gd name="connsiteY2" fmla="*/ 293729 h 581411"/>
                <a:gd name="connsiteX3" fmla="*/ 1094108 w 1094108"/>
                <a:gd name="connsiteY3" fmla="*/ 412273 h 581411"/>
                <a:gd name="connsiteX4" fmla="*/ 1078252 w 1094108"/>
                <a:gd name="connsiteY4" fmla="*/ 517984 h 581411"/>
                <a:gd name="connsiteX5" fmla="*/ 1014825 w 1094108"/>
                <a:gd name="connsiteY5" fmla="*/ 480985 h 581411"/>
                <a:gd name="connsiteX6" fmla="*/ 998968 w 1094108"/>
                <a:gd name="connsiteY6" fmla="*/ 581411 h 581411"/>
                <a:gd name="connsiteX7" fmla="*/ 0 w 1094108"/>
                <a:gd name="connsiteY7" fmla="*/ 200851 h 581411"/>
                <a:gd name="connsiteX0" fmla="*/ 0 w 1094108"/>
                <a:gd name="connsiteY0" fmla="*/ 230550 h 611110"/>
                <a:gd name="connsiteX1" fmla="*/ 119888 w 1094108"/>
                <a:gd name="connsiteY1" fmla="*/ 0 h 611110"/>
                <a:gd name="connsiteX2" fmla="*/ 1010547 w 1094108"/>
                <a:gd name="connsiteY2" fmla="*/ 323428 h 611110"/>
                <a:gd name="connsiteX3" fmla="*/ 1094108 w 1094108"/>
                <a:gd name="connsiteY3" fmla="*/ 441972 h 611110"/>
                <a:gd name="connsiteX4" fmla="*/ 1078252 w 1094108"/>
                <a:gd name="connsiteY4" fmla="*/ 547683 h 611110"/>
                <a:gd name="connsiteX5" fmla="*/ 1014825 w 1094108"/>
                <a:gd name="connsiteY5" fmla="*/ 510684 h 611110"/>
                <a:gd name="connsiteX6" fmla="*/ 998968 w 1094108"/>
                <a:gd name="connsiteY6" fmla="*/ 611110 h 611110"/>
                <a:gd name="connsiteX7" fmla="*/ 0 w 1094108"/>
                <a:gd name="connsiteY7" fmla="*/ 230550 h 611110"/>
                <a:gd name="connsiteX0" fmla="*/ 0 w 1089158"/>
                <a:gd name="connsiteY0" fmla="*/ 210751 h 611110"/>
                <a:gd name="connsiteX1" fmla="*/ 114938 w 1089158"/>
                <a:gd name="connsiteY1" fmla="*/ 0 h 611110"/>
                <a:gd name="connsiteX2" fmla="*/ 1005597 w 1089158"/>
                <a:gd name="connsiteY2" fmla="*/ 323428 h 611110"/>
                <a:gd name="connsiteX3" fmla="*/ 1089158 w 1089158"/>
                <a:gd name="connsiteY3" fmla="*/ 441972 h 611110"/>
                <a:gd name="connsiteX4" fmla="*/ 1073302 w 1089158"/>
                <a:gd name="connsiteY4" fmla="*/ 547683 h 611110"/>
                <a:gd name="connsiteX5" fmla="*/ 1009875 w 1089158"/>
                <a:gd name="connsiteY5" fmla="*/ 510684 h 611110"/>
                <a:gd name="connsiteX6" fmla="*/ 994018 w 1089158"/>
                <a:gd name="connsiteY6" fmla="*/ 611110 h 611110"/>
                <a:gd name="connsiteX7" fmla="*/ 0 w 1089158"/>
                <a:gd name="connsiteY7" fmla="*/ 210751 h 61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9158" h="611110">
                  <a:moveTo>
                    <a:pt x="0" y="210751"/>
                  </a:moveTo>
                  <a:lnTo>
                    <a:pt x="114938" y="0"/>
                  </a:lnTo>
                  <a:lnTo>
                    <a:pt x="1005597" y="323428"/>
                  </a:lnTo>
                  <a:lnTo>
                    <a:pt x="1089158" y="441972"/>
                  </a:lnTo>
                  <a:lnTo>
                    <a:pt x="1073302" y="547683"/>
                  </a:lnTo>
                  <a:lnTo>
                    <a:pt x="1009875" y="510684"/>
                  </a:lnTo>
                  <a:lnTo>
                    <a:pt x="994018" y="611110"/>
                  </a:lnTo>
                  <a:cubicBezTo>
                    <a:pt x="629604" y="505207"/>
                    <a:pt x="332989" y="337604"/>
                    <a:pt x="0" y="2107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908C5288-C1B2-4B4E-84F2-259C8FE515DD}"/>
                </a:ext>
              </a:extLst>
            </p:cNvPr>
            <p:cNvSpPr/>
            <p:nvPr/>
          </p:nvSpPr>
          <p:spPr>
            <a:xfrm>
              <a:off x="3145709" y="4476837"/>
              <a:ext cx="591981" cy="227104"/>
            </a:xfrm>
            <a:custGeom>
              <a:avLst/>
              <a:gdLst>
                <a:gd name="connsiteX0" fmla="*/ 5285 w 739976"/>
                <a:gd name="connsiteY0" fmla="*/ 68712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68712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739976"/>
                <a:gd name="connsiteY0" fmla="*/ 110997 h 206136"/>
                <a:gd name="connsiteX1" fmla="*/ 0 w 739976"/>
                <a:gd name="connsiteY1" fmla="*/ 5285 h 206136"/>
                <a:gd name="connsiteX2" fmla="*/ 158566 w 739976"/>
                <a:gd name="connsiteY2" fmla="*/ 0 h 206136"/>
                <a:gd name="connsiteX3" fmla="*/ 163852 w 739976"/>
                <a:gd name="connsiteY3" fmla="*/ 58141 h 206136"/>
                <a:gd name="connsiteX4" fmla="*/ 739976 w 739976"/>
                <a:gd name="connsiteY4" fmla="*/ 84569 h 206136"/>
                <a:gd name="connsiteX5" fmla="*/ 671264 w 739976"/>
                <a:gd name="connsiteY5" fmla="*/ 206136 h 206136"/>
                <a:gd name="connsiteX6" fmla="*/ 110996 w 739976"/>
                <a:gd name="connsiteY6" fmla="*/ 174423 h 206136"/>
                <a:gd name="connsiteX7" fmla="*/ 89854 w 739976"/>
                <a:gd name="connsiteY7" fmla="*/ 84569 h 206136"/>
                <a:gd name="connsiteX8" fmla="*/ 5285 w 739976"/>
                <a:gd name="connsiteY8" fmla="*/ 110997 h 206136"/>
                <a:gd name="connsiteX0" fmla="*/ 5285 w 671264"/>
                <a:gd name="connsiteY0" fmla="*/ 110997 h 206136"/>
                <a:gd name="connsiteX1" fmla="*/ 0 w 671264"/>
                <a:gd name="connsiteY1" fmla="*/ 5285 h 206136"/>
                <a:gd name="connsiteX2" fmla="*/ 158566 w 671264"/>
                <a:gd name="connsiteY2" fmla="*/ 0 h 206136"/>
                <a:gd name="connsiteX3" fmla="*/ 163852 w 671264"/>
                <a:gd name="connsiteY3" fmla="*/ 58141 h 206136"/>
                <a:gd name="connsiteX4" fmla="*/ 581409 w 671264"/>
                <a:gd name="connsiteY4" fmla="*/ 52856 h 206136"/>
                <a:gd name="connsiteX5" fmla="*/ 671264 w 671264"/>
                <a:gd name="connsiteY5" fmla="*/ 206136 h 206136"/>
                <a:gd name="connsiteX6" fmla="*/ 110996 w 671264"/>
                <a:gd name="connsiteY6" fmla="*/ 174423 h 206136"/>
                <a:gd name="connsiteX7" fmla="*/ 89854 w 671264"/>
                <a:gd name="connsiteY7" fmla="*/ 84569 h 206136"/>
                <a:gd name="connsiteX8" fmla="*/ 5285 w 671264"/>
                <a:gd name="connsiteY8" fmla="*/ 110997 h 206136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10997 h 190279"/>
                <a:gd name="connsiteX1" fmla="*/ 0 w 591981"/>
                <a:gd name="connsiteY1" fmla="*/ 5285 h 190279"/>
                <a:gd name="connsiteX2" fmla="*/ 158566 w 591981"/>
                <a:gd name="connsiteY2" fmla="*/ 0 h 190279"/>
                <a:gd name="connsiteX3" fmla="*/ 163852 w 591981"/>
                <a:gd name="connsiteY3" fmla="*/ 58141 h 190279"/>
                <a:gd name="connsiteX4" fmla="*/ 581409 w 591981"/>
                <a:gd name="connsiteY4" fmla="*/ 52856 h 190279"/>
                <a:gd name="connsiteX5" fmla="*/ 591981 w 591981"/>
                <a:gd name="connsiteY5" fmla="*/ 190279 h 190279"/>
                <a:gd name="connsiteX6" fmla="*/ 110996 w 591981"/>
                <a:gd name="connsiteY6" fmla="*/ 174423 h 190279"/>
                <a:gd name="connsiteX7" fmla="*/ 89854 w 591981"/>
                <a:gd name="connsiteY7" fmla="*/ 84569 h 190279"/>
                <a:gd name="connsiteX8" fmla="*/ 5285 w 591981"/>
                <a:gd name="connsiteY8" fmla="*/ 110997 h 190279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89854 w 591981"/>
                <a:gd name="connsiteY7" fmla="*/ 115812 h 221522"/>
                <a:gd name="connsiteX8" fmla="*/ 5285 w 591981"/>
                <a:gd name="connsiteY8" fmla="*/ 142240 h 221522"/>
                <a:gd name="connsiteX0" fmla="*/ 5285 w 591981"/>
                <a:gd name="connsiteY0" fmla="*/ 142240 h 221522"/>
                <a:gd name="connsiteX1" fmla="*/ 0 w 591981"/>
                <a:gd name="connsiteY1" fmla="*/ 36528 h 221522"/>
                <a:gd name="connsiteX2" fmla="*/ 163774 w 591981"/>
                <a:gd name="connsiteY2" fmla="*/ 0 h 221522"/>
                <a:gd name="connsiteX3" fmla="*/ 163852 w 591981"/>
                <a:gd name="connsiteY3" fmla="*/ 89384 h 221522"/>
                <a:gd name="connsiteX4" fmla="*/ 581409 w 591981"/>
                <a:gd name="connsiteY4" fmla="*/ 84099 h 221522"/>
                <a:gd name="connsiteX5" fmla="*/ 591981 w 591981"/>
                <a:gd name="connsiteY5" fmla="*/ 221522 h 221522"/>
                <a:gd name="connsiteX6" fmla="*/ 110996 w 591981"/>
                <a:gd name="connsiteY6" fmla="*/ 205666 h 221522"/>
                <a:gd name="connsiteX7" fmla="*/ 105475 w 591981"/>
                <a:gd name="connsiteY7" fmla="*/ 136641 h 221522"/>
                <a:gd name="connsiteX8" fmla="*/ 5285 w 591981"/>
                <a:gd name="connsiteY8" fmla="*/ 142240 h 221522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63852 w 591981"/>
                <a:gd name="connsiteY3" fmla="*/ 89384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  <a:gd name="connsiteX0" fmla="*/ 5285 w 591981"/>
                <a:gd name="connsiteY0" fmla="*/ 142240 h 227104"/>
                <a:gd name="connsiteX1" fmla="*/ 0 w 591981"/>
                <a:gd name="connsiteY1" fmla="*/ 36528 h 227104"/>
                <a:gd name="connsiteX2" fmla="*/ 163774 w 591981"/>
                <a:gd name="connsiteY2" fmla="*/ 0 h 227104"/>
                <a:gd name="connsiteX3" fmla="*/ 195095 w 591981"/>
                <a:gd name="connsiteY3" fmla="*/ 84177 h 227104"/>
                <a:gd name="connsiteX4" fmla="*/ 581409 w 591981"/>
                <a:gd name="connsiteY4" fmla="*/ 84099 h 227104"/>
                <a:gd name="connsiteX5" fmla="*/ 591981 w 591981"/>
                <a:gd name="connsiteY5" fmla="*/ 221522 h 227104"/>
                <a:gd name="connsiteX6" fmla="*/ 116204 w 591981"/>
                <a:gd name="connsiteY6" fmla="*/ 226495 h 227104"/>
                <a:gd name="connsiteX7" fmla="*/ 105475 w 591981"/>
                <a:gd name="connsiteY7" fmla="*/ 136641 h 227104"/>
                <a:gd name="connsiteX8" fmla="*/ 5285 w 591981"/>
                <a:gd name="connsiteY8" fmla="*/ 142240 h 22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981" h="227104">
                  <a:moveTo>
                    <a:pt x="5285" y="142240"/>
                  </a:moveTo>
                  <a:lnTo>
                    <a:pt x="0" y="36528"/>
                  </a:lnTo>
                  <a:lnTo>
                    <a:pt x="163774" y="0"/>
                  </a:lnTo>
                  <a:cubicBezTo>
                    <a:pt x="163800" y="29795"/>
                    <a:pt x="195069" y="54382"/>
                    <a:pt x="195095" y="84177"/>
                  </a:cubicBezTo>
                  <a:cubicBezTo>
                    <a:pt x="397943" y="29168"/>
                    <a:pt x="389368" y="75290"/>
                    <a:pt x="581409" y="84099"/>
                  </a:cubicBezTo>
                  <a:lnTo>
                    <a:pt x="591981" y="221522"/>
                  </a:lnTo>
                  <a:cubicBezTo>
                    <a:pt x="431653" y="200380"/>
                    <a:pt x="276532" y="231780"/>
                    <a:pt x="116204" y="226495"/>
                  </a:cubicBezTo>
                  <a:lnTo>
                    <a:pt x="105475" y="136641"/>
                  </a:lnTo>
                  <a:lnTo>
                    <a:pt x="5285" y="1422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6BB015EF-DA86-423C-8231-A3A162BBB486}"/>
                </a:ext>
              </a:extLst>
            </p:cNvPr>
            <p:cNvSpPr/>
            <p:nvPr/>
          </p:nvSpPr>
          <p:spPr>
            <a:xfrm>
              <a:off x="1130675" y="4343401"/>
              <a:ext cx="2709784" cy="1900717"/>
            </a:xfrm>
            <a:custGeom>
              <a:avLst/>
              <a:gdLst>
                <a:gd name="connsiteX0" fmla="*/ 19050 w 2628900"/>
                <a:gd name="connsiteY0" fmla="*/ 95250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19050 w 2628900"/>
                <a:gd name="connsiteY8" fmla="*/ 95250 h 2085975"/>
                <a:gd name="connsiteX0" fmla="*/ 95250 w 2628900"/>
                <a:gd name="connsiteY0" fmla="*/ 66675 h 2085975"/>
                <a:gd name="connsiteX1" fmla="*/ 0 w 2628900"/>
                <a:gd name="connsiteY1" fmla="*/ 2085975 h 2085975"/>
                <a:gd name="connsiteX2" fmla="*/ 1685925 w 2628900"/>
                <a:gd name="connsiteY2" fmla="*/ 2085975 h 2085975"/>
                <a:gd name="connsiteX3" fmla="*/ 1704975 w 2628900"/>
                <a:gd name="connsiteY3" fmla="*/ 1581150 h 2085975"/>
                <a:gd name="connsiteX4" fmla="*/ 2628900 w 2628900"/>
                <a:gd name="connsiteY4" fmla="*/ 47625 h 2085975"/>
                <a:gd name="connsiteX5" fmla="*/ 1914525 w 2628900"/>
                <a:gd name="connsiteY5" fmla="*/ 0 h 2085975"/>
                <a:gd name="connsiteX6" fmla="*/ 1914525 w 2628900"/>
                <a:gd name="connsiteY6" fmla="*/ 762000 h 2085975"/>
                <a:gd name="connsiteX7" fmla="*/ 1133475 w 2628900"/>
                <a:gd name="connsiteY7" fmla="*/ 533400 h 2085975"/>
                <a:gd name="connsiteX8" fmla="*/ 95250 w 262890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66675 h 2085975"/>
                <a:gd name="connsiteX1" fmla="*/ 137220 w 2766120"/>
                <a:gd name="connsiteY1" fmla="*/ 2085975 h 2085975"/>
                <a:gd name="connsiteX2" fmla="*/ 1823145 w 2766120"/>
                <a:gd name="connsiteY2" fmla="*/ 2085975 h 2085975"/>
                <a:gd name="connsiteX3" fmla="*/ 1842195 w 2766120"/>
                <a:gd name="connsiteY3" fmla="*/ 1581150 h 2085975"/>
                <a:gd name="connsiteX4" fmla="*/ 2766120 w 2766120"/>
                <a:gd name="connsiteY4" fmla="*/ 47625 h 2085975"/>
                <a:gd name="connsiteX5" fmla="*/ 2051745 w 2766120"/>
                <a:gd name="connsiteY5" fmla="*/ 0 h 2085975"/>
                <a:gd name="connsiteX6" fmla="*/ 2051745 w 2766120"/>
                <a:gd name="connsiteY6" fmla="*/ 762000 h 2085975"/>
                <a:gd name="connsiteX7" fmla="*/ 1270695 w 2766120"/>
                <a:gd name="connsiteY7" fmla="*/ 533400 h 2085975"/>
                <a:gd name="connsiteX8" fmla="*/ 232470 w 2766120"/>
                <a:gd name="connsiteY8" fmla="*/ 66675 h 2085975"/>
                <a:gd name="connsiteX0" fmla="*/ 232470 w 2766120"/>
                <a:gd name="connsiteY0" fmla="*/ 114300 h 2133600"/>
                <a:gd name="connsiteX1" fmla="*/ 137220 w 2766120"/>
                <a:gd name="connsiteY1" fmla="*/ 2133600 h 2133600"/>
                <a:gd name="connsiteX2" fmla="*/ 1823145 w 2766120"/>
                <a:gd name="connsiteY2" fmla="*/ 2133600 h 2133600"/>
                <a:gd name="connsiteX3" fmla="*/ 1842195 w 2766120"/>
                <a:gd name="connsiteY3" fmla="*/ 1628775 h 2133600"/>
                <a:gd name="connsiteX4" fmla="*/ 2766120 w 2766120"/>
                <a:gd name="connsiteY4" fmla="*/ 95250 h 2133600"/>
                <a:gd name="connsiteX5" fmla="*/ 1908870 w 2766120"/>
                <a:gd name="connsiteY5" fmla="*/ 0 h 2133600"/>
                <a:gd name="connsiteX6" fmla="*/ 2051745 w 2766120"/>
                <a:gd name="connsiteY6" fmla="*/ 809625 h 2133600"/>
                <a:gd name="connsiteX7" fmla="*/ 1270695 w 2766120"/>
                <a:gd name="connsiteY7" fmla="*/ 581025 h 2133600"/>
                <a:gd name="connsiteX8" fmla="*/ 232470 w 2766120"/>
                <a:gd name="connsiteY8" fmla="*/ 114300 h 2133600"/>
                <a:gd name="connsiteX0" fmla="*/ 232470 w 2766120"/>
                <a:gd name="connsiteY0" fmla="*/ 151521 h 2170821"/>
                <a:gd name="connsiteX1" fmla="*/ 137220 w 2766120"/>
                <a:gd name="connsiteY1" fmla="*/ 2170821 h 2170821"/>
                <a:gd name="connsiteX2" fmla="*/ 1823145 w 2766120"/>
                <a:gd name="connsiteY2" fmla="*/ 2170821 h 2170821"/>
                <a:gd name="connsiteX3" fmla="*/ 1842195 w 2766120"/>
                <a:gd name="connsiteY3" fmla="*/ 1665996 h 2170821"/>
                <a:gd name="connsiteX4" fmla="*/ 2766120 w 2766120"/>
                <a:gd name="connsiteY4" fmla="*/ 132471 h 2170821"/>
                <a:gd name="connsiteX5" fmla="*/ 1908870 w 2766120"/>
                <a:gd name="connsiteY5" fmla="*/ 37221 h 2170821"/>
                <a:gd name="connsiteX6" fmla="*/ 1937445 w 2766120"/>
                <a:gd name="connsiteY6" fmla="*/ 808746 h 2170821"/>
                <a:gd name="connsiteX7" fmla="*/ 1270695 w 2766120"/>
                <a:gd name="connsiteY7" fmla="*/ 618246 h 2170821"/>
                <a:gd name="connsiteX8" fmla="*/ 232470 w 2766120"/>
                <a:gd name="connsiteY8" fmla="*/ 151521 h 2170821"/>
                <a:gd name="connsiteX0" fmla="*/ 232470 w 2766120"/>
                <a:gd name="connsiteY0" fmla="*/ 176078 h 2195378"/>
                <a:gd name="connsiteX1" fmla="*/ 137220 w 2766120"/>
                <a:gd name="connsiteY1" fmla="*/ 2195378 h 2195378"/>
                <a:gd name="connsiteX2" fmla="*/ 1823145 w 2766120"/>
                <a:gd name="connsiteY2" fmla="*/ 2195378 h 2195378"/>
                <a:gd name="connsiteX3" fmla="*/ 1842195 w 2766120"/>
                <a:gd name="connsiteY3" fmla="*/ 1690553 h 2195378"/>
                <a:gd name="connsiteX4" fmla="*/ 2766120 w 2766120"/>
                <a:gd name="connsiteY4" fmla="*/ 157028 h 2195378"/>
                <a:gd name="connsiteX5" fmla="*/ 1908870 w 2766120"/>
                <a:gd name="connsiteY5" fmla="*/ 61778 h 2195378"/>
                <a:gd name="connsiteX6" fmla="*/ 1937445 w 2766120"/>
                <a:gd name="connsiteY6" fmla="*/ 833303 h 2195378"/>
                <a:gd name="connsiteX7" fmla="*/ 1270695 w 2766120"/>
                <a:gd name="connsiteY7" fmla="*/ 642803 h 2195378"/>
                <a:gd name="connsiteX8" fmla="*/ 232470 w 2766120"/>
                <a:gd name="connsiteY8" fmla="*/ 176078 h 2195378"/>
                <a:gd name="connsiteX0" fmla="*/ 232470 w 2661345"/>
                <a:gd name="connsiteY0" fmla="*/ 155790 h 2175090"/>
                <a:gd name="connsiteX1" fmla="*/ 137220 w 2661345"/>
                <a:gd name="connsiteY1" fmla="*/ 2175090 h 2175090"/>
                <a:gd name="connsiteX2" fmla="*/ 1823145 w 2661345"/>
                <a:gd name="connsiteY2" fmla="*/ 2175090 h 2175090"/>
                <a:gd name="connsiteX3" fmla="*/ 1842195 w 2661345"/>
                <a:gd name="connsiteY3" fmla="*/ 1670265 h 2175090"/>
                <a:gd name="connsiteX4" fmla="*/ 2661345 w 2661345"/>
                <a:gd name="connsiteY4" fmla="*/ 117690 h 2175090"/>
                <a:gd name="connsiteX5" fmla="*/ 1908870 w 2661345"/>
                <a:gd name="connsiteY5" fmla="*/ 41490 h 2175090"/>
                <a:gd name="connsiteX6" fmla="*/ 1937445 w 2661345"/>
                <a:gd name="connsiteY6" fmla="*/ 813015 h 2175090"/>
                <a:gd name="connsiteX7" fmla="*/ 1270695 w 2661345"/>
                <a:gd name="connsiteY7" fmla="*/ 622515 h 2175090"/>
                <a:gd name="connsiteX8" fmla="*/ 232470 w 2661345"/>
                <a:gd name="connsiteY8" fmla="*/ 155790 h 2175090"/>
                <a:gd name="connsiteX0" fmla="*/ 232470 w 2709520"/>
                <a:gd name="connsiteY0" fmla="*/ 155790 h 2175090"/>
                <a:gd name="connsiteX1" fmla="*/ 137220 w 2709520"/>
                <a:gd name="connsiteY1" fmla="*/ 2175090 h 2175090"/>
                <a:gd name="connsiteX2" fmla="*/ 1823145 w 2709520"/>
                <a:gd name="connsiteY2" fmla="*/ 2175090 h 2175090"/>
                <a:gd name="connsiteX3" fmla="*/ 1842195 w 2709520"/>
                <a:gd name="connsiteY3" fmla="*/ 1670265 h 2175090"/>
                <a:gd name="connsiteX4" fmla="*/ 2661345 w 2709520"/>
                <a:gd name="connsiteY4" fmla="*/ 117690 h 2175090"/>
                <a:gd name="connsiteX5" fmla="*/ 1908870 w 2709520"/>
                <a:gd name="connsiteY5" fmla="*/ 41490 h 2175090"/>
                <a:gd name="connsiteX6" fmla="*/ 1937445 w 2709520"/>
                <a:gd name="connsiteY6" fmla="*/ 813015 h 2175090"/>
                <a:gd name="connsiteX7" fmla="*/ 1270695 w 2709520"/>
                <a:gd name="connsiteY7" fmla="*/ 622515 h 2175090"/>
                <a:gd name="connsiteX8" fmla="*/ 232470 w 2709520"/>
                <a:gd name="connsiteY8" fmla="*/ 155790 h 2175090"/>
                <a:gd name="connsiteX0" fmla="*/ 232470 w 2725405"/>
                <a:gd name="connsiteY0" fmla="*/ 155790 h 2175090"/>
                <a:gd name="connsiteX1" fmla="*/ 137220 w 2725405"/>
                <a:gd name="connsiteY1" fmla="*/ 2175090 h 2175090"/>
                <a:gd name="connsiteX2" fmla="*/ 1823145 w 2725405"/>
                <a:gd name="connsiteY2" fmla="*/ 2175090 h 2175090"/>
                <a:gd name="connsiteX3" fmla="*/ 1842195 w 2725405"/>
                <a:gd name="connsiteY3" fmla="*/ 1670265 h 2175090"/>
                <a:gd name="connsiteX4" fmla="*/ 2661345 w 2725405"/>
                <a:gd name="connsiteY4" fmla="*/ 117690 h 2175090"/>
                <a:gd name="connsiteX5" fmla="*/ 1908870 w 2725405"/>
                <a:gd name="connsiteY5" fmla="*/ 41490 h 2175090"/>
                <a:gd name="connsiteX6" fmla="*/ 1937445 w 2725405"/>
                <a:gd name="connsiteY6" fmla="*/ 813015 h 2175090"/>
                <a:gd name="connsiteX7" fmla="*/ 1270695 w 2725405"/>
                <a:gd name="connsiteY7" fmla="*/ 622515 h 2175090"/>
                <a:gd name="connsiteX8" fmla="*/ 232470 w 2725405"/>
                <a:gd name="connsiteY8" fmla="*/ 155790 h 2175090"/>
                <a:gd name="connsiteX0" fmla="*/ 232470 w 2760521"/>
                <a:gd name="connsiteY0" fmla="*/ 155790 h 2175090"/>
                <a:gd name="connsiteX1" fmla="*/ 137220 w 2760521"/>
                <a:gd name="connsiteY1" fmla="*/ 2175090 h 2175090"/>
                <a:gd name="connsiteX2" fmla="*/ 1823145 w 2760521"/>
                <a:gd name="connsiteY2" fmla="*/ 2175090 h 2175090"/>
                <a:gd name="connsiteX3" fmla="*/ 1842195 w 2760521"/>
                <a:gd name="connsiteY3" fmla="*/ 1670265 h 2175090"/>
                <a:gd name="connsiteX4" fmla="*/ 2699445 w 2760521"/>
                <a:gd name="connsiteY4" fmla="*/ 117690 h 2175090"/>
                <a:gd name="connsiteX5" fmla="*/ 1908870 w 2760521"/>
                <a:gd name="connsiteY5" fmla="*/ 41490 h 2175090"/>
                <a:gd name="connsiteX6" fmla="*/ 1937445 w 2760521"/>
                <a:gd name="connsiteY6" fmla="*/ 813015 h 2175090"/>
                <a:gd name="connsiteX7" fmla="*/ 1270695 w 2760521"/>
                <a:gd name="connsiteY7" fmla="*/ 622515 h 2175090"/>
                <a:gd name="connsiteX8" fmla="*/ 232470 w 2760521"/>
                <a:gd name="connsiteY8" fmla="*/ 155790 h 2175090"/>
                <a:gd name="connsiteX0" fmla="*/ 232470 w 2757220"/>
                <a:gd name="connsiteY0" fmla="*/ 155790 h 2175090"/>
                <a:gd name="connsiteX1" fmla="*/ 137220 w 2757220"/>
                <a:gd name="connsiteY1" fmla="*/ 2175090 h 2175090"/>
                <a:gd name="connsiteX2" fmla="*/ 1823145 w 2757220"/>
                <a:gd name="connsiteY2" fmla="*/ 2175090 h 2175090"/>
                <a:gd name="connsiteX3" fmla="*/ 1842195 w 2757220"/>
                <a:gd name="connsiteY3" fmla="*/ 1670265 h 2175090"/>
                <a:gd name="connsiteX4" fmla="*/ 2699445 w 2757220"/>
                <a:gd name="connsiteY4" fmla="*/ 117690 h 2175090"/>
                <a:gd name="connsiteX5" fmla="*/ 1908870 w 2757220"/>
                <a:gd name="connsiteY5" fmla="*/ 41490 h 2175090"/>
                <a:gd name="connsiteX6" fmla="*/ 1937445 w 2757220"/>
                <a:gd name="connsiteY6" fmla="*/ 813015 h 2175090"/>
                <a:gd name="connsiteX7" fmla="*/ 1270695 w 2757220"/>
                <a:gd name="connsiteY7" fmla="*/ 622515 h 2175090"/>
                <a:gd name="connsiteX8" fmla="*/ 232470 w 2757220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55790 h 2175090"/>
                <a:gd name="connsiteX1" fmla="*/ 137220 w 2741311"/>
                <a:gd name="connsiteY1" fmla="*/ 2175090 h 2175090"/>
                <a:gd name="connsiteX2" fmla="*/ 1823145 w 2741311"/>
                <a:gd name="connsiteY2" fmla="*/ 2175090 h 2175090"/>
                <a:gd name="connsiteX3" fmla="*/ 1842195 w 2741311"/>
                <a:gd name="connsiteY3" fmla="*/ 1670265 h 2175090"/>
                <a:gd name="connsiteX4" fmla="*/ 2699445 w 2741311"/>
                <a:gd name="connsiteY4" fmla="*/ 117690 h 2175090"/>
                <a:gd name="connsiteX5" fmla="*/ 1908870 w 2741311"/>
                <a:gd name="connsiteY5" fmla="*/ 41490 h 2175090"/>
                <a:gd name="connsiteX6" fmla="*/ 1937445 w 2741311"/>
                <a:gd name="connsiteY6" fmla="*/ 813015 h 2175090"/>
                <a:gd name="connsiteX7" fmla="*/ 1270695 w 2741311"/>
                <a:gd name="connsiteY7" fmla="*/ 622515 h 2175090"/>
                <a:gd name="connsiteX8" fmla="*/ 232470 w 2741311"/>
                <a:gd name="connsiteY8" fmla="*/ 155790 h 2175090"/>
                <a:gd name="connsiteX0" fmla="*/ 232470 w 2741311"/>
                <a:gd name="connsiteY0" fmla="*/ 147713 h 2167013"/>
                <a:gd name="connsiteX1" fmla="*/ 137220 w 2741311"/>
                <a:gd name="connsiteY1" fmla="*/ 2167013 h 2167013"/>
                <a:gd name="connsiteX2" fmla="*/ 1823145 w 2741311"/>
                <a:gd name="connsiteY2" fmla="*/ 2167013 h 2167013"/>
                <a:gd name="connsiteX3" fmla="*/ 1842195 w 2741311"/>
                <a:gd name="connsiteY3" fmla="*/ 1662188 h 2167013"/>
                <a:gd name="connsiteX4" fmla="*/ 2699445 w 2741311"/>
                <a:gd name="connsiteY4" fmla="*/ 109613 h 2167013"/>
                <a:gd name="connsiteX5" fmla="*/ 1908870 w 2741311"/>
                <a:gd name="connsiteY5" fmla="*/ 33413 h 2167013"/>
                <a:gd name="connsiteX6" fmla="*/ 1937445 w 2741311"/>
                <a:gd name="connsiteY6" fmla="*/ 804938 h 2167013"/>
                <a:gd name="connsiteX7" fmla="*/ 1270695 w 2741311"/>
                <a:gd name="connsiteY7" fmla="*/ 614438 h 2167013"/>
                <a:gd name="connsiteX8" fmla="*/ 232470 w 2741311"/>
                <a:gd name="connsiteY8" fmla="*/ 147713 h 2167013"/>
                <a:gd name="connsiteX0" fmla="*/ 232470 w 2741311"/>
                <a:gd name="connsiteY0" fmla="*/ 95560 h 2114860"/>
                <a:gd name="connsiteX1" fmla="*/ 137220 w 2741311"/>
                <a:gd name="connsiteY1" fmla="*/ 2114860 h 2114860"/>
                <a:gd name="connsiteX2" fmla="*/ 1823145 w 2741311"/>
                <a:gd name="connsiteY2" fmla="*/ 2114860 h 2114860"/>
                <a:gd name="connsiteX3" fmla="*/ 1842195 w 2741311"/>
                <a:gd name="connsiteY3" fmla="*/ 1610035 h 2114860"/>
                <a:gd name="connsiteX4" fmla="*/ 2699445 w 2741311"/>
                <a:gd name="connsiteY4" fmla="*/ 57460 h 2114860"/>
                <a:gd name="connsiteX5" fmla="*/ 1927920 w 2741311"/>
                <a:gd name="connsiteY5" fmla="*/ 47935 h 2114860"/>
                <a:gd name="connsiteX6" fmla="*/ 1937445 w 2741311"/>
                <a:gd name="connsiteY6" fmla="*/ 752785 h 2114860"/>
                <a:gd name="connsiteX7" fmla="*/ 1270695 w 2741311"/>
                <a:gd name="connsiteY7" fmla="*/ 562285 h 2114860"/>
                <a:gd name="connsiteX8" fmla="*/ 232470 w 2741311"/>
                <a:gd name="connsiteY8" fmla="*/ 95560 h 2114860"/>
                <a:gd name="connsiteX0" fmla="*/ 232470 w 2741311"/>
                <a:gd name="connsiteY0" fmla="*/ 189280 h 2208580"/>
                <a:gd name="connsiteX1" fmla="*/ 137220 w 2741311"/>
                <a:gd name="connsiteY1" fmla="*/ 2208580 h 2208580"/>
                <a:gd name="connsiteX2" fmla="*/ 1823145 w 2741311"/>
                <a:gd name="connsiteY2" fmla="*/ 2208580 h 2208580"/>
                <a:gd name="connsiteX3" fmla="*/ 1842195 w 2741311"/>
                <a:gd name="connsiteY3" fmla="*/ 1703755 h 2208580"/>
                <a:gd name="connsiteX4" fmla="*/ 2699445 w 2741311"/>
                <a:gd name="connsiteY4" fmla="*/ 151180 h 2208580"/>
                <a:gd name="connsiteX5" fmla="*/ 1908870 w 2741311"/>
                <a:gd name="connsiteY5" fmla="*/ 27355 h 2208580"/>
                <a:gd name="connsiteX6" fmla="*/ 1937445 w 2741311"/>
                <a:gd name="connsiteY6" fmla="*/ 846505 h 2208580"/>
                <a:gd name="connsiteX7" fmla="*/ 1270695 w 2741311"/>
                <a:gd name="connsiteY7" fmla="*/ 656005 h 2208580"/>
                <a:gd name="connsiteX8" fmla="*/ 232470 w 2741311"/>
                <a:gd name="connsiteY8" fmla="*/ 189280 h 2208580"/>
                <a:gd name="connsiteX0" fmla="*/ 232470 w 2741311"/>
                <a:gd name="connsiteY0" fmla="*/ 213274 h 2232574"/>
                <a:gd name="connsiteX1" fmla="*/ 137220 w 2741311"/>
                <a:gd name="connsiteY1" fmla="*/ 2232574 h 2232574"/>
                <a:gd name="connsiteX2" fmla="*/ 1823145 w 2741311"/>
                <a:gd name="connsiteY2" fmla="*/ 2232574 h 2232574"/>
                <a:gd name="connsiteX3" fmla="*/ 1842195 w 2741311"/>
                <a:gd name="connsiteY3" fmla="*/ 1727749 h 2232574"/>
                <a:gd name="connsiteX4" fmla="*/ 2699445 w 2741311"/>
                <a:gd name="connsiteY4" fmla="*/ 175174 h 2232574"/>
                <a:gd name="connsiteX5" fmla="*/ 2127946 w 2741311"/>
                <a:gd name="connsiteY5" fmla="*/ 127549 h 2232574"/>
                <a:gd name="connsiteX6" fmla="*/ 1908870 w 2741311"/>
                <a:gd name="connsiteY6" fmla="*/ 51349 h 2232574"/>
                <a:gd name="connsiteX7" fmla="*/ 1937445 w 2741311"/>
                <a:gd name="connsiteY7" fmla="*/ 870499 h 2232574"/>
                <a:gd name="connsiteX8" fmla="*/ 1270695 w 2741311"/>
                <a:gd name="connsiteY8" fmla="*/ 679999 h 2232574"/>
                <a:gd name="connsiteX9" fmla="*/ 232470 w 2741311"/>
                <a:gd name="connsiteY9" fmla="*/ 213274 h 2232574"/>
                <a:gd name="connsiteX0" fmla="*/ 232470 w 2741311"/>
                <a:gd name="connsiteY0" fmla="*/ 214182 h 2233482"/>
                <a:gd name="connsiteX1" fmla="*/ 137220 w 2741311"/>
                <a:gd name="connsiteY1" fmla="*/ 2233482 h 2233482"/>
                <a:gd name="connsiteX2" fmla="*/ 1823145 w 2741311"/>
                <a:gd name="connsiteY2" fmla="*/ 2233482 h 2233482"/>
                <a:gd name="connsiteX3" fmla="*/ 1842195 w 2741311"/>
                <a:gd name="connsiteY3" fmla="*/ 1728657 h 2233482"/>
                <a:gd name="connsiteX4" fmla="*/ 2699445 w 2741311"/>
                <a:gd name="connsiteY4" fmla="*/ 176082 h 2233482"/>
                <a:gd name="connsiteX5" fmla="*/ 2048663 w 2741311"/>
                <a:gd name="connsiteY5" fmla="*/ 123172 h 2233482"/>
                <a:gd name="connsiteX6" fmla="*/ 1908870 w 2741311"/>
                <a:gd name="connsiteY6" fmla="*/ 52257 h 2233482"/>
                <a:gd name="connsiteX7" fmla="*/ 1937445 w 2741311"/>
                <a:gd name="connsiteY7" fmla="*/ 871407 h 2233482"/>
                <a:gd name="connsiteX8" fmla="*/ 1270695 w 2741311"/>
                <a:gd name="connsiteY8" fmla="*/ 680907 h 2233482"/>
                <a:gd name="connsiteX9" fmla="*/ 232470 w 2741311"/>
                <a:gd name="connsiteY9" fmla="*/ 214182 h 2233482"/>
                <a:gd name="connsiteX0" fmla="*/ 232470 w 2741311"/>
                <a:gd name="connsiteY0" fmla="*/ 228069 h 2247369"/>
                <a:gd name="connsiteX1" fmla="*/ 137220 w 2741311"/>
                <a:gd name="connsiteY1" fmla="*/ 2247369 h 2247369"/>
                <a:gd name="connsiteX2" fmla="*/ 1823145 w 2741311"/>
                <a:gd name="connsiteY2" fmla="*/ 2247369 h 2247369"/>
                <a:gd name="connsiteX3" fmla="*/ 1842195 w 2741311"/>
                <a:gd name="connsiteY3" fmla="*/ 1742544 h 2247369"/>
                <a:gd name="connsiteX4" fmla="*/ 2699445 w 2741311"/>
                <a:gd name="connsiteY4" fmla="*/ 189969 h 2247369"/>
                <a:gd name="connsiteX5" fmla="*/ 2048663 w 2741311"/>
                <a:gd name="connsiteY5" fmla="*/ 137059 h 2247369"/>
                <a:gd name="connsiteX6" fmla="*/ 1908870 w 2741311"/>
                <a:gd name="connsiteY6" fmla="*/ 66144 h 2247369"/>
                <a:gd name="connsiteX7" fmla="*/ 1937445 w 2741311"/>
                <a:gd name="connsiteY7" fmla="*/ 885294 h 2247369"/>
                <a:gd name="connsiteX8" fmla="*/ 1270695 w 2741311"/>
                <a:gd name="connsiteY8" fmla="*/ 694794 h 2247369"/>
                <a:gd name="connsiteX9" fmla="*/ 232470 w 2741311"/>
                <a:gd name="connsiteY9" fmla="*/ 228069 h 2247369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175032 h 2194332"/>
                <a:gd name="connsiteX1" fmla="*/ 137220 w 2741311"/>
                <a:gd name="connsiteY1" fmla="*/ 2194332 h 2194332"/>
                <a:gd name="connsiteX2" fmla="*/ 1823145 w 2741311"/>
                <a:gd name="connsiteY2" fmla="*/ 2194332 h 2194332"/>
                <a:gd name="connsiteX3" fmla="*/ 1842195 w 2741311"/>
                <a:gd name="connsiteY3" fmla="*/ 1689507 h 2194332"/>
                <a:gd name="connsiteX4" fmla="*/ 2699445 w 2741311"/>
                <a:gd name="connsiteY4" fmla="*/ 136932 h 2194332"/>
                <a:gd name="connsiteX5" fmla="*/ 2048663 w 2741311"/>
                <a:gd name="connsiteY5" fmla="*/ 84022 h 2194332"/>
                <a:gd name="connsiteX6" fmla="*/ 1908870 w 2741311"/>
                <a:gd name="connsiteY6" fmla="*/ 13107 h 2194332"/>
                <a:gd name="connsiteX7" fmla="*/ 1937445 w 2741311"/>
                <a:gd name="connsiteY7" fmla="*/ 832257 h 2194332"/>
                <a:gd name="connsiteX8" fmla="*/ 1270695 w 2741311"/>
                <a:gd name="connsiteY8" fmla="*/ 641757 h 2194332"/>
                <a:gd name="connsiteX9" fmla="*/ 232470 w 2741311"/>
                <a:gd name="connsiteY9" fmla="*/ 175032 h 219433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232422 h 2251722"/>
                <a:gd name="connsiteX1" fmla="*/ 137220 w 2741311"/>
                <a:gd name="connsiteY1" fmla="*/ 2251722 h 2251722"/>
                <a:gd name="connsiteX2" fmla="*/ 1823145 w 2741311"/>
                <a:gd name="connsiteY2" fmla="*/ 2251722 h 2251722"/>
                <a:gd name="connsiteX3" fmla="*/ 1842195 w 2741311"/>
                <a:gd name="connsiteY3" fmla="*/ 1746897 h 2251722"/>
                <a:gd name="connsiteX4" fmla="*/ 2699445 w 2741311"/>
                <a:gd name="connsiteY4" fmla="*/ 194322 h 2251722"/>
                <a:gd name="connsiteX5" fmla="*/ 2048663 w 2741311"/>
                <a:gd name="connsiteY5" fmla="*/ 141412 h 2251722"/>
                <a:gd name="connsiteX6" fmla="*/ 2040679 w 2741311"/>
                <a:gd name="connsiteY6" fmla="*/ 48749 h 2251722"/>
                <a:gd name="connsiteX7" fmla="*/ 1908870 w 2741311"/>
                <a:gd name="connsiteY7" fmla="*/ 70497 h 2251722"/>
                <a:gd name="connsiteX8" fmla="*/ 1937445 w 2741311"/>
                <a:gd name="connsiteY8" fmla="*/ 889647 h 2251722"/>
                <a:gd name="connsiteX9" fmla="*/ 1270695 w 2741311"/>
                <a:gd name="connsiteY9" fmla="*/ 699147 h 2251722"/>
                <a:gd name="connsiteX10" fmla="*/ 232470 w 2741311"/>
                <a:gd name="connsiteY10" fmla="*/ 232422 h 2251722"/>
                <a:gd name="connsiteX0" fmla="*/ 232470 w 2741311"/>
                <a:gd name="connsiteY0" fmla="*/ 188264 h 2207564"/>
                <a:gd name="connsiteX1" fmla="*/ 137220 w 2741311"/>
                <a:gd name="connsiteY1" fmla="*/ 2207564 h 2207564"/>
                <a:gd name="connsiteX2" fmla="*/ 1823145 w 2741311"/>
                <a:gd name="connsiteY2" fmla="*/ 2207564 h 2207564"/>
                <a:gd name="connsiteX3" fmla="*/ 1842195 w 2741311"/>
                <a:gd name="connsiteY3" fmla="*/ 1702739 h 2207564"/>
                <a:gd name="connsiteX4" fmla="*/ 2699445 w 2741311"/>
                <a:gd name="connsiteY4" fmla="*/ 150164 h 2207564"/>
                <a:gd name="connsiteX5" fmla="*/ 2048663 w 2741311"/>
                <a:gd name="connsiteY5" fmla="*/ 97254 h 2207564"/>
                <a:gd name="connsiteX6" fmla="*/ 2040679 w 2741311"/>
                <a:gd name="connsiteY6" fmla="*/ 4591 h 2207564"/>
                <a:gd name="connsiteX7" fmla="*/ 1908870 w 2741311"/>
                <a:gd name="connsiteY7" fmla="*/ 26339 h 2207564"/>
                <a:gd name="connsiteX8" fmla="*/ 1937445 w 2741311"/>
                <a:gd name="connsiteY8" fmla="*/ 845489 h 2207564"/>
                <a:gd name="connsiteX9" fmla="*/ 1270695 w 2741311"/>
                <a:gd name="connsiteY9" fmla="*/ 654989 h 2207564"/>
                <a:gd name="connsiteX10" fmla="*/ 232470 w 2741311"/>
                <a:gd name="connsiteY10" fmla="*/ 188264 h 2207564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741311"/>
                <a:gd name="connsiteY0" fmla="*/ 183976 h 2203276"/>
                <a:gd name="connsiteX1" fmla="*/ 137220 w 2741311"/>
                <a:gd name="connsiteY1" fmla="*/ 2203276 h 2203276"/>
                <a:gd name="connsiteX2" fmla="*/ 1823145 w 2741311"/>
                <a:gd name="connsiteY2" fmla="*/ 2203276 h 2203276"/>
                <a:gd name="connsiteX3" fmla="*/ 1842195 w 2741311"/>
                <a:gd name="connsiteY3" fmla="*/ 1698451 h 2203276"/>
                <a:gd name="connsiteX4" fmla="*/ 2699445 w 2741311"/>
                <a:gd name="connsiteY4" fmla="*/ 145876 h 2203276"/>
                <a:gd name="connsiteX5" fmla="*/ 2048663 w 2741311"/>
                <a:gd name="connsiteY5" fmla="*/ 92966 h 2203276"/>
                <a:gd name="connsiteX6" fmla="*/ 2040679 w 2741311"/>
                <a:gd name="connsiteY6" fmla="*/ 303 h 2203276"/>
                <a:gd name="connsiteX7" fmla="*/ 1908870 w 2741311"/>
                <a:gd name="connsiteY7" fmla="*/ 22051 h 2203276"/>
                <a:gd name="connsiteX8" fmla="*/ 1937445 w 2741311"/>
                <a:gd name="connsiteY8" fmla="*/ 841201 h 2203276"/>
                <a:gd name="connsiteX9" fmla="*/ 1270695 w 2741311"/>
                <a:gd name="connsiteY9" fmla="*/ 650701 h 2203276"/>
                <a:gd name="connsiteX10" fmla="*/ 232470 w 2741311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2372"/>
                <a:gd name="connsiteY0" fmla="*/ 183976 h 2203276"/>
                <a:gd name="connsiteX1" fmla="*/ 137220 w 2662372"/>
                <a:gd name="connsiteY1" fmla="*/ 2203276 h 2203276"/>
                <a:gd name="connsiteX2" fmla="*/ 1823145 w 2662372"/>
                <a:gd name="connsiteY2" fmla="*/ 2203276 h 2203276"/>
                <a:gd name="connsiteX3" fmla="*/ 1842195 w 2662372"/>
                <a:gd name="connsiteY3" fmla="*/ 1698451 h 2203276"/>
                <a:gd name="connsiteX4" fmla="*/ 2614876 w 2662372"/>
                <a:gd name="connsiteY4" fmla="*/ 119448 h 2203276"/>
                <a:gd name="connsiteX5" fmla="*/ 2048663 w 2662372"/>
                <a:gd name="connsiteY5" fmla="*/ 92966 h 2203276"/>
                <a:gd name="connsiteX6" fmla="*/ 2040679 w 2662372"/>
                <a:gd name="connsiteY6" fmla="*/ 303 h 2203276"/>
                <a:gd name="connsiteX7" fmla="*/ 1908870 w 2662372"/>
                <a:gd name="connsiteY7" fmla="*/ 22051 h 2203276"/>
                <a:gd name="connsiteX8" fmla="*/ 1937445 w 2662372"/>
                <a:gd name="connsiteY8" fmla="*/ 841201 h 2203276"/>
                <a:gd name="connsiteX9" fmla="*/ 1270695 w 2662372"/>
                <a:gd name="connsiteY9" fmla="*/ 650701 h 2203276"/>
                <a:gd name="connsiteX10" fmla="*/ 232470 w 2662372"/>
                <a:gd name="connsiteY10" fmla="*/ 183976 h 2203276"/>
                <a:gd name="connsiteX0" fmla="*/ 232470 w 2664220"/>
                <a:gd name="connsiteY0" fmla="*/ 183976 h 2203276"/>
                <a:gd name="connsiteX1" fmla="*/ 137220 w 2664220"/>
                <a:gd name="connsiteY1" fmla="*/ 2203276 h 2203276"/>
                <a:gd name="connsiteX2" fmla="*/ 1823145 w 2664220"/>
                <a:gd name="connsiteY2" fmla="*/ 2203276 h 2203276"/>
                <a:gd name="connsiteX3" fmla="*/ 1842195 w 2664220"/>
                <a:gd name="connsiteY3" fmla="*/ 1698451 h 2203276"/>
                <a:gd name="connsiteX4" fmla="*/ 2614876 w 2664220"/>
                <a:gd name="connsiteY4" fmla="*/ 119448 h 2203276"/>
                <a:gd name="connsiteX5" fmla="*/ 2048663 w 2664220"/>
                <a:gd name="connsiteY5" fmla="*/ 92966 h 2203276"/>
                <a:gd name="connsiteX6" fmla="*/ 2040679 w 2664220"/>
                <a:gd name="connsiteY6" fmla="*/ 303 h 2203276"/>
                <a:gd name="connsiteX7" fmla="*/ 1908870 w 2664220"/>
                <a:gd name="connsiteY7" fmla="*/ 22051 h 2203276"/>
                <a:gd name="connsiteX8" fmla="*/ 1937445 w 2664220"/>
                <a:gd name="connsiteY8" fmla="*/ 841201 h 2203276"/>
                <a:gd name="connsiteX9" fmla="*/ 1270695 w 2664220"/>
                <a:gd name="connsiteY9" fmla="*/ 650701 h 2203276"/>
                <a:gd name="connsiteX10" fmla="*/ 232470 w 2664220"/>
                <a:gd name="connsiteY10" fmla="*/ 183976 h 2203276"/>
                <a:gd name="connsiteX0" fmla="*/ 232470 w 2695242"/>
                <a:gd name="connsiteY0" fmla="*/ 183976 h 2203276"/>
                <a:gd name="connsiteX1" fmla="*/ 137220 w 2695242"/>
                <a:gd name="connsiteY1" fmla="*/ 2203276 h 2203276"/>
                <a:gd name="connsiteX2" fmla="*/ 1823145 w 2695242"/>
                <a:gd name="connsiteY2" fmla="*/ 2203276 h 2203276"/>
                <a:gd name="connsiteX3" fmla="*/ 1842195 w 2695242"/>
                <a:gd name="connsiteY3" fmla="*/ 1698451 h 2203276"/>
                <a:gd name="connsiteX4" fmla="*/ 2614876 w 2695242"/>
                <a:gd name="connsiteY4" fmla="*/ 119448 h 2203276"/>
                <a:gd name="connsiteX5" fmla="*/ 2048663 w 2695242"/>
                <a:gd name="connsiteY5" fmla="*/ 92966 h 2203276"/>
                <a:gd name="connsiteX6" fmla="*/ 2040679 w 2695242"/>
                <a:gd name="connsiteY6" fmla="*/ 303 h 2203276"/>
                <a:gd name="connsiteX7" fmla="*/ 1908870 w 2695242"/>
                <a:gd name="connsiteY7" fmla="*/ 22051 h 2203276"/>
                <a:gd name="connsiteX8" fmla="*/ 1937445 w 2695242"/>
                <a:gd name="connsiteY8" fmla="*/ 841201 h 2203276"/>
                <a:gd name="connsiteX9" fmla="*/ 1270695 w 2695242"/>
                <a:gd name="connsiteY9" fmla="*/ 650701 h 2203276"/>
                <a:gd name="connsiteX10" fmla="*/ 232470 w 2695242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270695 w 2718665"/>
                <a:gd name="connsiteY9" fmla="*/ 650701 h 2203276"/>
                <a:gd name="connsiteX10" fmla="*/ 232470 w 2718665"/>
                <a:gd name="connsiteY10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41201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37445 w 2718665"/>
                <a:gd name="connsiteY8" fmla="*/ 820059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395842 w 2718665"/>
                <a:gd name="connsiteY9" fmla="*/ 576428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270695 w 2718665"/>
                <a:gd name="connsiteY10" fmla="*/ 650701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10848 w 2718665"/>
                <a:gd name="connsiteY9" fmla="*/ 513001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48663 w 2718665"/>
                <a:gd name="connsiteY5" fmla="*/ 92966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18665"/>
                <a:gd name="connsiteY0" fmla="*/ 183976 h 2203276"/>
                <a:gd name="connsiteX1" fmla="*/ 137220 w 2718665"/>
                <a:gd name="connsiteY1" fmla="*/ 2203276 h 2203276"/>
                <a:gd name="connsiteX2" fmla="*/ 1823145 w 2718665"/>
                <a:gd name="connsiteY2" fmla="*/ 2203276 h 2203276"/>
                <a:gd name="connsiteX3" fmla="*/ 1842195 w 2718665"/>
                <a:gd name="connsiteY3" fmla="*/ 1698451 h 2203276"/>
                <a:gd name="connsiteX4" fmla="*/ 2614876 w 2718665"/>
                <a:gd name="connsiteY4" fmla="*/ 119448 h 2203276"/>
                <a:gd name="connsiteX5" fmla="*/ 2064991 w 2718665"/>
                <a:gd name="connsiteY5" fmla="*/ 98409 h 2203276"/>
                <a:gd name="connsiteX6" fmla="*/ 2040679 w 2718665"/>
                <a:gd name="connsiteY6" fmla="*/ 303 h 2203276"/>
                <a:gd name="connsiteX7" fmla="*/ 1908870 w 2718665"/>
                <a:gd name="connsiteY7" fmla="*/ 22051 h 2203276"/>
                <a:gd name="connsiteX8" fmla="*/ 1911018 w 2718665"/>
                <a:gd name="connsiteY8" fmla="*/ 783060 h 2203276"/>
                <a:gd name="connsiteX9" fmla="*/ 1237275 w 2718665"/>
                <a:gd name="connsiteY9" fmla="*/ 497145 h 2203276"/>
                <a:gd name="connsiteX10" fmla="*/ 1122700 w 2718665"/>
                <a:gd name="connsiteY10" fmla="*/ 497420 h 2203276"/>
                <a:gd name="connsiteX11" fmla="*/ 232470 w 2718665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32470 w 2770027"/>
                <a:gd name="connsiteY0" fmla="*/ 183976 h 2203276"/>
                <a:gd name="connsiteX1" fmla="*/ 137220 w 2770027"/>
                <a:gd name="connsiteY1" fmla="*/ 2203276 h 2203276"/>
                <a:gd name="connsiteX2" fmla="*/ 1823145 w 2770027"/>
                <a:gd name="connsiteY2" fmla="*/ 2203276 h 2203276"/>
                <a:gd name="connsiteX3" fmla="*/ 1842195 w 2770027"/>
                <a:gd name="connsiteY3" fmla="*/ 1698451 h 2203276"/>
                <a:gd name="connsiteX4" fmla="*/ 2674747 w 2770027"/>
                <a:gd name="connsiteY4" fmla="*/ 130334 h 2203276"/>
                <a:gd name="connsiteX5" fmla="*/ 2064991 w 2770027"/>
                <a:gd name="connsiteY5" fmla="*/ 98409 h 2203276"/>
                <a:gd name="connsiteX6" fmla="*/ 2040679 w 2770027"/>
                <a:gd name="connsiteY6" fmla="*/ 303 h 2203276"/>
                <a:gd name="connsiteX7" fmla="*/ 1908870 w 2770027"/>
                <a:gd name="connsiteY7" fmla="*/ 22051 h 2203276"/>
                <a:gd name="connsiteX8" fmla="*/ 1911018 w 2770027"/>
                <a:gd name="connsiteY8" fmla="*/ 783060 h 2203276"/>
                <a:gd name="connsiteX9" fmla="*/ 1237275 w 2770027"/>
                <a:gd name="connsiteY9" fmla="*/ 497145 h 2203276"/>
                <a:gd name="connsiteX10" fmla="*/ 1122700 w 2770027"/>
                <a:gd name="connsiteY10" fmla="*/ 497420 h 2203276"/>
                <a:gd name="connsiteX11" fmla="*/ 232470 w 2770027"/>
                <a:gd name="connsiteY11" fmla="*/ 183976 h 2203276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17457 w 2764339"/>
                <a:gd name="connsiteY2" fmla="*/ 2203276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17012 w 2764339"/>
                <a:gd name="connsiteY10" fmla="*/ 497420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26782 w 2764339"/>
                <a:gd name="connsiteY0" fmla="*/ 183976 h 2400339"/>
                <a:gd name="connsiteX1" fmla="*/ 150300 w 2764339"/>
                <a:gd name="connsiteY1" fmla="*/ 2400339 h 2400339"/>
                <a:gd name="connsiteX2" fmla="*/ 1873761 w 2764339"/>
                <a:gd name="connsiteY2" fmla="*/ 2390955 h 2400339"/>
                <a:gd name="connsiteX3" fmla="*/ 1836507 w 2764339"/>
                <a:gd name="connsiteY3" fmla="*/ 1698451 h 2400339"/>
                <a:gd name="connsiteX4" fmla="*/ 2669059 w 2764339"/>
                <a:gd name="connsiteY4" fmla="*/ 130334 h 2400339"/>
                <a:gd name="connsiteX5" fmla="*/ 2059303 w 2764339"/>
                <a:gd name="connsiteY5" fmla="*/ 98409 h 2400339"/>
                <a:gd name="connsiteX6" fmla="*/ 2034991 w 2764339"/>
                <a:gd name="connsiteY6" fmla="*/ 303 h 2400339"/>
                <a:gd name="connsiteX7" fmla="*/ 1903182 w 2764339"/>
                <a:gd name="connsiteY7" fmla="*/ 22051 h 2400339"/>
                <a:gd name="connsiteX8" fmla="*/ 1905330 w 2764339"/>
                <a:gd name="connsiteY8" fmla="*/ 783060 h 2400339"/>
                <a:gd name="connsiteX9" fmla="*/ 1231587 w 2764339"/>
                <a:gd name="connsiteY9" fmla="*/ 497145 h 2400339"/>
                <a:gd name="connsiteX10" fmla="*/ 1135780 w 2764339"/>
                <a:gd name="connsiteY10" fmla="*/ 572491 h 2400339"/>
                <a:gd name="connsiteX11" fmla="*/ 226782 w 2764339"/>
                <a:gd name="connsiteY11" fmla="*/ 183976 h 2400339"/>
                <a:gd name="connsiteX0" fmla="*/ 231749 w 2769306"/>
                <a:gd name="connsiteY0" fmla="*/ 183976 h 2390955"/>
                <a:gd name="connsiteX1" fmla="*/ 138828 w 2769306"/>
                <a:gd name="connsiteY1" fmla="*/ 2064983 h 2390955"/>
                <a:gd name="connsiteX2" fmla="*/ 1878728 w 2769306"/>
                <a:gd name="connsiteY2" fmla="*/ 2390955 h 2390955"/>
                <a:gd name="connsiteX3" fmla="*/ 1841474 w 2769306"/>
                <a:gd name="connsiteY3" fmla="*/ 1698451 h 2390955"/>
                <a:gd name="connsiteX4" fmla="*/ 2674026 w 2769306"/>
                <a:gd name="connsiteY4" fmla="*/ 130334 h 2390955"/>
                <a:gd name="connsiteX5" fmla="*/ 2064270 w 2769306"/>
                <a:gd name="connsiteY5" fmla="*/ 98409 h 2390955"/>
                <a:gd name="connsiteX6" fmla="*/ 2039958 w 2769306"/>
                <a:gd name="connsiteY6" fmla="*/ 303 h 2390955"/>
                <a:gd name="connsiteX7" fmla="*/ 1908149 w 2769306"/>
                <a:gd name="connsiteY7" fmla="*/ 22051 h 2390955"/>
                <a:gd name="connsiteX8" fmla="*/ 1910297 w 2769306"/>
                <a:gd name="connsiteY8" fmla="*/ 783060 h 2390955"/>
                <a:gd name="connsiteX9" fmla="*/ 1236554 w 2769306"/>
                <a:gd name="connsiteY9" fmla="*/ 497145 h 2390955"/>
                <a:gd name="connsiteX10" fmla="*/ 1140747 w 2769306"/>
                <a:gd name="connsiteY10" fmla="*/ 572491 h 2390955"/>
                <a:gd name="connsiteX11" fmla="*/ 231749 w 2769306"/>
                <a:gd name="connsiteY11" fmla="*/ 183976 h 2390955"/>
                <a:gd name="connsiteX0" fmla="*/ 221873 w 2759430"/>
                <a:gd name="connsiteY0" fmla="*/ 183976 h 2390955"/>
                <a:gd name="connsiteX1" fmla="*/ 128952 w 2759430"/>
                <a:gd name="connsiteY1" fmla="*/ 2064983 h 2390955"/>
                <a:gd name="connsiteX2" fmla="*/ 1868852 w 2759430"/>
                <a:gd name="connsiteY2" fmla="*/ 2390955 h 2390955"/>
                <a:gd name="connsiteX3" fmla="*/ 1831598 w 2759430"/>
                <a:gd name="connsiteY3" fmla="*/ 1698451 h 2390955"/>
                <a:gd name="connsiteX4" fmla="*/ 2664150 w 2759430"/>
                <a:gd name="connsiteY4" fmla="*/ 130334 h 2390955"/>
                <a:gd name="connsiteX5" fmla="*/ 2054394 w 2759430"/>
                <a:gd name="connsiteY5" fmla="*/ 98409 h 2390955"/>
                <a:gd name="connsiteX6" fmla="*/ 2030082 w 2759430"/>
                <a:gd name="connsiteY6" fmla="*/ 303 h 2390955"/>
                <a:gd name="connsiteX7" fmla="*/ 1898273 w 2759430"/>
                <a:gd name="connsiteY7" fmla="*/ 22051 h 2390955"/>
                <a:gd name="connsiteX8" fmla="*/ 1900421 w 2759430"/>
                <a:gd name="connsiteY8" fmla="*/ 783060 h 2390955"/>
                <a:gd name="connsiteX9" fmla="*/ 1226678 w 2759430"/>
                <a:gd name="connsiteY9" fmla="*/ 497145 h 2390955"/>
                <a:gd name="connsiteX10" fmla="*/ 1130871 w 2759430"/>
                <a:gd name="connsiteY10" fmla="*/ 572491 h 2390955"/>
                <a:gd name="connsiteX11" fmla="*/ 221873 w 2759430"/>
                <a:gd name="connsiteY11" fmla="*/ 183976 h 2390955"/>
                <a:gd name="connsiteX0" fmla="*/ 221873 w 2759430"/>
                <a:gd name="connsiteY0" fmla="*/ 183976 h 2065462"/>
                <a:gd name="connsiteX1" fmla="*/ 128952 w 2759430"/>
                <a:gd name="connsiteY1" fmla="*/ 2064983 h 2065462"/>
                <a:gd name="connsiteX2" fmla="*/ 1852414 w 2759430"/>
                <a:gd name="connsiteY2" fmla="*/ 2065462 h 2065462"/>
                <a:gd name="connsiteX3" fmla="*/ 1831598 w 2759430"/>
                <a:gd name="connsiteY3" fmla="*/ 1698451 h 2065462"/>
                <a:gd name="connsiteX4" fmla="*/ 2664150 w 2759430"/>
                <a:gd name="connsiteY4" fmla="*/ 130334 h 2065462"/>
                <a:gd name="connsiteX5" fmla="*/ 2054394 w 2759430"/>
                <a:gd name="connsiteY5" fmla="*/ 98409 h 2065462"/>
                <a:gd name="connsiteX6" fmla="*/ 2030082 w 2759430"/>
                <a:gd name="connsiteY6" fmla="*/ 303 h 2065462"/>
                <a:gd name="connsiteX7" fmla="*/ 1898273 w 2759430"/>
                <a:gd name="connsiteY7" fmla="*/ 22051 h 2065462"/>
                <a:gd name="connsiteX8" fmla="*/ 1900421 w 2759430"/>
                <a:gd name="connsiteY8" fmla="*/ 783060 h 2065462"/>
                <a:gd name="connsiteX9" fmla="*/ 1226678 w 2759430"/>
                <a:gd name="connsiteY9" fmla="*/ 497145 h 2065462"/>
                <a:gd name="connsiteX10" fmla="*/ 1130871 w 2759430"/>
                <a:gd name="connsiteY10" fmla="*/ 572491 h 2065462"/>
                <a:gd name="connsiteX11" fmla="*/ 221873 w 2759430"/>
                <a:gd name="connsiteY11" fmla="*/ 183976 h 2065462"/>
                <a:gd name="connsiteX0" fmla="*/ 221873 w 2759430"/>
                <a:gd name="connsiteY0" fmla="*/ 183976 h 2068751"/>
                <a:gd name="connsiteX1" fmla="*/ 128952 w 2759430"/>
                <a:gd name="connsiteY1" fmla="*/ 2064983 h 2068751"/>
                <a:gd name="connsiteX2" fmla="*/ 1852414 w 2759430"/>
                <a:gd name="connsiteY2" fmla="*/ 2068751 h 2068751"/>
                <a:gd name="connsiteX3" fmla="*/ 1831598 w 2759430"/>
                <a:gd name="connsiteY3" fmla="*/ 1698451 h 2068751"/>
                <a:gd name="connsiteX4" fmla="*/ 2664150 w 2759430"/>
                <a:gd name="connsiteY4" fmla="*/ 130334 h 2068751"/>
                <a:gd name="connsiteX5" fmla="*/ 2054394 w 2759430"/>
                <a:gd name="connsiteY5" fmla="*/ 98409 h 2068751"/>
                <a:gd name="connsiteX6" fmla="*/ 2030082 w 2759430"/>
                <a:gd name="connsiteY6" fmla="*/ 303 h 2068751"/>
                <a:gd name="connsiteX7" fmla="*/ 1898273 w 2759430"/>
                <a:gd name="connsiteY7" fmla="*/ 22051 h 2068751"/>
                <a:gd name="connsiteX8" fmla="*/ 1900421 w 2759430"/>
                <a:gd name="connsiteY8" fmla="*/ 783060 h 2068751"/>
                <a:gd name="connsiteX9" fmla="*/ 1226678 w 2759430"/>
                <a:gd name="connsiteY9" fmla="*/ 497145 h 2068751"/>
                <a:gd name="connsiteX10" fmla="*/ 1130871 w 2759430"/>
                <a:gd name="connsiteY10" fmla="*/ 572491 h 2068751"/>
                <a:gd name="connsiteX11" fmla="*/ 221873 w 2759430"/>
                <a:gd name="connsiteY11" fmla="*/ 183976 h 2068751"/>
                <a:gd name="connsiteX0" fmla="*/ 221873 w 2759430"/>
                <a:gd name="connsiteY0" fmla="*/ 183976 h 2077670"/>
                <a:gd name="connsiteX1" fmla="*/ 128952 w 2759430"/>
                <a:gd name="connsiteY1" fmla="*/ 2064983 h 2077670"/>
                <a:gd name="connsiteX2" fmla="*/ 1861333 w 2759430"/>
                <a:gd name="connsiteY2" fmla="*/ 2077670 h 2077670"/>
                <a:gd name="connsiteX3" fmla="*/ 1831598 w 2759430"/>
                <a:gd name="connsiteY3" fmla="*/ 1698451 h 2077670"/>
                <a:gd name="connsiteX4" fmla="*/ 2664150 w 2759430"/>
                <a:gd name="connsiteY4" fmla="*/ 130334 h 2077670"/>
                <a:gd name="connsiteX5" fmla="*/ 2054394 w 2759430"/>
                <a:gd name="connsiteY5" fmla="*/ 98409 h 2077670"/>
                <a:gd name="connsiteX6" fmla="*/ 2030082 w 2759430"/>
                <a:gd name="connsiteY6" fmla="*/ 303 h 2077670"/>
                <a:gd name="connsiteX7" fmla="*/ 1898273 w 2759430"/>
                <a:gd name="connsiteY7" fmla="*/ 22051 h 2077670"/>
                <a:gd name="connsiteX8" fmla="*/ 1900421 w 2759430"/>
                <a:gd name="connsiteY8" fmla="*/ 783060 h 2077670"/>
                <a:gd name="connsiteX9" fmla="*/ 1226678 w 2759430"/>
                <a:gd name="connsiteY9" fmla="*/ 497145 h 2077670"/>
                <a:gd name="connsiteX10" fmla="*/ 1130871 w 2759430"/>
                <a:gd name="connsiteY10" fmla="*/ 572491 h 2077670"/>
                <a:gd name="connsiteX11" fmla="*/ 221873 w 2759430"/>
                <a:gd name="connsiteY11" fmla="*/ 183976 h 2077670"/>
                <a:gd name="connsiteX0" fmla="*/ 221873 w 2760753"/>
                <a:gd name="connsiteY0" fmla="*/ 183976 h 2077670"/>
                <a:gd name="connsiteX1" fmla="*/ 128952 w 2760753"/>
                <a:gd name="connsiteY1" fmla="*/ 2064983 h 2077670"/>
                <a:gd name="connsiteX2" fmla="*/ 1861333 w 2760753"/>
                <a:gd name="connsiteY2" fmla="*/ 2077670 h 2077670"/>
                <a:gd name="connsiteX3" fmla="*/ 1841497 w 2760753"/>
                <a:gd name="connsiteY3" fmla="*/ 1807346 h 2077670"/>
                <a:gd name="connsiteX4" fmla="*/ 2664150 w 2760753"/>
                <a:gd name="connsiteY4" fmla="*/ 130334 h 2077670"/>
                <a:gd name="connsiteX5" fmla="*/ 2054394 w 2760753"/>
                <a:gd name="connsiteY5" fmla="*/ 98409 h 2077670"/>
                <a:gd name="connsiteX6" fmla="*/ 2030082 w 2760753"/>
                <a:gd name="connsiteY6" fmla="*/ 303 h 2077670"/>
                <a:gd name="connsiteX7" fmla="*/ 1898273 w 2760753"/>
                <a:gd name="connsiteY7" fmla="*/ 22051 h 2077670"/>
                <a:gd name="connsiteX8" fmla="*/ 1900421 w 2760753"/>
                <a:gd name="connsiteY8" fmla="*/ 783060 h 2077670"/>
                <a:gd name="connsiteX9" fmla="*/ 1226678 w 2760753"/>
                <a:gd name="connsiteY9" fmla="*/ 497145 h 2077670"/>
                <a:gd name="connsiteX10" fmla="*/ 1130871 w 2760753"/>
                <a:gd name="connsiteY10" fmla="*/ 572491 h 2077670"/>
                <a:gd name="connsiteX11" fmla="*/ 221873 w 2760753"/>
                <a:gd name="connsiteY11" fmla="*/ 183976 h 2077670"/>
                <a:gd name="connsiteX0" fmla="*/ 221873 w 2756874"/>
                <a:gd name="connsiteY0" fmla="*/ 183976 h 2077670"/>
                <a:gd name="connsiteX1" fmla="*/ 128952 w 2756874"/>
                <a:gd name="connsiteY1" fmla="*/ 2064983 h 2077670"/>
                <a:gd name="connsiteX2" fmla="*/ 1861333 w 2756874"/>
                <a:gd name="connsiteY2" fmla="*/ 2077670 h 2077670"/>
                <a:gd name="connsiteX3" fmla="*/ 1811798 w 2756874"/>
                <a:gd name="connsiteY3" fmla="*/ 1807346 h 2077670"/>
                <a:gd name="connsiteX4" fmla="*/ 2664150 w 2756874"/>
                <a:gd name="connsiteY4" fmla="*/ 130334 h 2077670"/>
                <a:gd name="connsiteX5" fmla="*/ 2054394 w 2756874"/>
                <a:gd name="connsiteY5" fmla="*/ 98409 h 2077670"/>
                <a:gd name="connsiteX6" fmla="*/ 2030082 w 2756874"/>
                <a:gd name="connsiteY6" fmla="*/ 303 h 2077670"/>
                <a:gd name="connsiteX7" fmla="*/ 1898273 w 2756874"/>
                <a:gd name="connsiteY7" fmla="*/ 22051 h 2077670"/>
                <a:gd name="connsiteX8" fmla="*/ 1900421 w 2756874"/>
                <a:gd name="connsiteY8" fmla="*/ 783060 h 2077670"/>
                <a:gd name="connsiteX9" fmla="*/ 1226678 w 2756874"/>
                <a:gd name="connsiteY9" fmla="*/ 497145 h 2077670"/>
                <a:gd name="connsiteX10" fmla="*/ 1130871 w 2756874"/>
                <a:gd name="connsiteY10" fmla="*/ 572491 h 2077670"/>
                <a:gd name="connsiteX11" fmla="*/ 221873 w 2756874"/>
                <a:gd name="connsiteY11" fmla="*/ 183976 h 2077670"/>
                <a:gd name="connsiteX0" fmla="*/ 221873 w 2764111"/>
                <a:gd name="connsiteY0" fmla="*/ 183976 h 2077670"/>
                <a:gd name="connsiteX1" fmla="*/ 128952 w 2764111"/>
                <a:gd name="connsiteY1" fmla="*/ 2064983 h 2077670"/>
                <a:gd name="connsiteX2" fmla="*/ 1861333 w 2764111"/>
                <a:gd name="connsiteY2" fmla="*/ 2077670 h 2077670"/>
                <a:gd name="connsiteX3" fmla="*/ 1811798 w 2764111"/>
                <a:gd name="connsiteY3" fmla="*/ 1807346 h 2077670"/>
                <a:gd name="connsiteX4" fmla="*/ 2664150 w 2764111"/>
                <a:gd name="connsiteY4" fmla="*/ 130334 h 2077670"/>
                <a:gd name="connsiteX5" fmla="*/ 2054394 w 2764111"/>
                <a:gd name="connsiteY5" fmla="*/ 98409 h 2077670"/>
                <a:gd name="connsiteX6" fmla="*/ 2030082 w 2764111"/>
                <a:gd name="connsiteY6" fmla="*/ 303 h 2077670"/>
                <a:gd name="connsiteX7" fmla="*/ 1898273 w 2764111"/>
                <a:gd name="connsiteY7" fmla="*/ 22051 h 2077670"/>
                <a:gd name="connsiteX8" fmla="*/ 1900421 w 2764111"/>
                <a:gd name="connsiteY8" fmla="*/ 783060 h 2077670"/>
                <a:gd name="connsiteX9" fmla="*/ 1226678 w 2764111"/>
                <a:gd name="connsiteY9" fmla="*/ 497145 h 2077670"/>
                <a:gd name="connsiteX10" fmla="*/ 1130871 w 2764111"/>
                <a:gd name="connsiteY10" fmla="*/ 572491 h 2077670"/>
                <a:gd name="connsiteX11" fmla="*/ 221873 w 2764111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54394 w 2749398"/>
                <a:gd name="connsiteY5" fmla="*/ 98409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49398"/>
                <a:gd name="connsiteY0" fmla="*/ 183976 h 2077670"/>
                <a:gd name="connsiteX1" fmla="*/ 128952 w 2749398"/>
                <a:gd name="connsiteY1" fmla="*/ 2064983 h 2077670"/>
                <a:gd name="connsiteX2" fmla="*/ 1861333 w 2749398"/>
                <a:gd name="connsiteY2" fmla="*/ 2077670 h 2077670"/>
                <a:gd name="connsiteX3" fmla="*/ 1811798 w 2749398"/>
                <a:gd name="connsiteY3" fmla="*/ 1807346 h 2077670"/>
                <a:gd name="connsiteX4" fmla="*/ 2664150 w 2749398"/>
                <a:gd name="connsiteY4" fmla="*/ 130334 h 2077670"/>
                <a:gd name="connsiteX5" fmla="*/ 2074193 w 2749398"/>
                <a:gd name="connsiteY5" fmla="*/ 375596 h 2077670"/>
                <a:gd name="connsiteX6" fmla="*/ 2030082 w 2749398"/>
                <a:gd name="connsiteY6" fmla="*/ 303 h 2077670"/>
                <a:gd name="connsiteX7" fmla="*/ 1898273 w 2749398"/>
                <a:gd name="connsiteY7" fmla="*/ 22051 h 2077670"/>
                <a:gd name="connsiteX8" fmla="*/ 1900421 w 2749398"/>
                <a:gd name="connsiteY8" fmla="*/ 783060 h 2077670"/>
                <a:gd name="connsiteX9" fmla="*/ 1226678 w 2749398"/>
                <a:gd name="connsiteY9" fmla="*/ 497145 h 2077670"/>
                <a:gd name="connsiteX10" fmla="*/ 1130871 w 2749398"/>
                <a:gd name="connsiteY10" fmla="*/ 572491 h 2077670"/>
                <a:gd name="connsiteX11" fmla="*/ 221873 w 2749398"/>
                <a:gd name="connsiteY11" fmla="*/ 183976 h 2077670"/>
                <a:gd name="connsiteX0" fmla="*/ 221873 w 2758225"/>
                <a:gd name="connsiteY0" fmla="*/ 183976 h 2109781"/>
                <a:gd name="connsiteX1" fmla="*/ 128952 w 2758225"/>
                <a:gd name="connsiteY1" fmla="*/ 2064983 h 2109781"/>
                <a:gd name="connsiteX2" fmla="*/ 1861333 w 2758225"/>
                <a:gd name="connsiteY2" fmla="*/ 2077670 h 2109781"/>
                <a:gd name="connsiteX3" fmla="*/ 1811798 w 2758225"/>
                <a:gd name="connsiteY3" fmla="*/ 1807346 h 2109781"/>
                <a:gd name="connsiteX4" fmla="*/ 2674050 w 2758225"/>
                <a:gd name="connsiteY4" fmla="*/ 407521 h 2109781"/>
                <a:gd name="connsiteX5" fmla="*/ 2074193 w 2758225"/>
                <a:gd name="connsiteY5" fmla="*/ 375596 h 2109781"/>
                <a:gd name="connsiteX6" fmla="*/ 2030082 w 2758225"/>
                <a:gd name="connsiteY6" fmla="*/ 303 h 2109781"/>
                <a:gd name="connsiteX7" fmla="*/ 1898273 w 2758225"/>
                <a:gd name="connsiteY7" fmla="*/ 22051 h 2109781"/>
                <a:gd name="connsiteX8" fmla="*/ 1900421 w 2758225"/>
                <a:gd name="connsiteY8" fmla="*/ 783060 h 2109781"/>
                <a:gd name="connsiteX9" fmla="*/ 1226678 w 2758225"/>
                <a:gd name="connsiteY9" fmla="*/ 497145 h 2109781"/>
                <a:gd name="connsiteX10" fmla="*/ 1130871 w 2758225"/>
                <a:gd name="connsiteY10" fmla="*/ 572491 h 2109781"/>
                <a:gd name="connsiteX11" fmla="*/ 221873 w 2758225"/>
                <a:gd name="connsiteY11" fmla="*/ 183976 h 2109781"/>
                <a:gd name="connsiteX0" fmla="*/ 221873 w 2758225"/>
                <a:gd name="connsiteY0" fmla="*/ 162543 h 2088348"/>
                <a:gd name="connsiteX1" fmla="*/ 128952 w 2758225"/>
                <a:gd name="connsiteY1" fmla="*/ 2043550 h 2088348"/>
                <a:gd name="connsiteX2" fmla="*/ 1861333 w 2758225"/>
                <a:gd name="connsiteY2" fmla="*/ 2056237 h 2088348"/>
                <a:gd name="connsiteX3" fmla="*/ 1811798 w 2758225"/>
                <a:gd name="connsiteY3" fmla="*/ 1785913 h 2088348"/>
                <a:gd name="connsiteX4" fmla="*/ 2674050 w 2758225"/>
                <a:gd name="connsiteY4" fmla="*/ 386088 h 2088348"/>
                <a:gd name="connsiteX5" fmla="*/ 2074193 w 2758225"/>
                <a:gd name="connsiteY5" fmla="*/ 354163 h 2088348"/>
                <a:gd name="connsiteX6" fmla="*/ 2059780 w 2758225"/>
                <a:gd name="connsiteY6" fmla="*/ 513445 h 2088348"/>
                <a:gd name="connsiteX7" fmla="*/ 1898273 w 2758225"/>
                <a:gd name="connsiteY7" fmla="*/ 618 h 2088348"/>
                <a:gd name="connsiteX8" fmla="*/ 1900421 w 2758225"/>
                <a:gd name="connsiteY8" fmla="*/ 761627 h 2088348"/>
                <a:gd name="connsiteX9" fmla="*/ 1226678 w 2758225"/>
                <a:gd name="connsiteY9" fmla="*/ 475712 h 2088348"/>
                <a:gd name="connsiteX10" fmla="*/ 1130871 w 2758225"/>
                <a:gd name="connsiteY10" fmla="*/ 551058 h 2088348"/>
                <a:gd name="connsiteX11" fmla="*/ 221873 w 2758225"/>
                <a:gd name="connsiteY11" fmla="*/ 162543 h 2088348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47770 w 2758225"/>
                <a:gd name="connsiteY7" fmla="*/ 3231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00421 w 2758225"/>
                <a:gd name="connsiteY8" fmla="*/ 599084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18072 w 2758225"/>
                <a:gd name="connsiteY7" fmla="*/ 333052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59780 w 2758225"/>
                <a:gd name="connsiteY6" fmla="*/ 350902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4193 w 2758225"/>
                <a:gd name="connsiteY5" fmla="*/ 191620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8225"/>
                <a:gd name="connsiteY0" fmla="*/ 0 h 1925805"/>
                <a:gd name="connsiteX1" fmla="*/ 128952 w 2758225"/>
                <a:gd name="connsiteY1" fmla="*/ 1881007 h 1925805"/>
                <a:gd name="connsiteX2" fmla="*/ 1861333 w 2758225"/>
                <a:gd name="connsiteY2" fmla="*/ 1893694 h 1925805"/>
                <a:gd name="connsiteX3" fmla="*/ 1811798 w 2758225"/>
                <a:gd name="connsiteY3" fmla="*/ 1623370 h 1925805"/>
                <a:gd name="connsiteX4" fmla="*/ 2674050 w 2758225"/>
                <a:gd name="connsiteY4" fmla="*/ 223545 h 1925805"/>
                <a:gd name="connsiteX5" fmla="*/ 2079142 w 2758225"/>
                <a:gd name="connsiteY5" fmla="*/ 335163 h 1925805"/>
                <a:gd name="connsiteX6" fmla="*/ 2074630 w 2758225"/>
                <a:gd name="connsiteY6" fmla="*/ 425149 h 1925805"/>
                <a:gd name="connsiteX7" fmla="*/ 1932922 w 2758225"/>
                <a:gd name="connsiteY7" fmla="*/ 441947 h 1925805"/>
                <a:gd name="connsiteX8" fmla="*/ 1940020 w 2758225"/>
                <a:gd name="connsiteY8" fmla="*/ 698080 h 1925805"/>
                <a:gd name="connsiteX9" fmla="*/ 1226678 w 2758225"/>
                <a:gd name="connsiteY9" fmla="*/ 313169 h 1925805"/>
                <a:gd name="connsiteX10" fmla="*/ 1130871 w 2758225"/>
                <a:gd name="connsiteY10" fmla="*/ 388515 h 1925805"/>
                <a:gd name="connsiteX11" fmla="*/ 221873 w 2758225"/>
                <a:gd name="connsiteY11" fmla="*/ 0 h 1925805"/>
                <a:gd name="connsiteX0" fmla="*/ 221873 w 2753809"/>
                <a:gd name="connsiteY0" fmla="*/ 0 h 1962926"/>
                <a:gd name="connsiteX1" fmla="*/ 128952 w 2753809"/>
                <a:gd name="connsiteY1" fmla="*/ 1881007 h 1962926"/>
                <a:gd name="connsiteX2" fmla="*/ 1861333 w 2753809"/>
                <a:gd name="connsiteY2" fmla="*/ 1893694 h 1962926"/>
                <a:gd name="connsiteX3" fmla="*/ 1811798 w 2753809"/>
                <a:gd name="connsiteY3" fmla="*/ 1623370 h 1962926"/>
                <a:gd name="connsiteX4" fmla="*/ 2669101 w 2753809"/>
                <a:gd name="connsiteY4" fmla="*/ 357189 h 1962926"/>
                <a:gd name="connsiteX5" fmla="*/ 2079142 w 2753809"/>
                <a:gd name="connsiteY5" fmla="*/ 335163 h 1962926"/>
                <a:gd name="connsiteX6" fmla="*/ 2074630 w 2753809"/>
                <a:gd name="connsiteY6" fmla="*/ 425149 h 1962926"/>
                <a:gd name="connsiteX7" fmla="*/ 1932922 w 2753809"/>
                <a:gd name="connsiteY7" fmla="*/ 441947 h 1962926"/>
                <a:gd name="connsiteX8" fmla="*/ 1940020 w 2753809"/>
                <a:gd name="connsiteY8" fmla="*/ 698080 h 1962926"/>
                <a:gd name="connsiteX9" fmla="*/ 1226678 w 2753809"/>
                <a:gd name="connsiteY9" fmla="*/ 313169 h 1962926"/>
                <a:gd name="connsiteX10" fmla="*/ 1130871 w 2753809"/>
                <a:gd name="connsiteY10" fmla="*/ 388515 h 1962926"/>
                <a:gd name="connsiteX11" fmla="*/ 221873 w 2753809"/>
                <a:gd name="connsiteY11" fmla="*/ 0 h 1962926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53809"/>
                <a:gd name="connsiteY0" fmla="*/ 0 h 1952784"/>
                <a:gd name="connsiteX1" fmla="*/ 128952 w 2753809"/>
                <a:gd name="connsiteY1" fmla="*/ 1881007 h 1952784"/>
                <a:gd name="connsiteX2" fmla="*/ 1861333 w 2753809"/>
                <a:gd name="connsiteY2" fmla="*/ 1893694 h 1952784"/>
                <a:gd name="connsiteX3" fmla="*/ 1811798 w 2753809"/>
                <a:gd name="connsiteY3" fmla="*/ 1623370 h 1952784"/>
                <a:gd name="connsiteX4" fmla="*/ 2669101 w 2753809"/>
                <a:gd name="connsiteY4" fmla="*/ 322540 h 1952784"/>
                <a:gd name="connsiteX5" fmla="*/ 2079142 w 2753809"/>
                <a:gd name="connsiteY5" fmla="*/ 335163 h 1952784"/>
                <a:gd name="connsiteX6" fmla="*/ 2074630 w 2753809"/>
                <a:gd name="connsiteY6" fmla="*/ 425149 h 1952784"/>
                <a:gd name="connsiteX7" fmla="*/ 1932922 w 2753809"/>
                <a:gd name="connsiteY7" fmla="*/ 441947 h 1952784"/>
                <a:gd name="connsiteX8" fmla="*/ 1940020 w 2753809"/>
                <a:gd name="connsiteY8" fmla="*/ 698080 h 1952784"/>
                <a:gd name="connsiteX9" fmla="*/ 1226678 w 2753809"/>
                <a:gd name="connsiteY9" fmla="*/ 313169 h 1952784"/>
                <a:gd name="connsiteX10" fmla="*/ 1130871 w 2753809"/>
                <a:gd name="connsiteY10" fmla="*/ 388515 h 1952784"/>
                <a:gd name="connsiteX11" fmla="*/ 221873 w 2753809"/>
                <a:gd name="connsiteY11" fmla="*/ 0 h 1952784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79142 w 2709782"/>
                <a:gd name="connsiteY5" fmla="*/ 33516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074630 w 2709782"/>
                <a:gd name="connsiteY6" fmla="*/ 425149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32922 w 2709782"/>
                <a:gd name="connsiteY7" fmla="*/ 441947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1940020 w 2709782"/>
                <a:gd name="connsiteY8" fmla="*/ 698080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09316 w 2709782"/>
                <a:gd name="connsiteY8" fmla="*/ 717879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226678 w 2709782"/>
                <a:gd name="connsiteY9" fmla="*/ 313169 h 1900716"/>
                <a:gd name="connsiteX10" fmla="*/ 1130871 w 2709782"/>
                <a:gd name="connsiteY10" fmla="*/ 388515 h 1900716"/>
                <a:gd name="connsiteX11" fmla="*/ 221873 w 2709782"/>
                <a:gd name="connsiteY11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665772 w 2709782"/>
                <a:gd name="connsiteY9" fmla="*/ 522224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  <a:gd name="connsiteX0" fmla="*/ 221873 w 2709782"/>
                <a:gd name="connsiteY0" fmla="*/ 0 h 1900716"/>
                <a:gd name="connsiteX1" fmla="*/ 128952 w 2709782"/>
                <a:gd name="connsiteY1" fmla="*/ 1881007 h 1900716"/>
                <a:gd name="connsiteX2" fmla="*/ 1861333 w 2709782"/>
                <a:gd name="connsiteY2" fmla="*/ 1893694 h 1900716"/>
                <a:gd name="connsiteX3" fmla="*/ 1811798 w 2709782"/>
                <a:gd name="connsiteY3" fmla="*/ 1623370 h 1900716"/>
                <a:gd name="connsiteX4" fmla="*/ 2669101 w 2709782"/>
                <a:gd name="connsiteY4" fmla="*/ 322540 h 1900716"/>
                <a:gd name="connsiteX5" fmla="*/ 2098940 w 2709782"/>
                <a:gd name="connsiteY5" fmla="*/ 340113 h 1900716"/>
                <a:gd name="connsiteX6" fmla="*/ 2104328 w 2709782"/>
                <a:gd name="connsiteY6" fmla="*/ 266756 h 1900716"/>
                <a:gd name="connsiteX7" fmla="*/ 1987370 w 2709782"/>
                <a:gd name="connsiteY7" fmla="*/ 283554 h 1900716"/>
                <a:gd name="connsiteX8" fmla="*/ 2029115 w 2709782"/>
                <a:gd name="connsiteY8" fmla="*/ 861422 h 1900716"/>
                <a:gd name="connsiteX9" fmla="*/ 1546978 w 2709782"/>
                <a:gd name="connsiteY9" fmla="*/ 447977 h 1900716"/>
                <a:gd name="connsiteX10" fmla="*/ 1226678 w 2709782"/>
                <a:gd name="connsiteY10" fmla="*/ 313169 h 1900716"/>
                <a:gd name="connsiteX11" fmla="*/ 1130871 w 2709782"/>
                <a:gd name="connsiteY11" fmla="*/ 388515 h 1900716"/>
                <a:gd name="connsiteX12" fmla="*/ 221873 w 2709782"/>
                <a:gd name="connsiteY12" fmla="*/ 0 h 190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09782" h="1900716">
                  <a:moveTo>
                    <a:pt x="221873" y="0"/>
                  </a:moveTo>
                  <a:cubicBezTo>
                    <a:pt x="-257552" y="739775"/>
                    <a:pt x="200156" y="1655049"/>
                    <a:pt x="128952" y="1881007"/>
                  </a:cubicBezTo>
                  <a:lnTo>
                    <a:pt x="1861333" y="1893694"/>
                  </a:lnTo>
                  <a:cubicBezTo>
                    <a:pt x="1851421" y="1767288"/>
                    <a:pt x="1821710" y="1749776"/>
                    <a:pt x="1811798" y="1623370"/>
                  </a:cubicBezTo>
                  <a:cubicBezTo>
                    <a:pt x="2488388" y="2190050"/>
                    <a:pt x="2833837" y="1950617"/>
                    <a:pt x="2669101" y="322540"/>
                  </a:cubicBezTo>
                  <a:cubicBezTo>
                    <a:pt x="2260425" y="300724"/>
                    <a:pt x="2236145" y="330814"/>
                    <a:pt x="2098940" y="340113"/>
                  </a:cubicBezTo>
                  <a:cubicBezTo>
                    <a:pt x="2090924" y="281495"/>
                    <a:pt x="2127627" y="315574"/>
                    <a:pt x="2104328" y="266756"/>
                  </a:cubicBezTo>
                  <a:cubicBezTo>
                    <a:pt x="2038744" y="265508"/>
                    <a:pt x="2090026" y="262329"/>
                    <a:pt x="1987370" y="283554"/>
                  </a:cubicBezTo>
                  <a:cubicBezTo>
                    <a:pt x="1973922" y="463120"/>
                    <a:pt x="2019590" y="604247"/>
                    <a:pt x="2029115" y="861422"/>
                  </a:cubicBezTo>
                  <a:cubicBezTo>
                    <a:pt x="1974690" y="912750"/>
                    <a:pt x="1680717" y="539352"/>
                    <a:pt x="1546978" y="447977"/>
                  </a:cubicBezTo>
                  <a:cubicBezTo>
                    <a:pt x="1413239" y="356602"/>
                    <a:pt x="1315003" y="347003"/>
                    <a:pt x="1226678" y="313169"/>
                  </a:cubicBezTo>
                  <a:cubicBezTo>
                    <a:pt x="1226550" y="434700"/>
                    <a:pt x="1264864" y="504137"/>
                    <a:pt x="1130871" y="388515"/>
                  </a:cubicBezTo>
                  <a:cubicBezTo>
                    <a:pt x="766733" y="297358"/>
                    <a:pt x="654943" y="201789"/>
                    <a:pt x="2218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45" name="Double Bracket 44"/>
          <p:cNvSpPr/>
          <p:nvPr/>
        </p:nvSpPr>
        <p:spPr>
          <a:xfrm>
            <a:off x="4475873" y="5649686"/>
            <a:ext cx="3813356" cy="359229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Increase Documentation Maturity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1357404" y="1894364"/>
            <a:ext cx="3611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@ Olivier </a:t>
            </a:r>
            <a:r>
              <a:rPr lang="en-GB" dirty="0" err="1"/>
              <a:t>Augizeau</a:t>
            </a:r>
            <a:r>
              <a:rPr lang="en-GB" dirty="0"/>
              <a:t>, Eric </a:t>
            </a:r>
            <a:r>
              <a:rPr lang="en-GB" dirty="0" err="1"/>
              <a:t>Debeau</a:t>
            </a:r>
            <a:r>
              <a:rPr lang="en-GB" dirty="0"/>
              <a:t> 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569" y="5239444"/>
            <a:ext cx="816838" cy="82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6988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3291C30C465443A43FFAF0D869B11A" ma:contentTypeVersion="15" ma:contentTypeDescription="Create a new document." ma:contentTypeScope="" ma:versionID="dc3c22f12ff4b637c0f28890aca964de">
  <xsd:schema xmlns:xsd="http://www.w3.org/2001/XMLSchema" xmlns:xs="http://www.w3.org/2001/XMLSchema" xmlns:p="http://schemas.microsoft.com/office/2006/metadata/properties" xmlns:ns1="http://schemas.microsoft.com/sharepoint/v3" xmlns:ns3="e0e1a830-3b82-4cc4-a11a-753d0d76b11c" xmlns:ns4="b78ce9eb-5c7b-4813-a240-715ccd771d3b" targetNamespace="http://schemas.microsoft.com/office/2006/metadata/properties" ma:root="true" ma:fieldsID="d392e21628f958056c4fffd52714bebe" ns1:_="" ns3:_="" ns4:_="">
    <xsd:import namespace="http://schemas.microsoft.com/sharepoint/v3"/>
    <xsd:import namespace="e0e1a830-3b82-4cc4-a11a-753d0d76b11c"/>
    <xsd:import namespace="b78ce9eb-5c7b-4813-a240-715ccd771d3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Location" minOccurs="0"/>
                <xsd:element ref="ns4:MediaServiceAutoTags" minOccurs="0"/>
                <xsd:element ref="ns4:MediaServiceOCR" minOccurs="0"/>
                <xsd:element ref="ns1:_ip_UnifiedCompliancePolicyProperties" minOccurs="0"/>
                <xsd:element ref="ns1:_ip_UnifiedCompliancePolicyUIAc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1a830-3b82-4cc4-a11a-753d0d76b11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8ce9eb-5c7b-4813-a240-715ccd771d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88FF607-AA9F-4795-B213-44DD635C92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0e1a830-3b82-4cc4-a11a-753d0d76b11c"/>
    <ds:schemaRef ds:uri="b78ce9eb-5c7b-4813-a240-715ccd771d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48D98D-1281-4182-A406-CF42AC8017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0C5C26-EA61-48B5-8D0E-99F270142F05}">
  <ds:schemaRefs>
    <ds:schemaRef ds:uri="http://purl.org/dc/elements/1.1/"/>
    <ds:schemaRef ds:uri="http://purl.org/dc/dcmitype/"/>
    <ds:schemaRef ds:uri="http://schemas.microsoft.com/office/2006/metadata/properties"/>
    <ds:schemaRef ds:uri="http://schemas.microsoft.com/sharepoint/v3"/>
    <ds:schemaRef ds:uri="http://schemas.openxmlformats.org/package/2006/metadata/core-properties"/>
    <ds:schemaRef ds:uri="http://purl.org/dc/terms/"/>
    <ds:schemaRef ds:uri="e0e1a830-3b82-4cc4-a11a-753d0d76b11c"/>
    <ds:schemaRef ds:uri="http://schemas.microsoft.com/office/2006/documentManagement/types"/>
    <ds:schemaRef ds:uri="http://schemas.microsoft.com/office/infopath/2007/PartnerControls"/>
    <ds:schemaRef ds:uri="b78ce9eb-5c7b-4813-a240-715ccd771d3b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1219</Words>
  <Application>Microsoft Office PowerPoint</Application>
  <PresentationFormat>Widescreen</PresentationFormat>
  <Paragraphs>155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Gill Sans</vt:lpstr>
      <vt:lpstr>Gill Sans Light</vt:lpstr>
      <vt:lpstr>Helvetica</vt:lpstr>
      <vt:lpstr>Helvetica Neue</vt:lpstr>
      <vt:lpstr>HelveticaNeueLT Pro 25 UltLt</vt:lpstr>
      <vt:lpstr>HelveticaNeueLT Pro 35 Th</vt:lpstr>
      <vt:lpstr>Open Sans Light</vt:lpstr>
      <vt:lpstr>Office Theme</vt:lpstr>
      <vt:lpstr>End User Advisory Group  ONAP Working Group</vt:lpstr>
      <vt:lpstr>Requirements from CSPs, What Do The End Users See Important in ONAP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Normalized (Top) Priorities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Atul Purohit, Vodafone Group</dc:creator>
  <cp:lastModifiedBy>Purohit, Atul, Vodafone Group</cp:lastModifiedBy>
  <cp:revision>793</cp:revision>
  <dcterms:created xsi:type="dcterms:W3CDTF">2017-07-27T01:24:04Z</dcterms:created>
  <dcterms:modified xsi:type="dcterms:W3CDTF">2020-02-05T09:38:40Z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59f705-2ba0-454b-9cfc-6ce5bcaac040_Enabled">
    <vt:lpwstr>True</vt:lpwstr>
  </property>
  <property fmtid="{D5CDD505-2E9C-101B-9397-08002B2CF9AE}" pid="3" name="MSIP_Label_0359f705-2ba0-454b-9cfc-6ce5bcaac040_SiteId">
    <vt:lpwstr>68283f3b-8487-4c86-adb3-a5228f18b893</vt:lpwstr>
  </property>
  <property fmtid="{D5CDD505-2E9C-101B-9397-08002B2CF9AE}" pid="4" name="MSIP_Label_0359f705-2ba0-454b-9cfc-6ce5bcaac040_Owner">
    <vt:lpwstr>abdel.rabi@vodafone.com</vt:lpwstr>
  </property>
  <property fmtid="{D5CDD505-2E9C-101B-9397-08002B2CF9AE}" pid="5" name="MSIP_Label_0359f705-2ba0-454b-9cfc-6ce5bcaac040_SetDate">
    <vt:lpwstr>2019-03-29T19:51:28.9325837Z</vt:lpwstr>
  </property>
  <property fmtid="{D5CDD505-2E9C-101B-9397-08002B2CF9AE}" pid="6" name="MSIP_Label_0359f705-2ba0-454b-9cfc-6ce5bcaac040_Name">
    <vt:lpwstr>C2 General</vt:lpwstr>
  </property>
  <property fmtid="{D5CDD505-2E9C-101B-9397-08002B2CF9AE}" pid="7" name="MSIP_Label_0359f705-2ba0-454b-9cfc-6ce5bcaac040_Application">
    <vt:lpwstr>Microsoft Azure Information Protection</vt:lpwstr>
  </property>
  <property fmtid="{D5CDD505-2E9C-101B-9397-08002B2CF9AE}" pid="8" name="MSIP_Label_0359f705-2ba0-454b-9cfc-6ce5bcaac040_Extended_MSFT_Method">
    <vt:lpwstr>Automatic</vt:lpwstr>
  </property>
  <property fmtid="{D5CDD505-2E9C-101B-9397-08002B2CF9AE}" pid="9" name="Sensitivity">
    <vt:lpwstr>C2 General</vt:lpwstr>
  </property>
  <property fmtid="{D5CDD505-2E9C-101B-9397-08002B2CF9AE}" pid="10" name="ContentTypeId">
    <vt:lpwstr>0x010100563291C30C465443A43FFAF0D869B11A</vt:lpwstr>
  </property>
</Properties>
</file>