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610" r:id="rId2"/>
    <p:sldId id="65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Lisa Caywood" initials="" lastIdx="3" clrIdx="1"/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COTTRELL, MARK" initials="CM" lastIdx="3" clrIdx="5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B"/>
    <a:srgbClr val="168FDF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2" autoAdjust="0"/>
    <p:restoredTop sz="95652" autoAdjust="0"/>
  </p:normalViewPr>
  <p:slideViewPr>
    <p:cSldViewPr snapToGrid="0">
      <p:cViewPr varScale="1">
        <p:scale>
          <a:sx n="120" d="100"/>
          <a:sy n="120" d="100"/>
        </p:scale>
        <p:origin x="1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1/8/20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1/8/20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F2F Work Shop – January 13-16, 2020</a:t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4" y="3579426"/>
            <a:ext cx="10898081" cy="1855433"/>
          </a:xfrm>
        </p:spPr>
        <p:txBody>
          <a:bodyPr>
            <a:normAutofit/>
          </a:bodyPr>
          <a:lstStyle/>
          <a:p>
            <a:r>
              <a:rPr lang="en-US" b="1" dirty="0">
                <a:latin typeface="Open Sans"/>
              </a:rPr>
              <a:t>Facilitators</a:t>
            </a:r>
            <a:r>
              <a:rPr lang="en-US" dirty="0">
                <a:latin typeface="Open Sans"/>
              </a:rPr>
              <a:t>: Tom Kivlin (Vodafone), Samuel </a:t>
            </a:r>
            <a:r>
              <a:rPr lang="en-US" dirty="0" err="1">
                <a:latin typeface="Open Sans"/>
              </a:rPr>
              <a:t>Manam</a:t>
            </a:r>
            <a:r>
              <a:rPr lang="en-US" dirty="0">
                <a:latin typeface="Open Sans"/>
              </a:rPr>
              <a:t> (Vodafone), Walter Kozlowski (Telstra)</a:t>
            </a:r>
          </a:p>
          <a:p>
            <a:endParaRPr lang="en-US" dirty="0"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6A974-5D56-4F2C-8CD6-5086D516A967}"/>
              </a:ext>
            </a:extLst>
          </p:cNvPr>
          <p:cNvSpPr/>
          <p:nvPr/>
        </p:nvSpPr>
        <p:spPr>
          <a:xfrm>
            <a:off x="838196" y="2617562"/>
            <a:ext cx="108980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Open Sans"/>
              </a:rPr>
              <a:t>RA 2 Ops: Deep Dive &amp; Content 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4937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Dive Topics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F64DD4-DAFB-8E4F-9283-8CCA8A8FF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Chapter </a:t>
            </a:r>
            <a:r>
              <a:rPr lang="en-GB" dirty="0"/>
              <a:t>5 – APIs and Interfaces</a:t>
            </a:r>
          </a:p>
          <a:p>
            <a:pPr lvl="1"/>
            <a:r>
              <a:rPr lang="en-GB" dirty="0"/>
              <a:t>Can we articulate all the exposed and internal interfaces that we need to be able to test?</a:t>
            </a:r>
          </a:p>
          <a:p>
            <a:r>
              <a:rPr lang="en-GB" dirty="0"/>
              <a:t>Chapter 7 – Operations and LCM</a:t>
            </a:r>
          </a:p>
          <a:p>
            <a:pPr lvl="1"/>
            <a:r>
              <a:rPr lang="en-GB" dirty="0"/>
              <a:t>Can we articulate all the non-Kubernetes interfaces and integrations needed?</a:t>
            </a:r>
          </a:p>
        </p:txBody>
      </p:sp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23426</TotalTime>
  <Words>87</Words>
  <Application>Microsoft Macintosh PowerPoint</Application>
  <PresentationFormat>Widescreen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ATT Aleck Sans</vt:lpstr>
      <vt:lpstr>Calibri</vt:lpstr>
      <vt:lpstr>Gill Sans Light</vt:lpstr>
      <vt:lpstr>HelveticaNeueLT Pro 35 Th</vt:lpstr>
      <vt:lpstr>Open Sans</vt:lpstr>
      <vt:lpstr>Office Theme</vt:lpstr>
      <vt:lpstr>Common NFVI Telco Taskforce Technical F2F Work Shop – January 13-16, 2020 </vt:lpstr>
      <vt:lpstr>Deep Dive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lastModifiedBy>Kivlin, Tom, Vodafone Group</cp:lastModifiedBy>
  <cp:revision>817</cp:revision>
  <dcterms:created xsi:type="dcterms:W3CDTF">2017-07-27T01:24:04Z</dcterms:created>
  <dcterms:modified xsi:type="dcterms:W3CDTF">2020-01-08T14:24:21Z</dcterms:modified>
</cp:coreProperties>
</file>