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10" r:id="rId2"/>
    <p:sldId id="653" r:id="rId3"/>
    <p:sldId id="659" r:id="rId4"/>
    <p:sldId id="658" r:id="rId5"/>
    <p:sldId id="1647" r:id="rId6"/>
    <p:sldId id="1578" r:id="rId7"/>
    <p:sldId id="1646" r:id="rId8"/>
    <p:sldId id="1643" r:id="rId9"/>
    <p:sldId id="65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8FDF"/>
    <a:srgbClr val="009FDB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61" autoAdjust="0"/>
    <p:restoredTop sz="95652" autoAdjust="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26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848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417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9823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21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xmlns="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1/13/2020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xmlns="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xmlns="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xmlns="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xmlns="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41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50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tiff"/><Relationship Id="rId13" Type="http://schemas.openxmlformats.org/officeDocument/2006/relationships/image" Target="../media/image63.png"/><Relationship Id="rId3" Type="http://schemas.openxmlformats.org/officeDocument/2006/relationships/image" Target="../media/image53.tiff"/><Relationship Id="rId7" Type="http://schemas.openxmlformats.org/officeDocument/2006/relationships/image" Target="../media/image57.tiff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tiff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7.png"/><Relationship Id="rId7" Type="http://schemas.openxmlformats.org/officeDocument/2006/relationships/image" Target="../media/image6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iff"/><Relationship Id="rId5" Type="http://schemas.openxmlformats.org/officeDocument/2006/relationships/image" Target="../media/image68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F2F Work Shop – January 13-16, 2020</a:t>
            </a:r>
            <a:r>
              <a:rPr lang="en-US" sz="3600" b="1" dirty="0">
                <a:latin typeface="Open Sans"/>
              </a:rPr>
              <a:t/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579426"/>
            <a:ext cx="10898081" cy="1855433"/>
          </a:xfrm>
        </p:spPr>
        <p:txBody>
          <a:bodyPr>
            <a:normAutofit/>
          </a:bodyPr>
          <a:lstStyle/>
          <a:p>
            <a:r>
              <a:rPr lang="en-US" b="1" dirty="0">
                <a:latin typeface="Open Sans"/>
              </a:rPr>
              <a:t>Facilitator</a:t>
            </a:r>
            <a:r>
              <a:rPr lang="en-US" dirty="0">
                <a:latin typeface="Open Sans"/>
              </a:rPr>
              <a:t>: Mark Cottrell, Rabi Abdel</a:t>
            </a:r>
          </a:p>
          <a:p>
            <a:endParaRPr lang="en-US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Open Sans"/>
              </a:rPr>
              <a:t>Current State of the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4937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xmlns="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35714" b="37755"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xmlns="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xmlns="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300+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xmlns="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5788144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4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xmlns="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8062907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</a:t>
            </a:r>
            <a:r>
              <a:rPr lang="en-US" dirty="0" smtClean="0">
                <a:latin typeface="Gill Sans"/>
              </a:rPr>
              <a:t>OPNFV</a:t>
            </a:r>
            <a:r>
              <a:rPr lang="en-US" dirty="0">
                <a:latin typeface="Gill Sans"/>
              </a:rPr>
              <a:t>, </a:t>
            </a:r>
            <a:r>
              <a:rPr lang="en-US" dirty="0" smtClean="0">
                <a:latin typeface="Gill Sans"/>
              </a:rPr>
              <a:t>ONAP, CNCF</a:t>
            </a:r>
            <a:r>
              <a:rPr lang="en-US" dirty="0">
                <a:latin typeface="Gill Sans"/>
              </a:rPr>
              <a:t>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565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96518A2-649D-4569-A639-F0C8C30CB844}"/>
              </a:ext>
            </a:extLst>
          </p:cNvPr>
          <p:cNvSpPr/>
          <p:nvPr/>
        </p:nvSpPr>
        <p:spPr>
          <a:xfrm>
            <a:off x="6656662" y="5078998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xmlns="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Continued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004" y="1402196"/>
            <a:ext cx="5469805" cy="341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4446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xmlns="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xmlns="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xmlns="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xmlns="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xmlns="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xmlns="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xmlns="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xmlns="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xmlns="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xmlns="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xmlns="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xmlns="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xmlns="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xmlns="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xmlns="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xmlns="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xmlns="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xmlns="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xmlns="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xmlns="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xmlns="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xmlns="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xmlns="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xmlns="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xmlns="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xmlns="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xmlns="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xmlns="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xmlns="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xmlns="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xmlns="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xmlns="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xmlns="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xmlns="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xmlns="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xmlns="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xmlns="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xmlns="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xmlns="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="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xmlns="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xmlns="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xmlns="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xmlns="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xmlns="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xmlns="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xmlns="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xmlns="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xmlns="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0688232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xmlns="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xmlns="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xmlns="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xmlns="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xmlns="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357915330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xmlns="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xmlns="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xmlns="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xmlns="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xmlns="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xmlns="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xmlns="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xmlns="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xmlns="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xmlns="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xmlns="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xmlns="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xmlns="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xmlns="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xmlns="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xmlns="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xmlns="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xmlns="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xmlns="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xmlns="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xmlns="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xmlns="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xmlns="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xmlns="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xmlns="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xmlns="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xmlns="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xmlns="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xmlns="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xmlns="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xmlns="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xmlns="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xmlns="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xmlns="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xmlns="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xmlns="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xmlns="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xmlns="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xmlns="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xmlns="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xmlns="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xmlns="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xmlns="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xmlns="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xmlns="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xmlns="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xmlns="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xmlns="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xmlns="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xmlns="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xmlns="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xmlns="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xmlns="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8633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23062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23589</TotalTime>
  <Words>663</Words>
  <Application>Microsoft Office PowerPoint</Application>
  <PresentationFormat>Widescreen</PresentationFormat>
  <Paragraphs>207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6" baseType="lpstr">
      <vt:lpstr>Arial</vt:lpstr>
      <vt:lpstr>ATT Aleck Sans</vt:lpstr>
      <vt:lpstr>ATT Aleck Sans Black</vt:lpstr>
      <vt:lpstr>Calibri</vt:lpstr>
      <vt:lpstr>Gill Sans</vt:lpstr>
      <vt:lpstr>Gill Sans Light</vt:lpstr>
      <vt:lpstr>Helvetica</vt:lpstr>
      <vt:lpstr>Helvetica Neue</vt:lpstr>
      <vt:lpstr>HelveticaNeueLT Pro 25 UltLt</vt:lpstr>
      <vt:lpstr>HelveticaNeueLT Pro 35 Th</vt:lpstr>
      <vt:lpstr>Nokia Pure Text Light</vt:lpstr>
      <vt:lpstr>Open Sans</vt:lpstr>
      <vt:lpstr>Open Sans Light</vt:lpstr>
      <vt:lpstr>Tahoma</vt:lpstr>
      <vt:lpstr>Times New Roman</vt:lpstr>
      <vt:lpstr>Vodafone Rg</vt:lpstr>
      <vt:lpstr>Office Theme</vt:lpstr>
      <vt:lpstr>Common NFVI Telco Taskforce Technical F2F Work Shop – January 13-16, 2020 </vt:lpstr>
      <vt:lpstr>CNTT COMMUNITY</vt:lpstr>
      <vt:lpstr>CNTT: 2019 Year in Review</vt:lpstr>
      <vt:lpstr>2020: Key Objectives</vt:lpstr>
      <vt:lpstr>2020: Key Objectives - Continued</vt:lpstr>
      <vt:lpstr>CNTT | Expected Outcome</vt:lpstr>
      <vt:lpstr>CNTT | Current Specs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lastModifiedBy>BELTRAN, JONATHAN</cp:lastModifiedBy>
  <cp:revision>864</cp:revision>
  <dcterms:created xsi:type="dcterms:W3CDTF">2017-07-27T01:24:04Z</dcterms:created>
  <dcterms:modified xsi:type="dcterms:W3CDTF">2020-01-13T09:01:32Z</dcterms:modified>
</cp:coreProperties>
</file>