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8">
  <p:sldMasterIdLst>
    <p:sldMasterId id="2147483648" r:id="rId1"/>
  </p:sldMasterIdLst>
  <p:notesMasterIdLst>
    <p:notesMasterId r:id="rId6"/>
  </p:notesMasterIdLst>
  <p:sldIdLst>
    <p:sldId id="256" r:id="rId2"/>
    <p:sldId id="287" r:id="rId3"/>
    <p:sldId id="281" r:id="rId4"/>
    <p:sldId id="284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2F05F12-C6C1-41DA-9CF5-42BE464F9FE9}">
          <p14:sldIdLst>
            <p14:sldId id="256"/>
            <p14:sldId id="287"/>
            <p14:sldId id="281"/>
            <p14:sldId id="284"/>
          </p14:sldIdLst>
        </p14:section>
        <p14:section name="Backup" id="{7960331F-B6E0-473A-8F5D-8C2F829C139A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708" autoAdjust="0"/>
    <p:restoredTop sz="78987" autoAdjust="0"/>
  </p:normalViewPr>
  <p:slideViewPr>
    <p:cSldViewPr snapToGrid="0" snapToObjects="1">
      <p:cViewPr varScale="1">
        <p:scale>
          <a:sx n="102" d="100"/>
          <a:sy n="102" d="100"/>
        </p:scale>
        <p:origin x="1200" y="1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pPr/>
              <a:t>6/3/2019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加入三层解耦的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6" y="-9137"/>
            <a:ext cx="12208242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3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4" y="6489326"/>
            <a:ext cx="360157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4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1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40"/>
            <a:ext cx="11506201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1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301190"/>
            <a:ext cx="5674361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4" y="6489326"/>
            <a:ext cx="360157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4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1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1" y="1062319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1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4" y="6489326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4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3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1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2"/>
            <a:ext cx="11506201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7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5"/>
            <a:ext cx="73406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lfnetworking.org/display/LN/VNF+Validation+Minimum+Viable+Product" TargetMode="External"/><Relationship Id="rId2" Type="http://schemas.openxmlformats.org/officeDocument/2006/relationships/hyperlink" Target="https://www.lfnetworking.org/ovp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366522" y="2306781"/>
            <a:ext cx="11332718" cy="3036495"/>
          </a:xfrm>
        </p:spPr>
        <p:txBody>
          <a:bodyPr>
            <a:normAutofit/>
          </a:bodyPr>
          <a:lstStyle/>
          <a:p>
            <a:pPr algn="ctr"/>
            <a:r>
              <a:rPr lang="en-US" altLang="zh-CN" sz="6000" dirty="0"/>
              <a:t>VNF Validation Program</a:t>
            </a:r>
            <a:br>
              <a:rPr lang="en-US" altLang="zh-CN" sz="6000" dirty="0"/>
            </a:br>
            <a:r>
              <a:rPr lang="en-US" altLang="zh-CN" sz="6000" dirty="0"/>
              <a:t>(LFN OVP)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4009934" y="5819151"/>
            <a:ext cx="4008788" cy="534185"/>
          </a:xfrm>
        </p:spPr>
        <p:txBody>
          <a:bodyPr/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+mn-lt"/>
                <a:cs typeface="Helvetica Neue Ligh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lang="en-US" dirty="0"/>
              <a:t>May 30, 2019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650385A-5E33-41C8-AD01-493503318165}"/>
              </a:ext>
            </a:extLst>
          </p:cNvPr>
          <p:cNvSpPr/>
          <p:nvPr/>
        </p:nvSpPr>
        <p:spPr>
          <a:xfrm>
            <a:off x="1301817" y="5018087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Lincoln Lavoie. CVC Chair</a:t>
            </a:r>
          </a:p>
          <a:p>
            <a:r>
              <a:rPr lang="en-US" dirty="0">
                <a:solidFill>
                  <a:schemeClr val="bg1"/>
                </a:solidFill>
              </a:rPr>
              <a:t>Rabi Abdel, CVC Vice-chair</a:t>
            </a: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66298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Program Overview &amp; Goals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altLang="zh-CN" sz="2400" dirty="0"/>
              <a:t>Extend the OVP VNF program to include validation (life-cycle) testing for VNF products</a:t>
            </a:r>
          </a:p>
          <a:p>
            <a:pPr lvl="1"/>
            <a:r>
              <a:rPr lang="en-US" altLang="zh-CN" sz="2000" dirty="0"/>
              <a:t>OVP is based on 3 program components: Compliance, Validation, and Performance</a:t>
            </a:r>
          </a:p>
          <a:p>
            <a:pPr lvl="1"/>
            <a:r>
              <a:rPr lang="en-US" altLang="zh-CN" sz="2000" dirty="0"/>
              <a:t>Current VNF program provides Compliance Testing to HEAT &amp; TOSCA templates, per VNFRQTS project</a:t>
            </a:r>
          </a:p>
          <a:p>
            <a:pPr lvl="1"/>
            <a:r>
              <a:rPr lang="en-US" altLang="zh-CN" sz="2000" dirty="0"/>
              <a:t>Products are listing via web portal: </a:t>
            </a:r>
            <a:r>
              <a:rPr lang="en-US" altLang="zh-CN" sz="1600" dirty="0">
                <a:hlinkClick r:id="rId2"/>
              </a:rPr>
              <a:t>https://www.lfnetworking.org/ovp/</a:t>
            </a:r>
            <a:endParaRPr lang="en-US" altLang="zh-CN" sz="1600" dirty="0"/>
          </a:p>
          <a:p>
            <a:r>
              <a:rPr lang="en-US" altLang="zh-CN" sz="2400" dirty="0"/>
              <a:t>First release of VNF Validation Program is being driven through the definition of a “minimum viable product”</a:t>
            </a:r>
          </a:p>
          <a:p>
            <a:pPr lvl="1"/>
            <a:r>
              <a:rPr lang="en-US" altLang="zh-CN" sz="2000" dirty="0">
                <a:hlinkClick r:id="rId3"/>
              </a:rPr>
              <a:t>https://wiki.lfnetworking.org/display/LN/VNF+Validation+Minimum+Viable+Product</a:t>
            </a:r>
            <a:endParaRPr lang="en-US" altLang="zh-CN" sz="2000" dirty="0"/>
          </a:p>
          <a:p>
            <a:r>
              <a:rPr lang="en-US" altLang="zh-CN" sz="2400" dirty="0"/>
              <a:t>Overall goal to release first of VNF Validation Program by end of 2019</a:t>
            </a:r>
          </a:p>
          <a:p>
            <a:pPr lvl="1"/>
            <a:r>
              <a:rPr lang="en-US" altLang="zh-CN" sz="2000" dirty="0"/>
              <a:t>Based on survey of LFN EUAG and Board members, conducted in April</a:t>
            </a:r>
          </a:p>
        </p:txBody>
      </p:sp>
    </p:spTree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VNF Validation MVP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altLang="zh-CN" dirty="0"/>
              <a:t>Requirements: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CN" dirty="0"/>
              <a:t>The goal of the MVP is to specify a suite of VNF validation tests and associated test infrastructure that can be developed within the time-frame of the E-release of ONAP.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CN" dirty="0"/>
              <a:t>Tests will focus on on-boarding and instantiation of the VNF in/within ONAP.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CN" dirty="0"/>
              <a:t>Tests will focus on HEAT and TOSCA based VNFs.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CN" dirty="0"/>
              <a:t>Test will leverage the SDNC and APPC, VFC controllers.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CN" dirty="0"/>
              <a:t>Tests will use the default / documented VIM for ONAP i.e. a generic version of OpenStack. (a future program update / release may migrate to other VIMs).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CN" dirty="0"/>
              <a:t>VNFs are validated against the specific release of ONAP (i.e. VNF is validated against ONAP E-release or F-release).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CN" dirty="0"/>
              <a:t>VNFs must also past the current VNF criteria defined by ONAP for the initial release of VNF compliance testing.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CN" dirty="0"/>
              <a:t>Testing uses existing interfaces into ONAP for stimulus / response to "drive" the tests (i.e. avoid creating new requirements / interfaces for the ONAP at large project).</a:t>
            </a:r>
            <a:endParaRPr lang="zh-CN" altLang="en-US" dirty="0"/>
          </a:p>
        </p:txBody>
      </p:sp>
    </p:spTree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ONAP E-release Goals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Arial" pitchFamily="34" charset="0"/>
              <a:buChar char="•"/>
            </a:pPr>
            <a:r>
              <a:rPr lang="en-US" altLang="zh-CN" dirty="0"/>
              <a:t>Complete the definition of requirements and test cases for VNF basic life-cycle testing (first release)</a:t>
            </a:r>
          </a:p>
          <a:p>
            <a:pPr lvl="1">
              <a:buFont typeface="Arial" pitchFamily="34" charset="0"/>
              <a:buChar char="•"/>
            </a:pPr>
            <a:r>
              <a:rPr lang="en-US" altLang="zh-CN" dirty="0"/>
              <a:t>VNF Validation tests would be included in VNF badge requirements for 2019.xy release, in addition to existing compliance tests on VNF packaging</a:t>
            </a:r>
          </a:p>
          <a:p>
            <a:pPr lvl="1">
              <a:buFont typeface="Arial" pitchFamily="34" charset="0"/>
              <a:buChar char="•"/>
            </a:pPr>
            <a:r>
              <a:rPr lang="en-US" altLang="zh-CN" dirty="0"/>
              <a:t>May include some tests for configuration and health checking (TBD)</a:t>
            </a:r>
          </a:p>
          <a:p>
            <a:pPr lvl="2">
              <a:buFont typeface="Arial" pitchFamily="34" charset="0"/>
              <a:buChar char="•"/>
            </a:pPr>
            <a:r>
              <a:rPr lang="en-US" altLang="zh-CN" dirty="0"/>
              <a:t>VNFRQTS is working on these definitions and test case descriptions</a:t>
            </a:r>
          </a:p>
          <a:p>
            <a:pPr lvl="1">
              <a:buFont typeface="Arial" pitchFamily="34" charset="0"/>
              <a:buChar char="•"/>
            </a:pPr>
            <a:r>
              <a:rPr lang="en-US" altLang="zh-CN" dirty="0"/>
              <a:t>OVP operates with an expectation that subsequent releases extend and augment the testing and requirements (we have seen this in the NFVI program already)</a:t>
            </a:r>
          </a:p>
          <a:p>
            <a:pPr>
              <a:buFont typeface="Arial" pitchFamily="34" charset="0"/>
              <a:buChar char="•"/>
            </a:pPr>
            <a:r>
              <a:rPr lang="en-US" altLang="zh-CN" dirty="0"/>
              <a:t>Complete integration work for test tooling</a:t>
            </a:r>
          </a:p>
          <a:p>
            <a:pPr lvl="1">
              <a:buFont typeface="Arial" pitchFamily="34" charset="0"/>
              <a:buChar char="•"/>
            </a:pPr>
            <a:r>
              <a:rPr lang="en-US" altLang="zh-CN" dirty="0"/>
              <a:t>Coordination between VVP, VNFSDK, and Integration (</a:t>
            </a:r>
            <a:r>
              <a:rPr lang="en-US" altLang="zh-CN" dirty="0" err="1"/>
              <a:t>TestSuite</a:t>
            </a:r>
            <a:r>
              <a:rPr lang="en-US" altLang="zh-CN" dirty="0"/>
              <a:t>) teams</a:t>
            </a:r>
          </a:p>
          <a:p>
            <a:pPr lvl="1">
              <a:buFont typeface="Arial" pitchFamily="34" charset="0"/>
              <a:buChar char="•"/>
            </a:pPr>
            <a:r>
              <a:rPr lang="en-US" altLang="zh-CN" dirty="0"/>
              <a:t>Goal to develop a single framework for testing HEAT &amp; TOSCA VNFs</a:t>
            </a:r>
          </a:p>
          <a:p>
            <a:pPr lvl="1">
              <a:buFont typeface="Arial" pitchFamily="34" charset="0"/>
              <a:buChar char="•"/>
            </a:pPr>
            <a:r>
              <a:rPr lang="en-US" altLang="zh-CN" dirty="0"/>
              <a:t>Continue to utilize Dovetail for results collection, review, and web-portals</a:t>
            </a:r>
          </a:p>
          <a:p>
            <a:pPr>
              <a:buFont typeface="Arial" pitchFamily="34" charset="0"/>
              <a:buChar char="•"/>
            </a:pPr>
            <a:r>
              <a:rPr lang="en-US" altLang="zh-CN" dirty="0"/>
              <a:t>Specific review / gap analysis is currently underway via MVP and related wiki pages</a:t>
            </a:r>
          </a:p>
          <a:p>
            <a:pPr lvl="1">
              <a:buFont typeface="Arial" pitchFamily="34" charset="0"/>
              <a:buChar char="•"/>
            </a:pPr>
            <a:r>
              <a:rPr lang="en-US" altLang="zh-CN" dirty="0"/>
              <a:t>This needs to be finalized, with an agreed way forward by the conclusion of the June DDF event</a:t>
            </a:r>
          </a:p>
        </p:txBody>
      </p:sp>
    </p:spTree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11798</TotalTime>
  <Words>509</Words>
  <Application>Microsoft Office PowerPoint</Application>
  <PresentationFormat>Widescreen</PresentationFormat>
  <Paragraphs>40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DengXian</vt:lpstr>
      <vt:lpstr>DengXian Light</vt:lpstr>
      <vt:lpstr>.AppleSystemUIFont</vt:lpstr>
      <vt:lpstr>Arial</vt:lpstr>
      <vt:lpstr>Calibri</vt:lpstr>
      <vt:lpstr>Helvetica Neue Light</vt:lpstr>
      <vt:lpstr>Office Theme</vt:lpstr>
      <vt:lpstr>VNF Validation Program (LFN OVP)</vt:lpstr>
      <vt:lpstr>Program Overview &amp; Goals</vt:lpstr>
      <vt:lpstr>VNF Validation MVP</vt:lpstr>
      <vt:lpstr>ONAP E-release Goals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Borislav.Glozman@amdocs.com</dc:creator>
  <cp:lastModifiedBy>Lincoln Lavoie</cp:lastModifiedBy>
  <cp:revision>636</cp:revision>
  <dcterms:created xsi:type="dcterms:W3CDTF">2017-02-27T16:23:08Z</dcterms:created>
  <dcterms:modified xsi:type="dcterms:W3CDTF">2019-06-03T14:24:49Z</dcterms:modified>
</cp:coreProperties>
</file>